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3.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4.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814" r:id="rId5"/>
    <p:sldMasterId id="2147483984" r:id="rId6"/>
    <p:sldMasterId id="2147493664" r:id="rId7"/>
    <p:sldMasterId id="2147483648" r:id="rId8"/>
  </p:sldMasterIdLst>
  <p:notesMasterIdLst>
    <p:notesMasterId r:id="rId54"/>
  </p:notesMasterIdLst>
  <p:sldIdLst>
    <p:sldId id="257" r:id="rId9"/>
    <p:sldId id="258" r:id="rId10"/>
    <p:sldId id="260" r:id="rId11"/>
    <p:sldId id="261" r:id="rId12"/>
    <p:sldId id="2147483323" r:id="rId13"/>
    <p:sldId id="2147483332" r:id="rId14"/>
    <p:sldId id="2147483308" r:id="rId15"/>
    <p:sldId id="2147483274" r:id="rId16"/>
    <p:sldId id="2147483305" r:id="rId17"/>
    <p:sldId id="2147483307" r:id="rId18"/>
    <p:sldId id="2147483306" r:id="rId19"/>
    <p:sldId id="2147483327" r:id="rId20"/>
    <p:sldId id="2147482736" r:id="rId21"/>
    <p:sldId id="2147482739" r:id="rId22"/>
    <p:sldId id="2147482740" r:id="rId23"/>
    <p:sldId id="2147483342" r:id="rId24"/>
    <p:sldId id="2147483339" r:id="rId25"/>
    <p:sldId id="2147483343" r:id="rId26"/>
    <p:sldId id="2147483340" r:id="rId27"/>
    <p:sldId id="2147483331" r:id="rId28"/>
    <p:sldId id="2147483341" r:id="rId29"/>
    <p:sldId id="2147483322" r:id="rId30"/>
    <p:sldId id="2147483336" r:id="rId31"/>
    <p:sldId id="2147483321" r:id="rId32"/>
    <p:sldId id="2147483324" r:id="rId33"/>
    <p:sldId id="2147483317" r:id="rId34"/>
    <p:sldId id="2147483310" r:id="rId35"/>
    <p:sldId id="2147483309" r:id="rId36"/>
    <p:sldId id="2147483319" r:id="rId37"/>
    <p:sldId id="2147483312" r:id="rId38"/>
    <p:sldId id="2147483313" r:id="rId39"/>
    <p:sldId id="2147483315" r:id="rId40"/>
    <p:sldId id="2147483316" r:id="rId41"/>
    <p:sldId id="2147483325" r:id="rId42"/>
    <p:sldId id="2147483330" r:id="rId43"/>
    <p:sldId id="2147483344" r:id="rId44"/>
    <p:sldId id="2147483345" r:id="rId45"/>
    <p:sldId id="2147483326" r:id="rId46"/>
    <p:sldId id="2147483334" r:id="rId47"/>
    <p:sldId id="2147483337" r:id="rId48"/>
    <p:sldId id="2147483346" r:id="rId49"/>
    <p:sldId id="2147483338" r:id="rId50"/>
    <p:sldId id="2147483335" r:id="rId51"/>
    <p:sldId id="2147483347" r:id="rId52"/>
    <p:sldId id="2147483304" r:id="rId53"/>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FCB539A-B7B4-ED26-AAA0-C51F87BAA31A}" name="Ruwaida Yvonne (DS-YD)" initials="R(" userId="S::yvonne.ruwaida_vattenfall.com#ext#@energiforetagensverige.onmicrosoft.com::3037e2e3-4175-438e-be74-667a85dc1be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62C6CB-575C-416C-946C-3B3EA31EA2BC}" v="2" dt="2025-09-08T18:25:55.696"/>
    <p1510:client id="{A11C72FC-1A4D-C462-C642-F233B9FE903D}" v="102" dt="2025-09-08T12:16:02.592"/>
    <p1510:client id="{E3F2AC63-1A21-3411-214A-F380856AD281}" v="26" dt="2025-09-08T20:34:39.789"/>
    <p1510:client id="{F7C59F83-037B-A2A2-DE62-52A2C0459BED}" v="1967" dt="2025-09-08T05:15:12.345"/>
    <p1510:client id="{F9B29F9A-D4BB-4033-9E5E-55B6DBB12414}" v="3" dt="2025-09-08T22:55:57.499"/>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2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tableStyles" Target="tableStyles.xml"/><Relationship Id="rId5" Type="http://schemas.openxmlformats.org/officeDocument/2006/relationships/slideMaster" Target="slideMasters/slideMaster2.xml"/><Relationship Id="rId61" Type="http://schemas.microsoft.com/office/2018/10/relationships/authors" Target="authors.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microsoft.com/office/2016/11/relationships/changesInfo" Target="changesInfos/changesInfo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theme" Target="theme/theme1.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uwaida Yvonne (DS-YD)" userId="S::yvonne.ruwaida_vattenfall.com#ext#@energiforetagensverige.onmicrosoft.com::3037e2e3-4175-438e-be74-667a85dc1be9" providerId="AD" clId="Web-{E3F2AC63-1A21-3411-214A-F380856AD281}"/>
    <pc:docChg chg="modSld">
      <pc:chgData name="Ruwaida Yvonne (DS-YD)" userId="S::yvonne.ruwaida_vattenfall.com#ext#@energiforetagensverige.onmicrosoft.com::3037e2e3-4175-438e-be74-667a85dc1be9" providerId="AD" clId="Web-{E3F2AC63-1A21-3411-214A-F380856AD281}" dt="2025-09-08T20:34:33.070" v="21" actId="20577"/>
      <pc:docMkLst>
        <pc:docMk/>
      </pc:docMkLst>
      <pc:sldChg chg="modSp">
        <pc:chgData name="Ruwaida Yvonne (DS-YD)" userId="S::yvonne.ruwaida_vattenfall.com#ext#@energiforetagensverige.onmicrosoft.com::3037e2e3-4175-438e-be74-667a85dc1be9" providerId="AD" clId="Web-{E3F2AC63-1A21-3411-214A-F380856AD281}" dt="2025-09-08T20:33:29.070" v="6" actId="1076"/>
        <pc:sldMkLst>
          <pc:docMk/>
          <pc:sldMk cId="3182941040" sldId="2147482736"/>
        </pc:sldMkLst>
        <pc:spChg chg="mod">
          <ac:chgData name="Ruwaida Yvonne (DS-YD)" userId="S::yvonne.ruwaida_vattenfall.com#ext#@energiforetagensverige.onmicrosoft.com::3037e2e3-4175-438e-be74-667a85dc1be9" providerId="AD" clId="Web-{E3F2AC63-1A21-3411-214A-F380856AD281}" dt="2025-09-08T20:33:19.101" v="5" actId="1076"/>
          <ac:spMkLst>
            <pc:docMk/>
            <pc:sldMk cId="3182941040" sldId="2147482736"/>
            <ac:spMk id="2" creationId="{B0F64879-5C17-4538-8DC1-DCAE7F5F000C}"/>
          </ac:spMkLst>
        </pc:spChg>
        <pc:spChg chg="mod">
          <ac:chgData name="Ruwaida Yvonne (DS-YD)" userId="S::yvonne.ruwaida_vattenfall.com#ext#@energiforetagensverige.onmicrosoft.com::3037e2e3-4175-438e-be74-667a85dc1be9" providerId="AD" clId="Web-{E3F2AC63-1A21-3411-214A-F380856AD281}" dt="2025-09-08T20:33:29.070" v="6" actId="1076"/>
          <ac:spMkLst>
            <pc:docMk/>
            <pc:sldMk cId="3182941040" sldId="2147482736"/>
            <ac:spMk id="6" creationId="{41A1A3D5-93F1-4909-9702-5CA9CDA364F9}"/>
          </ac:spMkLst>
        </pc:spChg>
      </pc:sldChg>
      <pc:sldChg chg="modSp">
        <pc:chgData name="Ruwaida Yvonne (DS-YD)" userId="S::yvonne.ruwaida_vattenfall.com#ext#@energiforetagensverige.onmicrosoft.com::3037e2e3-4175-438e-be74-667a85dc1be9" providerId="AD" clId="Web-{E3F2AC63-1A21-3411-214A-F380856AD281}" dt="2025-09-08T20:33:57.242" v="14" actId="1076"/>
        <pc:sldMkLst>
          <pc:docMk/>
          <pc:sldMk cId="2404446695" sldId="2147482739"/>
        </pc:sldMkLst>
        <pc:spChg chg="mod">
          <ac:chgData name="Ruwaida Yvonne (DS-YD)" userId="S::yvonne.ruwaida_vattenfall.com#ext#@energiforetagensverige.onmicrosoft.com::3037e2e3-4175-438e-be74-667a85dc1be9" providerId="AD" clId="Web-{E3F2AC63-1A21-3411-214A-F380856AD281}" dt="2025-09-08T20:33:57.242" v="14" actId="1076"/>
          <ac:spMkLst>
            <pc:docMk/>
            <pc:sldMk cId="2404446695" sldId="2147482739"/>
            <ac:spMk id="6" creationId="{41A1A3D5-93F1-4909-9702-5CA9CDA364F9}"/>
          </ac:spMkLst>
        </pc:spChg>
        <pc:spChg chg="mod">
          <ac:chgData name="Ruwaida Yvonne (DS-YD)" userId="S::yvonne.ruwaida_vattenfall.com#ext#@energiforetagensverige.onmicrosoft.com::3037e2e3-4175-438e-be74-667a85dc1be9" providerId="AD" clId="Web-{E3F2AC63-1A21-3411-214A-F380856AD281}" dt="2025-09-08T20:33:45.835" v="10" actId="14100"/>
          <ac:spMkLst>
            <pc:docMk/>
            <pc:sldMk cId="2404446695" sldId="2147482739"/>
            <ac:spMk id="8" creationId="{180E2F17-CB39-45EB-8DB1-12361A415412}"/>
          </ac:spMkLst>
        </pc:spChg>
      </pc:sldChg>
      <pc:sldChg chg="modSp">
        <pc:chgData name="Ruwaida Yvonne (DS-YD)" userId="S::yvonne.ruwaida_vattenfall.com#ext#@energiforetagensverige.onmicrosoft.com::3037e2e3-4175-438e-be74-667a85dc1be9" providerId="AD" clId="Web-{E3F2AC63-1A21-3411-214A-F380856AD281}" dt="2025-09-08T20:34:33.070" v="21" actId="20577"/>
        <pc:sldMkLst>
          <pc:docMk/>
          <pc:sldMk cId="1637299561" sldId="2147482740"/>
        </pc:sldMkLst>
        <pc:spChg chg="mod">
          <ac:chgData name="Ruwaida Yvonne (DS-YD)" userId="S::yvonne.ruwaida_vattenfall.com#ext#@energiforetagensverige.onmicrosoft.com::3037e2e3-4175-438e-be74-667a85dc1be9" providerId="AD" clId="Web-{E3F2AC63-1A21-3411-214A-F380856AD281}" dt="2025-09-08T20:34:33.070" v="21" actId="20577"/>
          <ac:spMkLst>
            <pc:docMk/>
            <pc:sldMk cId="1637299561" sldId="2147482740"/>
            <ac:spMk id="5" creationId="{53F69647-F232-49D7-A571-C58EDE7FAA21}"/>
          </ac:spMkLst>
        </pc:spChg>
        <pc:spChg chg="mod">
          <ac:chgData name="Ruwaida Yvonne (DS-YD)" userId="S::yvonne.ruwaida_vattenfall.com#ext#@energiforetagensverige.onmicrosoft.com::3037e2e3-4175-438e-be74-667a85dc1be9" providerId="AD" clId="Web-{E3F2AC63-1A21-3411-214A-F380856AD281}" dt="2025-09-08T20:34:22.023" v="17" actId="14100"/>
          <ac:spMkLst>
            <pc:docMk/>
            <pc:sldMk cId="1637299561" sldId="2147482740"/>
            <ac:spMk id="8" creationId="{180E2F17-CB39-45EB-8DB1-12361A415412}"/>
          </ac:spMkLst>
        </pc:spChg>
      </pc:sldChg>
    </pc:docChg>
  </pc:docChgLst>
  <pc:docChgLst>
    <pc:chgData name="Per Wikström" userId="S::per.wikstrom_ellevio.se#ext#@energiforetagensverige.onmicrosoft.com::85a2ffce-10b2-4884-88e0-23cd9ca2257d" providerId="AD" clId="Web-{A11C72FC-1A4D-C462-C642-F233B9FE903D}"/>
    <pc:docChg chg="addSld delSld modSld sldOrd">
      <pc:chgData name="Per Wikström" userId="S::per.wikstrom_ellevio.se#ext#@energiforetagensverige.onmicrosoft.com::85a2ffce-10b2-4884-88e0-23cd9ca2257d" providerId="AD" clId="Web-{A11C72FC-1A4D-C462-C642-F233B9FE903D}" dt="2025-09-08T12:15:58.842" v="96" actId="20577"/>
      <pc:docMkLst>
        <pc:docMk/>
      </pc:docMkLst>
      <pc:sldChg chg="mod modShow">
        <pc:chgData name="Per Wikström" userId="S::per.wikstrom_ellevio.se#ext#@energiforetagensverige.onmicrosoft.com::85a2ffce-10b2-4884-88e0-23cd9ca2257d" providerId="AD" clId="Web-{A11C72FC-1A4D-C462-C642-F233B9FE903D}" dt="2025-09-08T12:05:47.602" v="43"/>
        <pc:sldMkLst>
          <pc:docMk/>
          <pc:sldMk cId="247468160" sldId="2147483339"/>
        </pc:sldMkLst>
      </pc:sldChg>
      <pc:sldChg chg="mod modShow">
        <pc:chgData name="Per Wikström" userId="S::per.wikstrom_ellevio.se#ext#@energiforetagensverige.onmicrosoft.com::85a2ffce-10b2-4884-88e0-23cd9ca2257d" providerId="AD" clId="Web-{A11C72FC-1A4D-C462-C642-F233B9FE903D}" dt="2025-09-08T12:12:53.487" v="81"/>
        <pc:sldMkLst>
          <pc:docMk/>
          <pc:sldMk cId="2313881044" sldId="2147483340"/>
        </pc:sldMkLst>
      </pc:sldChg>
      <pc:sldChg chg="modSp new ord">
        <pc:chgData name="Per Wikström" userId="S::per.wikstrom_ellevio.se#ext#@energiforetagensverige.onmicrosoft.com::85a2ffce-10b2-4884-88e0-23cd9ca2257d" providerId="AD" clId="Web-{A11C72FC-1A4D-C462-C642-F233B9FE903D}" dt="2025-09-08T12:13:35.474" v="85" actId="20577"/>
        <pc:sldMkLst>
          <pc:docMk/>
          <pc:sldMk cId="4043923938" sldId="2147483342"/>
        </pc:sldMkLst>
        <pc:spChg chg="mod">
          <ac:chgData name="Per Wikström" userId="S::per.wikstrom_ellevio.se#ext#@energiforetagensverige.onmicrosoft.com::85a2ffce-10b2-4884-88e0-23cd9ca2257d" providerId="AD" clId="Web-{A11C72FC-1A4D-C462-C642-F233B9FE903D}" dt="2025-09-08T12:04:45.739" v="21" actId="20577"/>
          <ac:spMkLst>
            <pc:docMk/>
            <pc:sldMk cId="4043923938" sldId="2147483342"/>
            <ac:spMk id="5" creationId="{CAAC833C-8A9E-E370-A8EB-A72DDD7A28A8}"/>
          </ac:spMkLst>
        </pc:spChg>
        <pc:spChg chg="mod">
          <ac:chgData name="Per Wikström" userId="S::per.wikstrom_ellevio.se#ext#@energiforetagensverige.onmicrosoft.com::85a2ffce-10b2-4884-88e0-23cd9ca2257d" providerId="AD" clId="Web-{A11C72FC-1A4D-C462-C642-F233B9FE903D}" dt="2025-09-08T12:13:35.474" v="85" actId="20577"/>
          <ac:spMkLst>
            <pc:docMk/>
            <pc:sldMk cId="4043923938" sldId="2147483342"/>
            <ac:spMk id="6" creationId="{DDCF37AD-A543-29BD-E1A9-BBA792E8CEF7}"/>
          </ac:spMkLst>
        </pc:spChg>
      </pc:sldChg>
      <pc:sldChg chg="addSp modSp new ord addAnim">
        <pc:chgData name="Per Wikström" userId="S::per.wikstrom_ellevio.se#ext#@energiforetagensverige.onmicrosoft.com::85a2ffce-10b2-4884-88e0-23cd9ca2257d" providerId="AD" clId="Web-{A11C72FC-1A4D-C462-C642-F233B9FE903D}" dt="2025-09-08T12:15:58.842" v="96" actId="20577"/>
        <pc:sldMkLst>
          <pc:docMk/>
          <pc:sldMk cId="1727914299" sldId="2147483343"/>
        </pc:sldMkLst>
        <pc:spChg chg="mod">
          <ac:chgData name="Per Wikström" userId="S::per.wikstrom_ellevio.se#ext#@energiforetagensverige.onmicrosoft.com::85a2ffce-10b2-4884-88e0-23cd9ca2257d" providerId="AD" clId="Web-{A11C72FC-1A4D-C462-C642-F233B9FE903D}" dt="2025-09-08T12:12:44.018" v="79" actId="20577"/>
          <ac:spMkLst>
            <pc:docMk/>
            <pc:sldMk cId="1727914299" sldId="2147483343"/>
            <ac:spMk id="5" creationId="{3D9303EE-B719-DA24-3ED4-01A4C1E2DD18}"/>
          </ac:spMkLst>
        </pc:spChg>
        <pc:spChg chg="mod">
          <ac:chgData name="Per Wikström" userId="S::per.wikstrom_ellevio.se#ext#@energiforetagensverige.onmicrosoft.com::85a2ffce-10b2-4884-88e0-23cd9ca2257d" providerId="AD" clId="Web-{A11C72FC-1A4D-C462-C642-F233B9FE903D}" dt="2025-09-08T12:15:58.842" v="96" actId="20577"/>
          <ac:spMkLst>
            <pc:docMk/>
            <pc:sldMk cId="1727914299" sldId="2147483343"/>
            <ac:spMk id="6" creationId="{CE0BECCB-2B3C-DA6F-48F3-D7614641BF85}"/>
          </ac:spMkLst>
        </pc:spChg>
        <pc:spChg chg="add mod">
          <ac:chgData name="Per Wikström" userId="S::per.wikstrom_ellevio.se#ext#@energiforetagensverige.onmicrosoft.com::85a2ffce-10b2-4884-88e0-23cd9ca2257d" providerId="AD" clId="Web-{A11C72FC-1A4D-C462-C642-F233B9FE903D}" dt="2025-09-08T12:14:54.260" v="94" actId="20577"/>
          <ac:spMkLst>
            <pc:docMk/>
            <pc:sldMk cId="1727914299" sldId="2147483343"/>
            <ac:spMk id="8" creationId="{D308C660-9518-299C-EEC1-4E7DB3C6065A}"/>
          </ac:spMkLst>
        </pc:spChg>
      </pc:sldChg>
      <pc:sldChg chg="modSp new del">
        <pc:chgData name="Per Wikström" userId="S::per.wikstrom_ellevio.se#ext#@energiforetagensverige.onmicrosoft.com::85a2ffce-10b2-4884-88e0-23cd9ca2257d" providerId="AD" clId="Web-{A11C72FC-1A4D-C462-C642-F233B9FE903D}" dt="2025-09-08T12:12:45.205" v="80"/>
        <pc:sldMkLst>
          <pc:docMk/>
          <pc:sldMk cId="625630216" sldId="2147483344"/>
        </pc:sldMkLst>
        <pc:spChg chg="mod">
          <ac:chgData name="Per Wikström" userId="S::per.wikstrom_ellevio.se#ext#@energiforetagensverige.onmicrosoft.com::85a2ffce-10b2-4884-88e0-23cd9ca2257d" providerId="AD" clId="Web-{A11C72FC-1A4D-C462-C642-F233B9FE903D}" dt="2025-09-08T12:08:47.050" v="47" actId="20577"/>
          <ac:spMkLst>
            <pc:docMk/>
            <pc:sldMk cId="625630216" sldId="2147483344"/>
            <ac:spMk id="6" creationId="{FE14892B-CEE2-6B1B-4B06-32A687EA49B8}"/>
          </ac:spMkLst>
        </pc:spChg>
      </pc:sldChg>
    </pc:docChg>
  </pc:docChgLst>
  <pc:docChgLst>
    <pc:chgData name="Ruwaida Yvonne (DS-YD)" userId="S::yvonne.ruwaida_vattenfall.com#ext#@energiforetagensverige.onmicrosoft.com::3037e2e3-4175-438e-be74-667a85dc1be9" providerId="AD" clId="Web-{8780E507-080D-8473-2812-E63CDE3699DB}"/>
    <pc:docChg chg="modSld">
      <pc:chgData name="Ruwaida Yvonne (DS-YD)" userId="S::yvonne.ruwaida_vattenfall.com#ext#@energiforetagensverige.onmicrosoft.com::3037e2e3-4175-438e-be74-667a85dc1be9" providerId="AD" clId="Web-{8780E507-080D-8473-2812-E63CDE3699DB}" dt="2025-09-03T05:44:34.260" v="2" actId="20577"/>
      <pc:docMkLst>
        <pc:docMk/>
      </pc:docMkLst>
      <pc:sldChg chg="modSp">
        <pc:chgData name="Ruwaida Yvonne (DS-YD)" userId="S::yvonne.ruwaida_vattenfall.com#ext#@energiforetagensverige.onmicrosoft.com::3037e2e3-4175-438e-be74-667a85dc1be9" providerId="AD" clId="Web-{8780E507-080D-8473-2812-E63CDE3699DB}" dt="2025-09-03T05:44:34.260" v="2" actId="20577"/>
        <pc:sldMkLst>
          <pc:docMk/>
          <pc:sldMk cId="3494605341" sldId="257"/>
        </pc:sldMkLst>
        <pc:spChg chg="mod">
          <ac:chgData name="Ruwaida Yvonne (DS-YD)" userId="S::yvonne.ruwaida_vattenfall.com#ext#@energiforetagensverige.onmicrosoft.com::3037e2e3-4175-438e-be74-667a85dc1be9" providerId="AD" clId="Web-{8780E507-080D-8473-2812-E63CDE3699DB}" dt="2025-09-03T05:44:34.260" v="2" actId="20577"/>
          <ac:spMkLst>
            <pc:docMk/>
            <pc:sldMk cId="3494605341" sldId="257"/>
            <ac:spMk id="20482" creationId="{FA61A585-3C52-424D-B266-1D3F308072E0}"/>
          </ac:spMkLst>
        </pc:spChg>
      </pc:sldChg>
    </pc:docChg>
  </pc:docChgLst>
  <pc:docChgLst>
    <pc:chgData name="Ruwaida Yvonne (DU-I)" userId="d6dc2f3c-16f2-4580-bf37-dc68646e444d" providerId="ADAL" clId="{F9B29F9A-D4BB-4033-9E5E-55B6DBB12414}"/>
    <pc:docChg chg="custSel addSld modSld sldOrd">
      <pc:chgData name="Ruwaida Yvonne (DU-I)" userId="d6dc2f3c-16f2-4580-bf37-dc68646e444d" providerId="ADAL" clId="{F9B29F9A-D4BB-4033-9E5E-55B6DBB12414}" dt="2025-09-08T22:56:49.044" v="116" actId="20577"/>
      <pc:docMkLst>
        <pc:docMk/>
      </pc:docMkLst>
      <pc:sldChg chg="modSp mod">
        <pc:chgData name="Ruwaida Yvonne (DU-I)" userId="d6dc2f3c-16f2-4580-bf37-dc68646e444d" providerId="ADAL" clId="{F9B29F9A-D4BB-4033-9E5E-55B6DBB12414}" dt="2025-09-08T22:29:15.158" v="24" actId="20577"/>
        <pc:sldMkLst>
          <pc:docMk/>
          <pc:sldMk cId="3494605341" sldId="257"/>
        </pc:sldMkLst>
        <pc:spChg chg="mod">
          <ac:chgData name="Ruwaida Yvonne (DU-I)" userId="d6dc2f3c-16f2-4580-bf37-dc68646e444d" providerId="ADAL" clId="{F9B29F9A-D4BB-4033-9E5E-55B6DBB12414}" dt="2025-09-08T22:29:15.158" v="24" actId="20577"/>
          <ac:spMkLst>
            <pc:docMk/>
            <pc:sldMk cId="3494605341" sldId="257"/>
            <ac:spMk id="2" creationId="{D66095D0-E0F5-86D9-A8A7-D278CE553936}"/>
          </ac:spMkLst>
        </pc:spChg>
      </pc:sldChg>
      <pc:sldChg chg="modSp mod">
        <pc:chgData name="Ruwaida Yvonne (DU-I)" userId="d6dc2f3c-16f2-4580-bf37-dc68646e444d" providerId="ADAL" clId="{F9B29F9A-D4BB-4033-9E5E-55B6DBB12414}" dt="2025-09-08T22:56:49.044" v="116" actId="20577"/>
        <pc:sldMkLst>
          <pc:docMk/>
          <pc:sldMk cId="3894643897" sldId="260"/>
        </pc:sldMkLst>
        <pc:spChg chg="mod">
          <ac:chgData name="Ruwaida Yvonne (DU-I)" userId="d6dc2f3c-16f2-4580-bf37-dc68646e444d" providerId="ADAL" clId="{F9B29F9A-D4BB-4033-9E5E-55B6DBB12414}" dt="2025-09-08T22:56:49.044" v="116" actId="20577"/>
          <ac:spMkLst>
            <pc:docMk/>
            <pc:sldMk cId="3894643897" sldId="260"/>
            <ac:spMk id="3" creationId="{4D24BA94-2656-2162-59E2-E1BF91247AF1}"/>
          </ac:spMkLst>
        </pc:spChg>
      </pc:sldChg>
      <pc:sldChg chg="modSp mod">
        <pc:chgData name="Ruwaida Yvonne (DU-I)" userId="d6dc2f3c-16f2-4580-bf37-dc68646e444d" providerId="ADAL" clId="{F9B29F9A-D4BB-4033-9E5E-55B6DBB12414}" dt="2025-09-08T22:30:09.210" v="26" actId="20577"/>
        <pc:sldMkLst>
          <pc:docMk/>
          <pc:sldMk cId="2842847733" sldId="2147483317"/>
        </pc:sldMkLst>
        <pc:graphicFrameChg chg="modGraphic">
          <ac:chgData name="Ruwaida Yvonne (DU-I)" userId="d6dc2f3c-16f2-4580-bf37-dc68646e444d" providerId="ADAL" clId="{F9B29F9A-D4BB-4033-9E5E-55B6DBB12414}" dt="2025-09-08T22:30:09.210" v="26" actId="20577"/>
          <ac:graphicFrameMkLst>
            <pc:docMk/>
            <pc:sldMk cId="2842847733" sldId="2147483317"/>
            <ac:graphicFrameMk id="5" creationId="{4997433A-D723-6F88-C866-ADAF26E57876}"/>
          </ac:graphicFrameMkLst>
        </pc:graphicFrameChg>
      </pc:sldChg>
      <pc:sldChg chg="addSp modSp mod">
        <pc:chgData name="Ruwaida Yvonne (DU-I)" userId="d6dc2f3c-16f2-4580-bf37-dc68646e444d" providerId="ADAL" clId="{F9B29F9A-D4BB-4033-9E5E-55B6DBB12414}" dt="2025-09-08T22:56:00.981" v="115" actId="20577"/>
        <pc:sldMkLst>
          <pc:docMk/>
          <pc:sldMk cId="2904555971" sldId="2147483335"/>
        </pc:sldMkLst>
        <pc:spChg chg="add mod">
          <ac:chgData name="Ruwaida Yvonne (DU-I)" userId="d6dc2f3c-16f2-4580-bf37-dc68646e444d" providerId="ADAL" clId="{F9B29F9A-D4BB-4033-9E5E-55B6DBB12414}" dt="2025-09-08T22:56:00.981" v="115" actId="20577"/>
          <ac:spMkLst>
            <pc:docMk/>
            <pc:sldMk cId="2904555971" sldId="2147483335"/>
            <ac:spMk id="4" creationId="{6EF11AAD-BCC5-884C-276B-311F010F7C70}"/>
          </ac:spMkLst>
        </pc:spChg>
      </pc:sldChg>
      <pc:sldChg chg="addSp delSp modSp mod">
        <pc:chgData name="Ruwaida Yvonne (DU-I)" userId="d6dc2f3c-16f2-4580-bf37-dc68646e444d" providerId="ADAL" clId="{F9B29F9A-D4BB-4033-9E5E-55B6DBB12414}" dt="2025-09-08T22:52:01.375" v="29" actId="478"/>
        <pc:sldMkLst>
          <pc:docMk/>
          <pc:sldMk cId="618725027" sldId="2147483337"/>
        </pc:sldMkLst>
        <pc:spChg chg="add del mod">
          <ac:chgData name="Ruwaida Yvonne (DU-I)" userId="d6dc2f3c-16f2-4580-bf37-dc68646e444d" providerId="ADAL" clId="{F9B29F9A-D4BB-4033-9E5E-55B6DBB12414}" dt="2025-09-08T22:52:01.375" v="29" actId="478"/>
          <ac:spMkLst>
            <pc:docMk/>
            <pc:sldMk cId="618725027" sldId="2147483337"/>
            <ac:spMk id="3" creationId="{DC81FEF9-9F22-16AD-760A-544FFC648C93}"/>
          </ac:spMkLst>
        </pc:spChg>
      </pc:sldChg>
      <pc:sldChg chg="addSp delSp modSp new mod modClrScheme chgLayout">
        <pc:chgData name="Ruwaida Yvonne (DU-I)" userId="d6dc2f3c-16f2-4580-bf37-dc68646e444d" providerId="ADAL" clId="{F9B29F9A-D4BB-4033-9E5E-55B6DBB12414}" dt="2025-09-08T22:53:30.859" v="35" actId="26606"/>
        <pc:sldMkLst>
          <pc:docMk/>
          <pc:sldMk cId="3373376534" sldId="2147483344"/>
        </pc:sldMkLst>
        <pc:spChg chg="mod modVis">
          <ac:chgData name="Ruwaida Yvonne (DU-I)" userId="d6dc2f3c-16f2-4580-bf37-dc68646e444d" providerId="ADAL" clId="{F9B29F9A-D4BB-4033-9E5E-55B6DBB12414}" dt="2025-09-08T22:53:30.859" v="35" actId="26606"/>
          <ac:spMkLst>
            <pc:docMk/>
            <pc:sldMk cId="3373376534" sldId="2147483344"/>
            <ac:spMk id="2" creationId="{50CE6B80-C524-44E7-0FA4-E21821EA52B2}"/>
          </ac:spMkLst>
        </pc:spChg>
        <pc:spChg chg="mod">
          <ac:chgData name="Ruwaida Yvonne (DU-I)" userId="d6dc2f3c-16f2-4580-bf37-dc68646e444d" providerId="ADAL" clId="{F9B29F9A-D4BB-4033-9E5E-55B6DBB12414}" dt="2025-09-08T22:53:30.859" v="35" actId="26606"/>
          <ac:spMkLst>
            <pc:docMk/>
            <pc:sldMk cId="3373376534" sldId="2147483344"/>
            <ac:spMk id="3" creationId="{103399D2-4D1A-04C4-92ED-69737A15FA34}"/>
          </ac:spMkLst>
        </pc:spChg>
        <pc:spChg chg="mod modVis">
          <ac:chgData name="Ruwaida Yvonne (DU-I)" userId="d6dc2f3c-16f2-4580-bf37-dc68646e444d" providerId="ADAL" clId="{F9B29F9A-D4BB-4033-9E5E-55B6DBB12414}" dt="2025-09-08T22:53:30.859" v="35" actId="26606"/>
          <ac:spMkLst>
            <pc:docMk/>
            <pc:sldMk cId="3373376534" sldId="2147483344"/>
            <ac:spMk id="4" creationId="{0221650E-9942-4E0C-A7DD-BBF4EE14E3ED}"/>
          </ac:spMkLst>
        </pc:spChg>
        <pc:spChg chg="del">
          <ac:chgData name="Ruwaida Yvonne (DU-I)" userId="d6dc2f3c-16f2-4580-bf37-dc68646e444d" providerId="ADAL" clId="{F9B29F9A-D4BB-4033-9E5E-55B6DBB12414}" dt="2025-09-08T22:52:52.405" v="31" actId="478"/>
          <ac:spMkLst>
            <pc:docMk/>
            <pc:sldMk cId="3373376534" sldId="2147483344"/>
            <ac:spMk id="5" creationId="{F9B83DDD-0AFA-0AEF-6770-04F65C58523B}"/>
          </ac:spMkLst>
        </pc:spChg>
        <pc:spChg chg="del">
          <ac:chgData name="Ruwaida Yvonne (DU-I)" userId="d6dc2f3c-16f2-4580-bf37-dc68646e444d" providerId="ADAL" clId="{F9B29F9A-D4BB-4033-9E5E-55B6DBB12414}" dt="2025-09-08T22:52:52.405" v="31" actId="478"/>
          <ac:spMkLst>
            <pc:docMk/>
            <pc:sldMk cId="3373376534" sldId="2147483344"/>
            <ac:spMk id="6" creationId="{9E10992B-9F89-46D4-94C9-192E68E47C75}"/>
          </ac:spMkLst>
        </pc:spChg>
        <pc:spChg chg="del">
          <ac:chgData name="Ruwaida Yvonne (DU-I)" userId="d6dc2f3c-16f2-4580-bf37-dc68646e444d" providerId="ADAL" clId="{F9B29F9A-D4BB-4033-9E5E-55B6DBB12414}" dt="2025-09-08T22:53:30.859" v="35" actId="26606"/>
          <ac:spMkLst>
            <pc:docMk/>
            <pc:sldMk cId="3373376534" sldId="2147483344"/>
            <ac:spMk id="7" creationId="{71D8130A-4BA4-3289-19A8-783DDDA31A81}"/>
          </ac:spMkLst>
        </pc:spChg>
        <pc:spChg chg="add del">
          <ac:chgData name="Ruwaida Yvonne (DU-I)" userId="d6dc2f3c-16f2-4580-bf37-dc68646e444d" providerId="ADAL" clId="{F9B29F9A-D4BB-4033-9E5E-55B6DBB12414}" dt="2025-09-08T22:53:24.918" v="33" actId="478"/>
          <ac:spMkLst>
            <pc:docMk/>
            <pc:sldMk cId="3373376534" sldId="2147483344"/>
            <ac:spMk id="9" creationId="{22FCCDAA-E963-73A7-C89B-FD5A6FABC059}"/>
          </ac:spMkLst>
        </pc:spChg>
        <pc:picChg chg="add mod ord">
          <ac:chgData name="Ruwaida Yvonne (DU-I)" userId="d6dc2f3c-16f2-4580-bf37-dc68646e444d" providerId="ADAL" clId="{F9B29F9A-D4BB-4033-9E5E-55B6DBB12414}" dt="2025-09-08T22:53:30.859" v="35" actId="26606"/>
          <ac:picMkLst>
            <pc:docMk/>
            <pc:sldMk cId="3373376534" sldId="2147483344"/>
            <ac:picMk id="11" creationId="{C7012330-66C9-373D-2204-6A6C4435E525}"/>
          </ac:picMkLst>
        </pc:picChg>
      </pc:sldChg>
      <pc:sldChg chg="addSp delSp modSp new mod ord modClrScheme chgLayout">
        <pc:chgData name="Ruwaida Yvonne (DU-I)" userId="d6dc2f3c-16f2-4580-bf37-dc68646e444d" providerId="ADAL" clId="{F9B29F9A-D4BB-4033-9E5E-55B6DBB12414}" dt="2025-09-08T22:54:09.293" v="41" actId="27614"/>
        <pc:sldMkLst>
          <pc:docMk/>
          <pc:sldMk cId="3436392861" sldId="2147483345"/>
        </pc:sldMkLst>
        <pc:spChg chg="del">
          <ac:chgData name="Ruwaida Yvonne (DU-I)" userId="d6dc2f3c-16f2-4580-bf37-dc68646e444d" providerId="ADAL" clId="{F9B29F9A-D4BB-4033-9E5E-55B6DBB12414}" dt="2025-09-08T22:54:06.279" v="38" actId="26606"/>
          <ac:spMkLst>
            <pc:docMk/>
            <pc:sldMk cId="3436392861" sldId="2147483345"/>
            <ac:spMk id="2" creationId="{B148C75B-4336-3D7A-66E4-64261F70D80F}"/>
          </ac:spMkLst>
        </pc:spChg>
        <pc:spChg chg="del">
          <ac:chgData name="Ruwaida Yvonne (DU-I)" userId="d6dc2f3c-16f2-4580-bf37-dc68646e444d" providerId="ADAL" clId="{F9B29F9A-D4BB-4033-9E5E-55B6DBB12414}" dt="2025-09-08T22:54:06.279" v="38" actId="26606"/>
          <ac:spMkLst>
            <pc:docMk/>
            <pc:sldMk cId="3436392861" sldId="2147483345"/>
            <ac:spMk id="3" creationId="{44D60EA7-02A5-0109-8EA3-D11691AA02DA}"/>
          </ac:spMkLst>
        </pc:spChg>
        <pc:spChg chg="del">
          <ac:chgData name="Ruwaida Yvonne (DU-I)" userId="d6dc2f3c-16f2-4580-bf37-dc68646e444d" providerId="ADAL" clId="{F9B29F9A-D4BB-4033-9E5E-55B6DBB12414}" dt="2025-09-08T22:54:06.279" v="38" actId="26606"/>
          <ac:spMkLst>
            <pc:docMk/>
            <pc:sldMk cId="3436392861" sldId="2147483345"/>
            <ac:spMk id="4" creationId="{D3D49300-3C53-3D85-E1C3-2AC2F7603012}"/>
          </ac:spMkLst>
        </pc:spChg>
        <pc:spChg chg="mod modVis">
          <ac:chgData name="Ruwaida Yvonne (DU-I)" userId="d6dc2f3c-16f2-4580-bf37-dc68646e444d" providerId="ADAL" clId="{F9B29F9A-D4BB-4033-9E5E-55B6DBB12414}" dt="2025-09-08T22:54:06.279" v="38" actId="26606"/>
          <ac:spMkLst>
            <pc:docMk/>
            <pc:sldMk cId="3436392861" sldId="2147483345"/>
            <ac:spMk id="5" creationId="{87EFBAB3-17C3-505B-4376-6314B4C95731}"/>
          </ac:spMkLst>
        </pc:spChg>
        <pc:spChg chg="mod modVis">
          <ac:chgData name="Ruwaida Yvonne (DU-I)" userId="d6dc2f3c-16f2-4580-bf37-dc68646e444d" providerId="ADAL" clId="{F9B29F9A-D4BB-4033-9E5E-55B6DBB12414}" dt="2025-09-08T22:54:06.279" v="38" actId="26606"/>
          <ac:spMkLst>
            <pc:docMk/>
            <pc:sldMk cId="3436392861" sldId="2147483345"/>
            <ac:spMk id="6" creationId="{E87B9208-45E0-CE9A-450C-F42E9E17DB06}"/>
          </ac:spMkLst>
        </pc:spChg>
        <pc:picChg chg="add mod ord">
          <ac:chgData name="Ruwaida Yvonne (DU-I)" userId="d6dc2f3c-16f2-4580-bf37-dc68646e444d" providerId="ADAL" clId="{F9B29F9A-D4BB-4033-9E5E-55B6DBB12414}" dt="2025-09-08T22:54:09.293" v="41" actId="27614"/>
          <ac:picMkLst>
            <pc:docMk/>
            <pc:sldMk cId="3436392861" sldId="2147483345"/>
            <ac:picMk id="8" creationId="{E141CCE0-E436-31E3-A511-C2E087F4922B}"/>
          </ac:picMkLst>
        </pc:picChg>
      </pc:sldChg>
      <pc:sldChg chg="addSp delSp modSp new mod modClrScheme chgLayout">
        <pc:chgData name="Ruwaida Yvonne (DU-I)" userId="d6dc2f3c-16f2-4580-bf37-dc68646e444d" providerId="ADAL" clId="{F9B29F9A-D4BB-4033-9E5E-55B6DBB12414}" dt="2025-09-08T22:54:42.139" v="44" actId="26606"/>
        <pc:sldMkLst>
          <pc:docMk/>
          <pc:sldMk cId="3460550708" sldId="2147483346"/>
        </pc:sldMkLst>
        <pc:spChg chg="del">
          <ac:chgData name="Ruwaida Yvonne (DU-I)" userId="d6dc2f3c-16f2-4580-bf37-dc68646e444d" providerId="ADAL" clId="{F9B29F9A-D4BB-4033-9E5E-55B6DBB12414}" dt="2025-09-08T22:54:42.139" v="44" actId="26606"/>
          <ac:spMkLst>
            <pc:docMk/>
            <pc:sldMk cId="3460550708" sldId="2147483346"/>
            <ac:spMk id="2" creationId="{30C149AC-64A2-33C1-DD0A-B051382F743E}"/>
          </ac:spMkLst>
        </pc:spChg>
        <pc:spChg chg="del">
          <ac:chgData name="Ruwaida Yvonne (DU-I)" userId="d6dc2f3c-16f2-4580-bf37-dc68646e444d" providerId="ADAL" clId="{F9B29F9A-D4BB-4033-9E5E-55B6DBB12414}" dt="2025-09-08T22:54:42.139" v="44" actId="26606"/>
          <ac:spMkLst>
            <pc:docMk/>
            <pc:sldMk cId="3460550708" sldId="2147483346"/>
            <ac:spMk id="3" creationId="{10709D09-50D7-5842-11CE-8A45AEC95319}"/>
          </ac:spMkLst>
        </pc:spChg>
        <pc:spChg chg="del">
          <ac:chgData name="Ruwaida Yvonne (DU-I)" userId="d6dc2f3c-16f2-4580-bf37-dc68646e444d" providerId="ADAL" clId="{F9B29F9A-D4BB-4033-9E5E-55B6DBB12414}" dt="2025-09-08T22:54:42.139" v="44" actId="26606"/>
          <ac:spMkLst>
            <pc:docMk/>
            <pc:sldMk cId="3460550708" sldId="2147483346"/>
            <ac:spMk id="4" creationId="{A4E2BB84-5CA5-9AB1-262F-6BF40119E3DA}"/>
          </ac:spMkLst>
        </pc:spChg>
        <pc:spChg chg="mod modVis">
          <ac:chgData name="Ruwaida Yvonne (DU-I)" userId="d6dc2f3c-16f2-4580-bf37-dc68646e444d" providerId="ADAL" clId="{F9B29F9A-D4BB-4033-9E5E-55B6DBB12414}" dt="2025-09-08T22:54:42.139" v="44" actId="26606"/>
          <ac:spMkLst>
            <pc:docMk/>
            <pc:sldMk cId="3460550708" sldId="2147483346"/>
            <ac:spMk id="5" creationId="{52E60751-938C-BF25-D39E-BBD1FD0CBDBD}"/>
          </ac:spMkLst>
        </pc:spChg>
        <pc:spChg chg="mod modVis">
          <ac:chgData name="Ruwaida Yvonne (DU-I)" userId="d6dc2f3c-16f2-4580-bf37-dc68646e444d" providerId="ADAL" clId="{F9B29F9A-D4BB-4033-9E5E-55B6DBB12414}" dt="2025-09-08T22:54:42.139" v="44" actId="26606"/>
          <ac:spMkLst>
            <pc:docMk/>
            <pc:sldMk cId="3460550708" sldId="2147483346"/>
            <ac:spMk id="6" creationId="{6C752045-70B4-BE9B-D8D2-8078B15DE5DB}"/>
          </ac:spMkLst>
        </pc:spChg>
        <pc:picChg chg="add mod ord">
          <ac:chgData name="Ruwaida Yvonne (DU-I)" userId="d6dc2f3c-16f2-4580-bf37-dc68646e444d" providerId="ADAL" clId="{F9B29F9A-D4BB-4033-9E5E-55B6DBB12414}" dt="2025-09-08T22:54:42.139" v="44" actId="26606"/>
          <ac:picMkLst>
            <pc:docMk/>
            <pc:sldMk cId="3460550708" sldId="2147483346"/>
            <ac:picMk id="8" creationId="{EB189D7B-425A-EBDA-DB9B-406C5F844B2C}"/>
          </ac:picMkLst>
        </pc:picChg>
      </pc:sldChg>
      <pc:sldChg chg="addSp delSp modSp new mod modClrScheme chgLayout">
        <pc:chgData name="Ruwaida Yvonne (DU-I)" userId="d6dc2f3c-16f2-4580-bf37-dc68646e444d" providerId="ADAL" clId="{F9B29F9A-D4BB-4033-9E5E-55B6DBB12414}" dt="2025-09-08T22:55:28.017" v="47" actId="26606"/>
        <pc:sldMkLst>
          <pc:docMk/>
          <pc:sldMk cId="3943642413" sldId="2147483347"/>
        </pc:sldMkLst>
        <pc:spChg chg="del">
          <ac:chgData name="Ruwaida Yvonne (DU-I)" userId="d6dc2f3c-16f2-4580-bf37-dc68646e444d" providerId="ADAL" clId="{F9B29F9A-D4BB-4033-9E5E-55B6DBB12414}" dt="2025-09-08T22:55:28.017" v="47" actId="26606"/>
          <ac:spMkLst>
            <pc:docMk/>
            <pc:sldMk cId="3943642413" sldId="2147483347"/>
            <ac:spMk id="2" creationId="{E8B72321-D2DC-061A-1B6E-14CE8793E43C}"/>
          </ac:spMkLst>
        </pc:spChg>
        <pc:spChg chg="del">
          <ac:chgData name="Ruwaida Yvonne (DU-I)" userId="d6dc2f3c-16f2-4580-bf37-dc68646e444d" providerId="ADAL" clId="{F9B29F9A-D4BB-4033-9E5E-55B6DBB12414}" dt="2025-09-08T22:55:28.017" v="47" actId="26606"/>
          <ac:spMkLst>
            <pc:docMk/>
            <pc:sldMk cId="3943642413" sldId="2147483347"/>
            <ac:spMk id="3" creationId="{CBFA9005-6A44-A62D-9E3B-6708C6B8074D}"/>
          </ac:spMkLst>
        </pc:spChg>
        <pc:spChg chg="del">
          <ac:chgData name="Ruwaida Yvonne (DU-I)" userId="d6dc2f3c-16f2-4580-bf37-dc68646e444d" providerId="ADAL" clId="{F9B29F9A-D4BB-4033-9E5E-55B6DBB12414}" dt="2025-09-08T22:55:28.017" v="47" actId="26606"/>
          <ac:spMkLst>
            <pc:docMk/>
            <pc:sldMk cId="3943642413" sldId="2147483347"/>
            <ac:spMk id="4" creationId="{C130C2ED-BD15-1F2F-F3D3-ABAE1D83C152}"/>
          </ac:spMkLst>
        </pc:spChg>
        <pc:spChg chg="mod modVis">
          <ac:chgData name="Ruwaida Yvonne (DU-I)" userId="d6dc2f3c-16f2-4580-bf37-dc68646e444d" providerId="ADAL" clId="{F9B29F9A-D4BB-4033-9E5E-55B6DBB12414}" dt="2025-09-08T22:55:28.017" v="47" actId="26606"/>
          <ac:spMkLst>
            <pc:docMk/>
            <pc:sldMk cId="3943642413" sldId="2147483347"/>
            <ac:spMk id="5" creationId="{2F1E2F32-8687-01A6-24BA-0B9E5CD6CC06}"/>
          </ac:spMkLst>
        </pc:spChg>
        <pc:spChg chg="mod modVis">
          <ac:chgData name="Ruwaida Yvonne (DU-I)" userId="d6dc2f3c-16f2-4580-bf37-dc68646e444d" providerId="ADAL" clId="{F9B29F9A-D4BB-4033-9E5E-55B6DBB12414}" dt="2025-09-08T22:55:28.017" v="47" actId="26606"/>
          <ac:spMkLst>
            <pc:docMk/>
            <pc:sldMk cId="3943642413" sldId="2147483347"/>
            <ac:spMk id="6" creationId="{DAFA56F6-D79B-ADDA-4B17-1FD61D1032B0}"/>
          </ac:spMkLst>
        </pc:spChg>
        <pc:picChg chg="add mod ord">
          <ac:chgData name="Ruwaida Yvonne (DU-I)" userId="d6dc2f3c-16f2-4580-bf37-dc68646e444d" providerId="ADAL" clId="{F9B29F9A-D4BB-4033-9E5E-55B6DBB12414}" dt="2025-09-08T22:55:28.017" v="47" actId="26606"/>
          <ac:picMkLst>
            <pc:docMk/>
            <pc:sldMk cId="3943642413" sldId="2147483347"/>
            <ac:picMk id="8" creationId="{CCE9C913-F6C9-992D-7078-922F1B751516}"/>
          </ac:picMkLst>
        </pc:picChg>
      </pc:sldChg>
    </pc:docChg>
  </pc:docChgLst>
  <pc:docChgLst>
    <pc:chgData name="Erik Lejerskog" userId="df51e326-eceb-4d14-8e58-4e49517ca998" providerId="ADAL" clId="{297FEC33-EF2B-4D9C-903E-53A46F9EE464}"/>
    <pc:docChg chg="modSld">
      <pc:chgData name="Erik Lejerskog" userId="df51e326-eceb-4d14-8e58-4e49517ca998" providerId="ADAL" clId="{297FEC33-EF2B-4D9C-903E-53A46F9EE464}" dt="2025-09-08T18:25:55.688" v="8" actId="20577"/>
      <pc:docMkLst>
        <pc:docMk/>
      </pc:docMkLst>
      <pc:sldChg chg="modSp mod">
        <pc:chgData name="Erik Lejerskog" userId="df51e326-eceb-4d14-8e58-4e49517ca998" providerId="ADAL" clId="{297FEC33-EF2B-4D9C-903E-53A46F9EE464}" dt="2025-09-08T18:25:55.688" v="8" actId="20577"/>
        <pc:sldMkLst>
          <pc:docMk/>
          <pc:sldMk cId="286514663" sldId="2147483304"/>
        </pc:sldMkLst>
        <pc:spChg chg="mod">
          <ac:chgData name="Erik Lejerskog" userId="df51e326-eceb-4d14-8e58-4e49517ca998" providerId="ADAL" clId="{297FEC33-EF2B-4D9C-903E-53A46F9EE464}" dt="2025-09-08T18:25:55.688" v="8" actId="20577"/>
          <ac:spMkLst>
            <pc:docMk/>
            <pc:sldMk cId="286514663" sldId="2147483304"/>
            <ac:spMk id="2" creationId="{6CEDE7A0-BF21-92B1-F033-40C548753312}"/>
          </ac:spMkLst>
        </pc:spChg>
      </pc:sldChg>
    </pc:docChg>
  </pc:docChgLst>
  <pc:docChgLst>
    <pc:chgData name="Ruwaida Yvonne (DS-YD)" userId="S::yvonne.ruwaida_vattenfall.com#ext#@energiforetagensverige.onmicrosoft.com::3037e2e3-4175-438e-be74-667a85dc1be9" providerId="AD" clId="Web-{F7C59F83-037B-A2A2-DE62-52A2C0459BED}"/>
    <pc:docChg chg="addSld delSld modSld sldOrd addMainMaster">
      <pc:chgData name="Ruwaida Yvonne (DS-YD)" userId="S::yvonne.ruwaida_vattenfall.com#ext#@energiforetagensverige.onmicrosoft.com::3037e2e3-4175-438e-be74-667a85dc1be9" providerId="AD" clId="Web-{F7C59F83-037B-A2A2-DE62-52A2C0459BED}" dt="2025-09-08T05:15:12.345" v="1567"/>
      <pc:docMkLst>
        <pc:docMk/>
      </pc:docMkLst>
      <pc:sldChg chg="modSp add del">
        <pc:chgData name="Ruwaida Yvonne (DS-YD)" userId="S::yvonne.ruwaida_vattenfall.com#ext#@energiforetagensverige.onmicrosoft.com::3037e2e3-4175-438e-be74-667a85dc1be9" providerId="AD" clId="Web-{F7C59F83-037B-A2A2-DE62-52A2C0459BED}" dt="2025-09-08T05:08:37.988" v="1505" actId="20577"/>
        <pc:sldMkLst>
          <pc:docMk/>
          <pc:sldMk cId="3182941040" sldId="2147482736"/>
        </pc:sldMkLst>
        <pc:spChg chg="mod">
          <ac:chgData name="Ruwaida Yvonne (DS-YD)" userId="S::yvonne.ruwaida_vattenfall.com#ext#@energiforetagensverige.onmicrosoft.com::3037e2e3-4175-438e-be74-667a85dc1be9" providerId="AD" clId="Web-{F7C59F83-037B-A2A2-DE62-52A2C0459BED}" dt="2025-09-08T05:08:37.988" v="1505" actId="20577"/>
          <ac:spMkLst>
            <pc:docMk/>
            <pc:sldMk cId="3182941040" sldId="2147482736"/>
            <ac:spMk id="2" creationId="{B0F64879-5C17-4538-8DC1-DCAE7F5F000C}"/>
          </ac:spMkLst>
        </pc:spChg>
        <pc:spChg chg="mod">
          <ac:chgData name="Ruwaida Yvonne (DS-YD)" userId="S::yvonne.ruwaida_vattenfall.com#ext#@energiforetagensverige.onmicrosoft.com::3037e2e3-4175-438e-be74-667a85dc1be9" providerId="AD" clId="Web-{F7C59F83-037B-A2A2-DE62-52A2C0459BED}" dt="2025-09-08T05:08:37.613" v="1504" actId="20577"/>
          <ac:spMkLst>
            <pc:docMk/>
            <pc:sldMk cId="3182941040" sldId="2147482736"/>
            <ac:spMk id="6" creationId="{41A1A3D5-93F1-4909-9702-5CA9CDA364F9}"/>
          </ac:spMkLst>
        </pc:spChg>
      </pc:sldChg>
      <pc:sldChg chg="delSp modSp add del ord">
        <pc:chgData name="Ruwaida Yvonne (DS-YD)" userId="S::yvonne.ruwaida_vattenfall.com#ext#@energiforetagensverige.onmicrosoft.com::3037e2e3-4175-438e-be74-667a85dc1be9" providerId="AD" clId="Web-{F7C59F83-037B-A2A2-DE62-52A2C0459BED}" dt="2025-09-08T05:14:49.127" v="1564"/>
        <pc:sldMkLst>
          <pc:docMk/>
          <pc:sldMk cId="1061141190" sldId="2147482738"/>
        </pc:sldMkLst>
        <pc:spChg chg="mod">
          <ac:chgData name="Ruwaida Yvonne (DS-YD)" userId="S::yvonne.ruwaida_vattenfall.com#ext#@energiforetagensverige.onmicrosoft.com::3037e2e3-4175-438e-be74-667a85dc1be9" providerId="AD" clId="Web-{F7C59F83-037B-A2A2-DE62-52A2C0459BED}" dt="2025-09-08T05:14:06.971" v="1553" actId="20577"/>
          <ac:spMkLst>
            <pc:docMk/>
            <pc:sldMk cId="1061141190" sldId="2147482738"/>
            <ac:spMk id="2" creationId="{11B3A136-A068-D5A3-E398-F4295722BAE8}"/>
          </ac:spMkLst>
        </pc:spChg>
        <pc:spChg chg="mod">
          <ac:chgData name="Ruwaida Yvonne (DS-YD)" userId="S::yvonne.ruwaida_vattenfall.com#ext#@energiforetagensverige.onmicrosoft.com::3037e2e3-4175-438e-be74-667a85dc1be9" providerId="AD" clId="Web-{F7C59F83-037B-A2A2-DE62-52A2C0459BED}" dt="2025-09-08T05:14:31.158" v="1557" actId="1076"/>
          <ac:spMkLst>
            <pc:docMk/>
            <pc:sldMk cId="1061141190" sldId="2147482738"/>
            <ac:spMk id="6" creationId="{8EED3149-072D-A1DC-3438-AACF1556CBFB}"/>
          </ac:spMkLst>
        </pc:spChg>
        <pc:spChg chg="del">
          <ac:chgData name="Ruwaida Yvonne (DS-YD)" userId="S::yvonne.ruwaida_vattenfall.com#ext#@energiforetagensverige.onmicrosoft.com::3037e2e3-4175-438e-be74-667a85dc1be9" providerId="AD" clId="Web-{F7C59F83-037B-A2A2-DE62-52A2C0459BED}" dt="2025-09-08T05:12:35.065" v="1537"/>
          <ac:spMkLst>
            <pc:docMk/>
            <pc:sldMk cId="1061141190" sldId="2147482738"/>
            <ac:spMk id="7" creationId="{B5947F2A-FA94-54FE-3A66-DB96D5BBADB4}"/>
          </ac:spMkLst>
        </pc:spChg>
      </pc:sldChg>
      <pc:sldChg chg="modSp add del">
        <pc:chgData name="Ruwaida Yvonne (DS-YD)" userId="S::yvonne.ruwaida_vattenfall.com#ext#@energiforetagensverige.onmicrosoft.com::3037e2e3-4175-438e-be74-667a85dc1be9" providerId="AD" clId="Web-{F7C59F83-037B-A2A2-DE62-52A2C0459BED}" dt="2025-09-08T05:08:52.300" v="1509" actId="20577"/>
        <pc:sldMkLst>
          <pc:docMk/>
          <pc:sldMk cId="2404446695" sldId="2147482739"/>
        </pc:sldMkLst>
        <pc:spChg chg="mod">
          <ac:chgData name="Ruwaida Yvonne (DS-YD)" userId="S::yvonne.ruwaida_vattenfall.com#ext#@energiforetagensverige.onmicrosoft.com::3037e2e3-4175-438e-be74-667a85dc1be9" providerId="AD" clId="Web-{F7C59F83-037B-A2A2-DE62-52A2C0459BED}" dt="2025-09-08T05:08:52.300" v="1509" actId="20577"/>
          <ac:spMkLst>
            <pc:docMk/>
            <pc:sldMk cId="2404446695" sldId="2147482739"/>
            <ac:spMk id="8" creationId="{180E2F17-CB39-45EB-8DB1-12361A415412}"/>
          </ac:spMkLst>
        </pc:spChg>
      </pc:sldChg>
      <pc:sldChg chg="modSp add del">
        <pc:chgData name="Ruwaida Yvonne (DS-YD)" userId="S::yvonne.ruwaida_vattenfall.com#ext#@energiforetagensverige.onmicrosoft.com::3037e2e3-4175-438e-be74-667a85dc1be9" providerId="AD" clId="Web-{F7C59F83-037B-A2A2-DE62-52A2C0459BED}" dt="2025-09-08T05:09:13.019" v="1512" actId="20577"/>
        <pc:sldMkLst>
          <pc:docMk/>
          <pc:sldMk cId="1637299561" sldId="2147482740"/>
        </pc:sldMkLst>
        <pc:spChg chg="mod">
          <ac:chgData name="Ruwaida Yvonne (DS-YD)" userId="S::yvonne.ruwaida_vattenfall.com#ext#@energiforetagensverige.onmicrosoft.com::3037e2e3-4175-438e-be74-667a85dc1be9" providerId="AD" clId="Web-{F7C59F83-037B-A2A2-DE62-52A2C0459BED}" dt="2025-09-08T05:09:13.019" v="1512" actId="20577"/>
          <ac:spMkLst>
            <pc:docMk/>
            <pc:sldMk cId="1637299561" sldId="2147482740"/>
            <ac:spMk id="8" creationId="{180E2F17-CB39-45EB-8DB1-12361A415412}"/>
          </ac:spMkLst>
        </pc:spChg>
      </pc:sldChg>
      <pc:sldChg chg="delSp modSp add del ord">
        <pc:chgData name="Ruwaida Yvonne (DS-YD)" userId="S::yvonne.ruwaida_vattenfall.com#ext#@energiforetagensverige.onmicrosoft.com::3037e2e3-4175-438e-be74-667a85dc1be9" providerId="AD" clId="Web-{F7C59F83-037B-A2A2-DE62-52A2C0459BED}" dt="2025-09-08T05:13:31.361" v="1549"/>
        <pc:sldMkLst>
          <pc:docMk/>
          <pc:sldMk cId="1079964435" sldId="2147482742"/>
        </pc:sldMkLst>
        <pc:spChg chg="mod">
          <ac:chgData name="Ruwaida Yvonne (DS-YD)" userId="S::yvonne.ruwaida_vattenfall.com#ext#@energiforetagensverige.onmicrosoft.com::3037e2e3-4175-438e-be74-667a85dc1be9" providerId="AD" clId="Web-{F7C59F83-037B-A2A2-DE62-52A2C0459BED}" dt="2025-09-08T05:12:48.565" v="1540" actId="20577"/>
          <ac:spMkLst>
            <pc:docMk/>
            <pc:sldMk cId="1079964435" sldId="2147482742"/>
            <ac:spMk id="2" creationId="{CCD07F92-F5EF-01B1-0D34-D124D2B6561E}"/>
          </ac:spMkLst>
        </pc:spChg>
        <pc:spChg chg="mod">
          <ac:chgData name="Ruwaida Yvonne (DS-YD)" userId="S::yvonne.ruwaida_vattenfall.com#ext#@energiforetagensverige.onmicrosoft.com::3037e2e3-4175-438e-be74-667a85dc1be9" providerId="AD" clId="Web-{F7C59F83-037B-A2A2-DE62-52A2C0459BED}" dt="2025-09-08T05:13:01.237" v="1544" actId="20577"/>
          <ac:spMkLst>
            <pc:docMk/>
            <pc:sldMk cId="1079964435" sldId="2147482742"/>
            <ac:spMk id="6" creationId="{6F9899B8-462A-245D-C4DC-5C7930A98064}"/>
          </ac:spMkLst>
        </pc:spChg>
        <pc:spChg chg="del">
          <ac:chgData name="Ruwaida Yvonne (DS-YD)" userId="S::yvonne.ruwaida_vattenfall.com#ext#@energiforetagensverige.onmicrosoft.com::3037e2e3-4175-438e-be74-667a85dc1be9" providerId="AD" clId="Web-{F7C59F83-037B-A2A2-DE62-52A2C0459BED}" dt="2025-09-08T05:12:26.237" v="1536"/>
          <ac:spMkLst>
            <pc:docMk/>
            <pc:sldMk cId="1079964435" sldId="2147482742"/>
            <ac:spMk id="7" creationId="{8FB39640-6360-494A-BEDC-3BD7FBB796D0}"/>
          </ac:spMkLst>
        </pc:spChg>
      </pc:sldChg>
      <pc:sldChg chg="add del">
        <pc:chgData name="Ruwaida Yvonne (DS-YD)" userId="S::yvonne.ruwaida_vattenfall.com#ext#@energiforetagensverige.onmicrosoft.com::3037e2e3-4175-438e-be74-667a85dc1be9" providerId="AD" clId="Web-{F7C59F83-037B-A2A2-DE62-52A2C0459BED}" dt="2025-09-08T05:05:51.582" v="1455"/>
        <pc:sldMkLst>
          <pc:docMk/>
          <pc:sldMk cId="2869769972" sldId="2147482752"/>
        </pc:sldMkLst>
      </pc:sldChg>
      <pc:sldChg chg="add del">
        <pc:chgData name="Ruwaida Yvonne (DS-YD)" userId="S::yvonne.ruwaida_vattenfall.com#ext#@energiforetagensverige.onmicrosoft.com::3037e2e3-4175-438e-be74-667a85dc1be9" providerId="AD" clId="Web-{F7C59F83-037B-A2A2-DE62-52A2C0459BED}" dt="2025-09-08T05:05:52.426" v="1456"/>
        <pc:sldMkLst>
          <pc:docMk/>
          <pc:sldMk cId="524602523" sldId="2147482753"/>
        </pc:sldMkLst>
      </pc:sldChg>
      <pc:sldChg chg="modSp">
        <pc:chgData name="Ruwaida Yvonne (DS-YD)" userId="S::yvonne.ruwaida_vattenfall.com#ext#@energiforetagensverige.onmicrosoft.com::3037e2e3-4175-438e-be74-667a85dc1be9" providerId="AD" clId="Web-{F7C59F83-037B-A2A2-DE62-52A2C0459BED}" dt="2025-09-08T05:00:48.740" v="1450" actId="20577"/>
        <pc:sldMkLst>
          <pc:docMk/>
          <pc:sldMk cId="2847711573" sldId="2147483274"/>
        </pc:sldMkLst>
        <pc:spChg chg="mod">
          <ac:chgData name="Ruwaida Yvonne (DS-YD)" userId="S::yvonne.ruwaida_vattenfall.com#ext#@energiforetagensverige.onmicrosoft.com::3037e2e3-4175-438e-be74-667a85dc1be9" providerId="AD" clId="Web-{F7C59F83-037B-A2A2-DE62-52A2C0459BED}" dt="2025-09-08T05:00:48.740" v="1450" actId="20577"/>
          <ac:spMkLst>
            <pc:docMk/>
            <pc:sldMk cId="2847711573" sldId="2147483274"/>
            <ac:spMk id="3" creationId="{51F3CED6-78F5-0043-123A-89BB1040AFBE}"/>
          </ac:spMkLst>
        </pc:spChg>
      </pc:sldChg>
      <pc:sldChg chg="addSp delSp modSp del">
        <pc:chgData name="Ruwaida Yvonne (DS-YD)" userId="S::yvonne.ruwaida_vattenfall.com#ext#@energiforetagensverige.onmicrosoft.com::3037e2e3-4175-438e-be74-667a85dc1be9" providerId="AD" clId="Web-{F7C59F83-037B-A2A2-DE62-52A2C0459BED}" dt="2025-09-08T04:34:56.990" v="1106"/>
        <pc:sldMkLst>
          <pc:docMk/>
          <pc:sldMk cId="1872316532" sldId="2147483298"/>
        </pc:sldMkLst>
        <pc:spChg chg="add del mod">
          <ac:chgData name="Ruwaida Yvonne (DS-YD)" userId="S::yvonne.ruwaida_vattenfall.com#ext#@energiforetagensverige.onmicrosoft.com::3037e2e3-4175-438e-be74-667a85dc1be9" providerId="AD" clId="Web-{F7C59F83-037B-A2A2-DE62-52A2C0459BED}" dt="2025-09-08T04:27:23.814" v="919"/>
          <ac:spMkLst>
            <pc:docMk/>
            <pc:sldMk cId="1872316532" sldId="2147483298"/>
            <ac:spMk id="8" creationId="{B577191D-721F-1F75-E74F-3B4F66983782}"/>
          </ac:spMkLst>
        </pc:spChg>
      </pc:sldChg>
      <pc:sldChg chg="modSp">
        <pc:chgData name="Ruwaida Yvonne (DS-YD)" userId="S::yvonne.ruwaida_vattenfall.com#ext#@energiforetagensverige.onmicrosoft.com::3037e2e3-4175-438e-be74-667a85dc1be9" providerId="AD" clId="Web-{F7C59F83-037B-A2A2-DE62-52A2C0459BED}" dt="2025-09-08T04:43:40.878" v="1224" actId="20577"/>
        <pc:sldMkLst>
          <pc:docMk/>
          <pc:sldMk cId="286514663" sldId="2147483304"/>
        </pc:sldMkLst>
        <pc:spChg chg="mod">
          <ac:chgData name="Ruwaida Yvonne (DS-YD)" userId="S::yvonne.ruwaida_vattenfall.com#ext#@energiforetagensverige.onmicrosoft.com::3037e2e3-4175-438e-be74-667a85dc1be9" providerId="AD" clId="Web-{F7C59F83-037B-A2A2-DE62-52A2C0459BED}" dt="2025-09-08T04:43:40.878" v="1224" actId="20577"/>
          <ac:spMkLst>
            <pc:docMk/>
            <pc:sldMk cId="286514663" sldId="2147483304"/>
            <ac:spMk id="2" creationId="{6CEDE7A0-BF21-92B1-F033-40C548753312}"/>
          </ac:spMkLst>
        </pc:spChg>
      </pc:sldChg>
      <pc:sldChg chg="addSp modSp">
        <pc:chgData name="Ruwaida Yvonne (DS-YD)" userId="S::yvonne.ruwaida_vattenfall.com#ext#@energiforetagensverige.onmicrosoft.com::3037e2e3-4175-438e-be74-667a85dc1be9" providerId="AD" clId="Web-{F7C59F83-037B-A2A2-DE62-52A2C0459BED}" dt="2025-09-08T04:11:15.490" v="485" actId="1076"/>
        <pc:sldMkLst>
          <pc:docMk/>
          <pc:sldMk cId="2425942582" sldId="2147483307"/>
        </pc:sldMkLst>
        <pc:spChg chg="mod">
          <ac:chgData name="Ruwaida Yvonne (DS-YD)" userId="S::yvonne.ruwaida_vattenfall.com#ext#@energiforetagensverige.onmicrosoft.com::3037e2e3-4175-438e-be74-667a85dc1be9" providerId="AD" clId="Web-{F7C59F83-037B-A2A2-DE62-52A2C0459BED}" dt="2025-09-08T04:10:49.459" v="480" actId="14100"/>
          <ac:spMkLst>
            <pc:docMk/>
            <pc:sldMk cId="2425942582" sldId="2147483307"/>
            <ac:spMk id="4" creationId="{421077FC-0D16-E020-2C59-4F7878D555C4}"/>
          </ac:spMkLst>
        </pc:spChg>
        <pc:spChg chg="add mod">
          <ac:chgData name="Ruwaida Yvonne (DS-YD)" userId="S::yvonne.ruwaida_vattenfall.com#ext#@energiforetagensverige.onmicrosoft.com::3037e2e3-4175-438e-be74-667a85dc1be9" providerId="AD" clId="Web-{F7C59F83-037B-A2A2-DE62-52A2C0459BED}" dt="2025-09-08T04:11:15.490" v="485" actId="1076"/>
          <ac:spMkLst>
            <pc:docMk/>
            <pc:sldMk cId="2425942582" sldId="2147483307"/>
            <ac:spMk id="6" creationId="{67F7A99C-CFBF-1D7A-D3C5-F92C681ED22F}"/>
          </ac:spMkLst>
        </pc:spChg>
        <pc:graphicFrameChg chg="mod modGraphic">
          <ac:chgData name="Ruwaida Yvonne (DS-YD)" userId="S::yvonne.ruwaida_vattenfall.com#ext#@energiforetagensverige.onmicrosoft.com::3037e2e3-4175-438e-be74-667a85dc1be9" providerId="AD" clId="Web-{F7C59F83-037B-A2A2-DE62-52A2C0459BED}" dt="2025-09-08T04:10:50.209" v="481" actId="1076"/>
          <ac:graphicFrameMkLst>
            <pc:docMk/>
            <pc:sldMk cId="2425942582" sldId="2147483307"/>
            <ac:graphicFrameMk id="5" creationId="{4AC89C78-2838-D986-F70C-4EDDE408A760}"/>
          </ac:graphicFrameMkLst>
        </pc:graphicFrameChg>
      </pc:sldChg>
      <pc:sldChg chg="modSp">
        <pc:chgData name="Ruwaida Yvonne (DS-YD)" userId="S::yvonne.ruwaida_vattenfall.com#ext#@energiforetagensverige.onmicrosoft.com::3037e2e3-4175-438e-be74-667a85dc1be9" providerId="AD" clId="Web-{F7C59F83-037B-A2A2-DE62-52A2C0459BED}" dt="2025-09-08T04:25:33.189" v="915"/>
        <pc:sldMkLst>
          <pc:docMk/>
          <pc:sldMk cId="4076639887" sldId="2147483310"/>
        </pc:sldMkLst>
        <pc:graphicFrameChg chg="mod modGraphic">
          <ac:chgData name="Ruwaida Yvonne (DS-YD)" userId="S::yvonne.ruwaida_vattenfall.com#ext#@energiforetagensverige.onmicrosoft.com::3037e2e3-4175-438e-be74-667a85dc1be9" providerId="AD" clId="Web-{F7C59F83-037B-A2A2-DE62-52A2C0459BED}" dt="2025-09-08T04:25:33.189" v="915"/>
          <ac:graphicFrameMkLst>
            <pc:docMk/>
            <pc:sldMk cId="4076639887" sldId="2147483310"/>
            <ac:graphicFrameMk id="5" creationId="{611AB5A2-E963-D0E5-CA1C-F1F04018E54D}"/>
          </ac:graphicFrameMkLst>
        </pc:graphicFrameChg>
      </pc:sldChg>
      <pc:sldChg chg="modSp">
        <pc:chgData name="Ruwaida Yvonne (DS-YD)" userId="S::yvonne.ruwaida_vattenfall.com#ext#@energiforetagensverige.onmicrosoft.com::3037e2e3-4175-438e-be74-667a85dc1be9" providerId="AD" clId="Web-{F7C59F83-037B-A2A2-DE62-52A2C0459BED}" dt="2025-09-08T04:25:01.971" v="895"/>
        <pc:sldMkLst>
          <pc:docMk/>
          <pc:sldMk cId="2842847733" sldId="2147483317"/>
        </pc:sldMkLst>
        <pc:graphicFrameChg chg="mod modGraphic">
          <ac:chgData name="Ruwaida Yvonne (DS-YD)" userId="S::yvonne.ruwaida_vattenfall.com#ext#@energiforetagensverige.onmicrosoft.com::3037e2e3-4175-438e-be74-667a85dc1be9" providerId="AD" clId="Web-{F7C59F83-037B-A2A2-DE62-52A2C0459BED}" dt="2025-09-08T04:25:01.971" v="895"/>
          <ac:graphicFrameMkLst>
            <pc:docMk/>
            <pc:sldMk cId="2842847733" sldId="2147483317"/>
            <ac:graphicFrameMk id="5" creationId="{4997433A-D723-6F88-C866-ADAF26E57876}"/>
          </ac:graphicFrameMkLst>
        </pc:graphicFrameChg>
      </pc:sldChg>
      <pc:sldChg chg="addSp modSp del">
        <pc:chgData name="Ruwaida Yvonne (DS-YD)" userId="S::yvonne.ruwaida_vattenfall.com#ext#@energiforetagensverige.onmicrosoft.com::3037e2e3-4175-438e-be74-667a85dc1be9" providerId="AD" clId="Web-{F7C59F83-037B-A2A2-DE62-52A2C0459BED}" dt="2025-09-08T04:39:18.067" v="1181"/>
        <pc:sldMkLst>
          <pc:docMk/>
          <pc:sldMk cId="3735004798" sldId="2147483318"/>
        </pc:sldMkLst>
        <pc:spChg chg="mod">
          <ac:chgData name="Ruwaida Yvonne (DS-YD)" userId="S::yvonne.ruwaida_vattenfall.com#ext#@energiforetagensverige.onmicrosoft.com::3037e2e3-4175-438e-be74-667a85dc1be9" providerId="AD" clId="Web-{F7C59F83-037B-A2A2-DE62-52A2C0459BED}" dt="2025-09-08T04:38:05.036" v="1156" actId="20577"/>
          <ac:spMkLst>
            <pc:docMk/>
            <pc:sldMk cId="3735004798" sldId="2147483318"/>
            <ac:spMk id="2" creationId="{64D77E84-20B6-8053-B29A-73CBC0D6AE18}"/>
          </ac:spMkLst>
        </pc:spChg>
        <pc:spChg chg="mod">
          <ac:chgData name="Ruwaida Yvonne (DS-YD)" userId="S::yvonne.ruwaida_vattenfall.com#ext#@energiforetagensverige.onmicrosoft.com::3037e2e3-4175-438e-be74-667a85dc1be9" providerId="AD" clId="Web-{F7C59F83-037B-A2A2-DE62-52A2C0459BED}" dt="2025-09-08T04:38:01.317" v="1155" actId="20577"/>
          <ac:spMkLst>
            <pc:docMk/>
            <pc:sldMk cId="3735004798" sldId="2147483318"/>
            <ac:spMk id="3" creationId="{BCFE026A-2E73-7C45-BCE8-1B211BEDA56E}"/>
          </ac:spMkLst>
        </pc:spChg>
        <pc:spChg chg="add mod">
          <ac:chgData name="Ruwaida Yvonne (DS-YD)" userId="S::yvonne.ruwaida_vattenfall.com#ext#@energiforetagensverige.onmicrosoft.com::3037e2e3-4175-438e-be74-667a85dc1be9" providerId="AD" clId="Web-{F7C59F83-037B-A2A2-DE62-52A2C0459BED}" dt="2025-09-08T04:38:34.786" v="1163" actId="20577"/>
          <ac:spMkLst>
            <pc:docMk/>
            <pc:sldMk cId="3735004798" sldId="2147483318"/>
            <ac:spMk id="4" creationId="{39ADD2C7-0B9E-68F1-B403-21982D119E1A}"/>
          </ac:spMkLst>
        </pc:spChg>
      </pc:sldChg>
      <pc:sldChg chg="delSp modSp add del replId">
        <pc:chgData name="Ruwaida Yvonne (DS-YD)" userId="S::yvonne.ruwaida_vattenfall.com#ext#@energiforetagensverige.onmicrosoft.com::3037e2e3-4175-438e-be74-667a85dc1be9" providerId="AD" clId="Web-{F7C59F83-037B-A2A2-DE62-52A2C0459BED}" dt="2025-09-08T05:06:54.848" v="1463"/>
        <pc:sldMkLst>
          <pc:docMk/>
          <pc:sldMk cId="2766040052" sldId="2147483320"/>
        </pc:sldMkLst>
        <pc:spChg chg="mod">
          <ac:chgData name="Ruwaida Yvonne (DS-YD)" userId="S::yvonne.ruwaida_vattenfall.com#ext#@energiforetagensverige.onmicrosoft.com::3037e2e3-4175-438e-be74-667a85dc1be9" providerId="AD" clId="Web-{F7C59F83-037B-A2A2-DE62-52A2C0459BED}" dt="2025-09-08T04:09:48.975" v="470" actId="20577"/>
          <ac:spMkLst>
            <pc:docMk/>
            <pc:sldMk cId="2766040052" sldId="2147483320"/>
            <ac:spMk id="2" creationId="{035F4AEA-2451-5EA9-D106-D4D287CFB4E0}"/>
          </ac:spMkLst>
        </pc:spChg>
        <pc:spChg chg="del mod">
          <ac:chgData name="Ruwaida Yvonne (DS-YD)" userId="S::yvonne.ruwaida_vattenfall.com#ext#@energiforetagensverige.onmicrosoft.com::3037e2e3-4175-438e-be74-667a85dc1be9" providerId="AD" clId="Web-{F7C59F83-037B-A2A2-DE62-52A2C0459BED}" dt="2025-09-08T04:10:16.412" v="473"/>
          <ac:spMkLst>
            <pc:docMk/>
            <pc:sldMk cId="2766040052" sldId="2147483320"/>
            <ac:spMk id="5" creationId="{A3B00A1A-8101-2D27-8D55-6DB477E40BCB}"/>
          </ac:spMkLst>
        </pc:spChg>
      </pc:sldChg>
      <pc:sldChg chg="modSp add del replId">
        <pc:chgData name="Ruwaida Yvonne (DS-YD)" userId="S::yvonne.ruwaida_vattenfall.com#ext#@energiforetagensverige.onmicrosoft.com::3037e2e3-4175-438e-be74-667a85dc1be9" providerId="AD" clId="Web-{F7C59F83-037B-A2A2-DE62-52A2C0459BED}" dt="2025-09-08T05:14:48.205" v="1563" actId="20577"/>
        <pc:sldMkLst>
          <pc:docMk/>
          <pc:sldMk cId="1986770859" sldId="2147483321"/>
        </pc:sldMkLst>
        <pc:spChg chg="mod">
          <ac:chgData name="Ruwaida Yvonne (DS-YD)" userId="S::yvonne.ruwaida_vattenfall.com#ext#@energiforetagensverige.onmicrosoft.com::3037e2e3-4175-438e-be74-667a85dc1be9" providerId="AD" clId="Web-{F7C59F83-037B-A2A2-DE62-52A2C0459BED}" dt="2025-09-08T04:09:38.178" v="453" actId="20577"/>
          <ac:spMkLst>
            <pc:docMk/>
            <pc:sldMk cId="1986770859" sldId="2147483321"/>
            <ac:spMk id="2" creationId="{C3E9B579-701A-F4B6-DC61-2FA5EB165E5E}"/>
          </ac:spMkLst>
        </pc:spChg>
        <pc:spChg chg="mod">
          <ac:chgData name="Ruwaida Yvonne (DS-YD)" userId="S::yvonne.ruwaida_vattenfall.com#ext#@energiforetagensverige.onmicrosoft.com::3037e2e3-4175-438e-be74-667a85dc1be9" providerId="AD" clId="Web-{F7C59F83-037B-A2A2-DE62-52A2C0459BED}" dt="2025-09-08T05:14:48.205" v="1563" actId="20577"/>
          <ac:spMkLst>
            <pc:docMk/>
            <pc:sldMk cId="1986770859" sldId="2147483321"/>
            <ac:spMk id="5" creationId="{8D519A42-C144-E6A8-7487-6D3B5610CDEB}"/>
          </ac:spMkLst>
        </pc:spChg>
      </pc:sldChg>
      <pc:sldChg chg="modSp add del replId">
        <pc:chgData name="Ruwaida Yvonne (DS-YD)" userId="S::yvonne.ruwaida_vattenfall.com#ext#@energiforetagensverige.onmicrosoft.com::3037e2e3-4175-438e-be74-667a85dc1be9" providerId="AD" clId="Web-{F7C59F83-037B-A2A2-DE62-52A2C0459BED}" dt="2025-09-08T04:54:03.142" v="1355" actId="20577"/>
        <pc:sldMkLst>
          <pc:docMk/>
          <pc:sldMk cId="2262003435" sldId="2147483322"/>
        </pc:sldMkLst>
        <pc:spChg chg="mod">
          <ac:chgData name="Ruwaida Yvonne (DS-YD)" userId="S::yvonne.ruwaida_vattenfall.com#ext#@energiforetagensverige.onmicrosoft.com::3037e2e3-4175-438e-be74-667a85dc1be9" providerId="AD" clId="Web-{F7C59F83-037B-A2A2-DE62-52A2C0459BED}" dt="2025-09-08T04:45:19.800" v="1268" actId="20577"/>
          <ac:spMkLst>
            <pc:docMk/>
            <pc:sldMk cId="2262003435" sldId="2147483322"/>
            <ac:spMk id="2" creationId="{48F4002B-B56A-BEAF-EC80-2AEA21EE2BD8}"/>
          </ac:spMkLst>
        </pc:spChg>
        <pc:spChg chg="mod">
          <ac:chgData name="Ruwaida Yvonne (DS-YD)" userId="S::yvonne.ruwaida_vattenfall.com#ext#@energiforetagensverige.onmicrosoft.com::3037e2e3-4175-438e-be74-667a85dc1be9" providerId="AD" clId="Web-{F7C59F83-037B-A2A2-DE62-52A2C0459BED}" dt="2025-09-08T04:54:03.142" v="1355" actId="20577"/>
          <ac:spMkLst>
            <pc:docMk/>
            <pc:sldMk cId="2262003435" sldId="2147483322"/>
            <ac:spMk id="5" creationId="{A0470BE3-6AE3-F193-DCBD-D0820F888E77}"/>
          </ac:spMkLst>
        </pc:spChg>
      </pc:sldChg>
      <pc:sldChg chg="modSp add replId">
        <pc:chgData name="Ruwaida Yvonne (DS-YD)" userId="S::yvonne.ruwaida_vattenfall.com#ext#@energiforetagensverige.onmicrosoft.com::3037e2e3-4175-438e-be74-667a85dc1be9" providerId="AD" clId="Web-{F7C59F83-037B-A2A2-DE62-52A2C0459BED}" dt="2025-09-08T04:37:22.239" v="1148" actId="1076"/>
        <pc:sldMkLst>
          <pc:docMk/>
          <pc:sldMk cId="384889971" sldId="2147483323"/>
        </pc:sldMkLst>
        <pc:spChg chg="mod">
          <ac:chgData name="Ruwaida Yvonne (DS-YD)" userId="S::yvonne.ruwaida_vattenfall.com#ext#@energiforetagensverige.onmicrosoft.com::3037e2e3-4175-438e-be74-667a85dc1be9" providerId="AD" clId="Web-{F7C59F83-037B-A2A2-DE62-52A2C0459BED}" dt="2025-09-08T04:37:22.239" v="1148" actId="1076"/>
          <ac:spMkLst>
            <pc:docMk/>
            <pc:sldMk cId="384889971" sldId="2147483323"/>
            <ac:spMk id="2" creationId="{6BE4BB4A-E732-1366-642E-C7785DE35197}"/>
          </ac:spMkLst>
        </pc:spChg>
        <pc:spChg chg="mod">
          <ac:chgData name="Ruwaida Yvonne (DS-YD)" userId="S::yvonne.ruwaida_vattenfall.com#ext#@energiforetagensverige.onmicrosoft.com::3037e2e3-4175-438e-be74-667a85dc1be9" providerId="AD" clId="Web-{F7C59F83-037B-A2A2-DE62-52A2C0459BED}" dt="2025-09-08T04:27:45.970" v="922" actId="20577"/>
          <ac:spMkLst>
            <pc:docMk/>
            <pc:sldMk cId="384889971" sldId="2147483323"/>
            <ac:spMk id="3" creationId="{A2ACDE62-97C3-6890-D664-512033ECEA2A}"/>
          </ac:spMkLst>
        </pc:spChg>
      </pc:sldChg>
      <pc:sldChg chg="addSp delSp modSp add replId">
        <pc:chgData name="Ruwaida Yvonne (DS-YD)" userId="S::yvonne.ruwaida_vattenfall.com#ext#@energiforetagensverige.onmicrosoft.com::3037e2e3-4175-438e-be74-667a85dc1be9" providerId="AD" clId="Web-{F7C59F83-037B-A2A2-DE62-52A2C0459BED}" dt="2025-09-08T04:30:32.413" v="1014" actId="20577"/>
        <pc:sldMkLst>
          <pc:docMk/>
          <pc:sldMk cId="2239119314" sldId="2147483324"/>
        </pc:sldMkLst>
        <pc:spChg chg="del">
          <ac:chgData name="Ruwaida Yvonne (DS-YD)" userId="S::yvonne.ruwaida_vattenfall.com#ext#@energiforetagensverige.onmicrosoft.com::3037e2e3-4175-438e-be74-667a85dc1be9" providerId="AD" clId="Web-{F7C59F83-037B-A2A2-DE62-52A2C0459BED}" dt="2025-09-08T04:29:59.897" v="998"/>
          <ac:spMkLst>
            <pc:docMk/>
            <pc:sldMk cId="2239119314" sldId="2147483324"/>
            <ac:spMk id="2" creationId="{6BD01F21-5D87-C6AA-093F-429E37C991CB}"/>
          </ac:spMkLst>
        </pc:spChg>
        <pc:spChg chg="add del mod">
          <ac:chgData name="Ruwaida Yvonne (DS-YD)" userId="S::yvonne.ruwaida_vattenfall.com#ext#@energiforetagensverige.onmicrosoft.com::3037e2e3-4175-438e-be74-667a85dc1be9" providerId="AD" clId="Web-{F7C59F83-037B-A2A2-DE62-52A2C0459BED}" dt="2025-09-08T04:30:20.819" v="1003"/>
          <ac:spMkLst>
            <pc:docMk/>
            <pc:sldMk cId="2239119314" sldId="2147483324"/>
            <ac:spMk id="3" creationId="{60F8D028-D7D0-F900-13C4-4839D7F8FFB8}"/>
          </ac:spMkLst>
        </pc:spChg>
        <pc:spChg chg="mod">
          <ac:chgData name="Ruwaida Yvonne (DS-YD)" userId="S::yvonne.ruwaida_vattenfall.com#ext#@energiforetagensverige.onmicrosoft.com::3037e2e3-4175-438e-be74-667a85dc1be9" providerId="AD" clId="Web-{F7C59F83-037B-A2A2-DE62-52A2C0459BED}" dt="2025-09-08T04:30:32.413" v="1014" actId="20577"/>
          <ac:spMkLst>
            <pc:docMk/>
            <pc:sldMk cId="2239119314" sldId="2147483324"/>
            <ac:spMk id="20482" creationId="{B66A5E4F-D98E-6982-883D-0E94A39735E8}"/>
          </ac:spMkLst>
        </pc:spChg>
      </pc:sldChg>
      <pc:sldChg chg="modSp add replId">
        <pc:chgData name="Ruwaida Yvonne (DS-YD)" userId="S::yvonne.ruwaida_vattenfall.com#ext#@energiforetagensverige.onmicrosoft.com::3037e2e3-4175-438e-be74-667a85dc1be9" providerId="AD" clId="Web-{F7C59F83-037B-A2A2-DE62-52A2C0459BED}" dt="2025-09-08T04:31:04.741" v="1030" actId="20577"/>
        <pc:sldMkLst>
          <pc:docMk/>
          <pc:sldMk cId="2664760606" sldId="2147483325"/>
        </pc:sldMkLst>
        <pc:spChg chg="mod">
          <ac:chgData name="Ruwaida Yvonne (DS-YD)" userId="S::yvonne.ruwaida_vattenfall.com#ext#@energiforetagensverige.onmicrosoft.com::3037e2e3-4175-438e-be74-667a85dc1be9" providerId="AD" clId="Web-{F7C59F83-037B-A2A2-DE62-52A2C0459BED}" dt="2025-09-08T04:31:04.741" v="1030" actId="20577"/>
          <ac:spMkLst>
            <pc:docMk/>
            <pc:sldMk cId="2664760606" sldId="2147483325"/>
            <ac:spMk id="20482" creationId="{B3FD5DE7-9E16-1E81-2598-5ECF11126ABA}"/>
          </ac:spMkLst>
        </pc:spChg>
      </pc:sldChg>
      <pc:sldChg chg="modSp add replId">
        <pc:chgData name="Ruwaida Yvonne (DS-YD)" userId="S::yvonne.ruwaida_vattenfall.com#ext#@energiforetagensverige.onmicrosoft.com::3037e2e3-4175-438e-be74-667a85dc1be9" providerId="AD" clId="Web-{F7C59F83-037B-A2A2-DE62-52A2C0459BED}" dt="2025-09-08T04:37:36.614" v="1149" actId="20577"/>
        <pc:sldMkLst>
          <pc:docMk/>
          <pc:sldMk cId="2635830145" sldId="2147483326"/>
        </pc:sldMkLst>
        <pc:spChg chg="mod">
          <ac:chgData name="Ruwaida Yvonne (DS-YD)" userId="S::yvonne.ruwaida_vattenfall.com#ext#@energiforetagensverige.onmicrosoft.com::3037e2e3-4175-438e-be74-667a85dc1be9" providerId="AD" clId="Web-{F7C59F83-037B-A2A2-DE62-52A2C0459BED}" dt="2025-09-08T04:37:36.614" v="1149" actId="20577"/>
          <ac:spMkLst>
            <pc:docMk/>
            <pc:sldMk cId="2635830145" sldId="2147483326"/>
            <ac:spMk id="20482" creationId="{F841A296-A4A0-AF59-F3B1-57410D376345}"/>
          </ac:spMkLst>
        </pc:spChg>
      </pc:sldChg>
      <pc:sldChg chg="modSp add del ord replId">
        <pc:chgData name="Ruwaida Yvonne (DS-YD)" userId="S::yvonne.ruwaida_vattenfall.com#ext#@energiforetagensverige.onmicrosoft.com::3037e2e3-4175-438e-be74-667a85dc1be9" providerId="AD" clId="Web-{F7C59F83-037B-A2A2-DE62-52A2C0459BED}" dt="2025-09-08T04:34:37.678" v="1105" actId="20577"/>
        <pc:sldMkLst>
          <pc:docMk/>
          <pc:sldMk cId="2993920802" sldId="2147483327"/>
        </pc:sldMkLst>
        <pc:spChg chg="mod">
          <ac:chgData name="Ruwaida Yvonne (DS-YD)" userId="S::yvonne.ruwaida_vattenfall.com#ext#@energiforetagensverige.onmicrosoft.com::3037e2e3-4175-438e-be74-667a85dc1be9" providerId="AD" clId="Web-{F7C59F83-037B-A2A2-DE62-52A2C0459BED}" dt="2025-09-08T04:34:37.678" v="1105" actId="20577"/>
          <ac:spMkLst>
            <pc:docMk/>
            <pc:sldMk cId="2993920802" sldId="2147483327"/>
            <ac:spMk id="20482" creationId="{C89AC91C-55A0-F782-6CDD-7A98459EDEDC}"/>
          </ac:spMkLst>
        </pc:spChg>
      </pc:sldChg>
      <pc:sldChg chg="add del replId">
        <pc:chgData name="Ruwaida Yvonne (DS-YD)" userId="S::yvonne.ruwaida_vattenfall.com#ext#@energiforetagensverige.onmicrosoft.com::3037e2e3-4175-438e-be74-667a85dc1be9" providerId="AD" clId="Web-{F7C59F83-037B-A2A2-DE62-52A2C0459BED}" dt="2025-09-08T04:37:38.630" v="1150"/>
        <pc:sldMkLst>
          <pc:docMk/>
          <pc:sldMk cId="2621029122" sldId="2147483328"/>
        </pc:sldMkLst>
      </pc:sldChg>
      <pc:sldChg chg="add del replId">
        <pc:chgData name="Ruwaida Yvonne (DS-YD)" userId="S::yvonne.ruwaida_vattenfall.com#ext#@energiforetagensverige.onmicrosoft.com::3037e2e3-4175-438e-be74-667a85dc1be9" providerId="AD" clId="Web-{F7C59F83-037B-A2A2-DE62-52A2C0459BED}" dt="2025-09-08T04:37:40.317" v="1151"/>
        <pc:sldMkLst>
          <pc:docMk/>
          <pc:sldMk cId="1629773483" sldId="2147483329"/>
        </pc:sldMkLst>
      </pc:sldChg>
      <pc:sldChg chg="delSp modSp add replId">
        <pc:chgData name="Ruwaida Yvonne (DS-YD)" userId="S::yvonne.ruwaida_vattenfall.com#ext#@energiforetagensverige.onmicrosoft.com::3037e2e3-4175-438e-be74-667a85dc1be9" providerId="AD" clId="Web-{F7C59F83-037B-A2A2-DE62-52A2C0459BED}" dt="2025-09-08T04:57:58.360" v="1429" actId="20577"/>
        <pc:sldMkLst>
          <pc:docMk/>
          <pc:sldMk cId="696317032" sldId="2147483330"/>
        </pc:sldMkLst>
        <pc:spChg chg="mod">
          <ac:chgData name="Ruwaida Yvonne (DS-YD)" userId="S::yvonne.ruwaida_vattenfall.com#ext#@energiforetagensverige.onmicrosoft.com::3037e2e3-4175-438e-be74-667a85dc1be9" providerId="AD" clId="Web-{F7C59F83-037B-A2A2-DE62-52A2C0459BED}" dt="2025-09-08T04:57:58.360" v="1429" actId="20577"/>
          <ac:spMkLst>
            <pc:docMk/>
            <pc:sldMk cId="696317032" sldId="2147483330"/>
            <ac:spMk id="4" creationId="{152C56E7-C666-02B9-2793-5B569F55DBBD}"/>
          </ac:spMkLst>
        </pc:spChg>
        <pc:spChg chg="del">
          <ac:chgData name="Ruwaida Yvonne (DS-YD)" userId="S::yvonne.ruwaida_vattenfall.com#ext#@energiforetagensverige.onmicrosoft.com::3037e2e3-4175-438e-be74-667a85dc1be9" providerId="AD" clId="Web-{F7C59F83-037B-A2A2-DE62-52A2C0459BED}" dt="2025-09-08T04:33:35.959" v="1085"/>
          <ac:spMkLst>
            <pc:docMk/>
            <pc:sldMk cId="696317032" sldId="2147483330"/>
            <ac:spMk id="6" creationId="{EB7FED86-142A-D76E-B08A-477BEE2A6B35}"/>
          </ac:spMkLst>
        </pc:spChg>
      </pc:sldChg>
      <pc:sldChg chg="add replId">
        <pc:chgData name="Ruwaida Yvonne (DS-YD)" userId="S::yvonne.ruwaida_vattenfall.com#ext#@energiforetagensverige.onmicrosoft.com::3037e2e3-4175-438e-be74-667a85dc1be9" providerId="AD" clId="Web-{F7C59F83-037B-A2A2-DE62-52A2C0459BED}" dt="2025-09-08T04:34:09.896" v="1088"/>
        <pc:sldMkLst>
          <pc:docMk/>
          <pc:sldMk cId="3645235798" sldId="2147483331"/>
        </pc:sldMkLst>
      </pc:sldChg>
      <pc:sldChg chg="modSp add replId">
        <pc:chgData name="Ruwaida Yvonne (DS-YD)" userId="S::yvonne.ruwaida_vattenfall.com#ext#@energiforetagensverige.onmicrosoft.com::3037e2e3-4175-438e-be74-667a85dc1be9" providerId="AD" clId="Web-{F7C59F83-037B-A2A2-DE62-52A2C0459BED}" dt="2025-09-08T04:35:21.599" v="1117" actId="20577"/>
        <pc:sldMkLst>
          <pc:docMk/>
          <pc:sldMk cId="1560844667" sldId="2147483332"/>
        </pc:sldMkLst>
        <pc:spChg chg="mod">
          <ac:chgData name="Ruwaida Yvonne (DS-YD)" userId="S::yvonne.ruwaida_vattenfall.com#ext#@energiforetagensverige.onmicrosoft.com::3037e2e3-4175-438e-be74-667a85dc1be9" providerId="AD" clId="Web-{F7C59F83-037B-A2A2-DE62-52A2C0459BED}" dt="2025-09-08T04:35:21.599" v="1117" actId="20577"/>
          <ac:spMkLst>
            <pc:docMk/>
            <pc:sldMk cId="1560844667" sldId="2147483332"/>
            <ac:spMk id="20482" creationId="{1ADFEB5D-5EF2-724E-0A9A-54859C628705}"/>
          </ac:spMkLst>
        </pc:spChg>
      </pc:sldChg>
      <pc:sldChg chg="modSp add del ord replId">
        <pc:chgData name="Ruwaida Yvonne (DS-YD)" userId="S::yvonne.ruwaida_vattenfall.com#ext#@energiforetagensverige.onmicrosoft.com::3037e2e3-4175-438e-be74-667a85dc1be9" providerId="AD" clId="Web-{F7C59F83-037B-A2A2-DE62-52A2C0459BED}" dt="2025-09-08T04:57:18.548" v="1410"/>
        <pc:sldMkLst>
          <pc:docMk/>
          <pc:sldMk cId="1792358802" sldId="2147483333"/>
        </pc:sldMkLst>
        <pc:spChg chg="mod">
          <ac:chgData name="Ruwaida Yvonne (DS-YD)" userId="S::yvonne.ruwaida_vattenfall.com#ext#@energiforetagensverige.onmicrosoft.com::3037e2e3-4175-438e-be74-667a85dc1be9" providerId="AD" clId="Web-{F7C59F83-037B-A2A2-DE62-52A2C0459BED}" dt="2025-09-08T04:41:13.894" v="1203" actId="20577"/>
          <ac:spMkLst>
            <pc:docMk/>
            <pc:sldMk cId="1792358802" sldId="2147483333"/>
            <ac:spMk id="2" creationId="{4114CE5F-1CA5-F909-CEBB-E3E16B7809BB}"/>
          </ac:spMkLst>
        </pc:spChg>
        <pc:spChg chg="mod">
          <ac:chgData name="Ruwaida Yvonne (DS-YD)" userId="S::yvonne.ruwaida_vattenfall.com#ext#@energiforetagensverige.onmicrosoft.com::3037e2e3-4175-438e-be74-667a85dc1be9" providerId="AD" clId="Web-{F7C59F83-037B-A2A2-DE62-52A2C0459BED}" dt="2025-09-08T04:54:30.908" v="1361" actId="20577"/>
          <ac:spMkLst>
            <pc:docMk/>
            <pc:sldMk cId="1792358802" sldId="2147483333"/>
            <ac:spMk id="3" creationId="{5590D731-A4CC-0D41-E81B-2FE25A5421FA}"/>
          </ac:spMkLst>
        </pc:spChg>
      </pc:sldChg>
      <pc:sldChg chg="modSp add replId">
        <pc:chgData name="Ruwaida Yvonne (DS-YD)" userId="S::yvonne.ruwaida_vattenfall.com#ext#@energiforetagensverige.onmicrosoft.com::3037e2e3-4175-438e-be74-667a85dc1be9" providerId="AD" clId="Web-{F7C59F83-037B-A2A2-DE62-52A2C0459BED}" dt="2025-09-08T04:57:27.969" v="1415" actId="20577"/>
        <pc:sldMkLst>
          <pc:docMk/>
          <pc:sldMk cId="1362135092" sldId="2147483334"/>
        </pc:sldMkLst>
        <pc:spChg chg="mod">
          <ac:chgData name="Ruwaida Yvonne (DS-YD)" userId="S::yvonne.ruwaida_vattenfall.com#ext#@energiforetagensverige.onmicrosoft.com::3037e2e3-4175-438e-be74-667a85dc1be9" providerId="AD" clId="Web-{F7C59F83-037B-A2A2-DE62-52A2C0459BED}" dt="2025-09-08T04:57:27.969" v="1415" actId="20577"/>
          <ac:spMkLst>
            <pc:docMk/>
            <pc:sldMk cId="1362135092" sldId="2147483334"/>
            <ac:spMk id="2" creationId="{04008BE6-2BFE-DEF0-9DEF-7E72455D14A5}"/>
          </ac:spMkLst>
        </pc:spChg>
        <pc:spChg chg="mod">
          <ac:chgData name="Ruwaida Yvonne (DS-YD)" userId="S::yvonne.ruwaida_vattenfall.com#ext#@energiforetagensverige.onmicrosoft.com::3037e2e3-4175-438e-be74-667a85dc1be9" providerId="AD" clId="Web-{F7C59F83-037B-A2A2-DE62-52A2C0459BED}" dt="2025-09-08T04:39:12.254" v="1179" actId="20577"/>
          <ac:spMkLst>
            <pc:docMk/>
            <pc:sldMk cId="1362135092" sldId="2147483334"/>
            <ac:spMk id="3" creationId="{0A0533DD-BFA6-9A68-8219-F1F48F265C38}"/>
          </ac:spMkLst>
        </pc:spChg>
      </pc:sldChg>
      <pc:sldChg chg="add replId">
        <pc:chgData name="Ruwaida Yvonne (DS-YD)" userId="S::yvonne.ruwaida_vattenfall.com#ext#@energiforetagensverige.onmicrosoft.com::3037e2e3-4175-438e-be74-667a85dc1be9" providerId="AD" clId="Web-{F7C59F83-037B-A2A2-DE62-52A2C0459BED}" dt="2025-09-08T04:40:34.238" v="1191"/>
        <pc:sldMkLst>
          <pc:docMk/>
          <pc:sldMk cId="2904555971" sldId="2147483335"/>
        </pc:sldMkLst>
      </pc:sldChg>
      <pc:sldChg chg="add replId">
        <pc:chgData name="Ruwaida Yvonne (DS-YD)" userId="S::yvonne.ruwaida_vattenfall.com#ext#@energiforetagensverige.onmicrosoft.com::3037e2e3-4175-438e-be74-667a85dc1be9" providerId="AD" clId="Web-{F7C59F83-037B-A2A2-DE62-52A2C0459BED}" dt="2025-09-08T04:43:44.300" v="1225"/>
        <pc:sldMkLst>
          <pc:docMk/>
          <pc:sldMk cId="1273378276" sldId="2147483336"/>
        </pc:sldMkLst>
      </pc:sldChg>
      <pc:sldChg chg="add del replId">
        <pc:chgData name="Ruwaida Yvonne (DS-YD)" userId="S::yvonne.ruwaida_vattenfall.com#ext#@energiforetagensverige.onmicrosoft.com::3037e2e3-4175-438e-be74-667a85dc1be9" providerId="AD" clId="Web-{F7C59F83-037B-A2A2-DE62-52A2C0459BED}" dt="2025-09-08T04:40:42.598" v="1194"/>
        <pc:sldMkLst>
          <pc:docMk/>
          <pc:sldMk cId="2698380089" sldId="2147483336"/>
        </pc:sldMkLst>
      </pc:sldChg>
      <pc:sldChg chg="addSp delSp modSp add replId">
        <pc:chgData name="Ruwaida Yvonne (DS-YD)" userId="S::yvonne.ruwaida_vattenfall.com#ext#@energiforetagensverige.onmicrosoft.com::3037e2e3-4175-438e-be74-667a85dc1be9" providerId="AD" clId="Web-{F7C59F83-037B-A2A2-DE62-52A2C0459BED}" dt="2025-09-08T04:59:13.047" v="1435" actId="20577"/>
        <pc:sldMkLst>
          <pc:docMk/>
          <pc:sldMk cId="618725027" sldId="2147483337"/>
        </pc:sldMkLst>
        <pc:spChg chg="del mod">
          <ac:chgData name="Ruwaida Yvonne (DS-YD)" userId="S::yvonne.ruwaida_vattenfall.com#ext#@energiforetagensverige.onmicrosoft.com::3037e2e3-4175-438e-be74-667a85dc1be9" providerId="AD" clId="Web-{F7C59F83-037B-A2A2-DE62-52A2C0459BED}" dt="2025-09-08T04:56:11.298" v="1401"/>
          <ac:spMkLst>
            <pc:docMk/>
            <pc:sldMk cId="618725027" sldId="2147483337"/>
            <ac:spMk id="2" creationId="{3B40B4D0-161C-A0D2-9D34-CE37FEE9C171}"/>
          </ac:spMkLst>
        </pc:spChg>
        <pc:spChg chg="del mod">
          <ac:chgData name="Ruwaida Yvonne (DS-YD)" userId="S::yvonne.ruwaida_vattenfall.com#ext#@energiforetagensverige.onmicrosoft.com::3037e2e3-4175-438e-be74-667a85dc1be9" providerId="AD" clId="Web-{F7C59F83-037B-A2A2-DE62-52A2C0459BED}" dt="2025-09-08T04:57:00.048" v="1409"/>
          <ac:spMkLst>
            <pc:docMk/>
            <pc:sldMk cId="618725027" sldId="2147483337"/>
            <ac:spMk id="3" creationId="{B4B63A52-094C-7347-9560-0082038D0BBD}"/>
          </ac:spMkLst>
        </pc:spChg>
        <pc:spChg chg="add del mod">
          <ac:chgData name="Ruwaida Yvonne (DS-YD)" userId="S::yvonne.ruwaida_vattenfall.com#ext#@energiforetagensverige.onmicrosoft.com::3037e2e3-4175-438e-be74-667a85dc1be9" providerId="AD" clId="Web-{F7C59F83-037B-A2A2-DE62-52A2C0459BED}" dt="2025-09-08T04:56:21.439" v="1403"/>
          <ac:spMkLst>
            <pc:docMk/>
            <pc:sldMk cId="618725027" sldId="2147483337"/>
            <ac:spMk id="8" creationId="{E3495652-E153-B9C0-5F57-BC117AE47F34}"/>
          </ac:spMkLst>
        </pc:spChg>
        <pc:spChg chg="add mod">
          <ac:chgData name="Ruwaida Yvonne (DS-YD)" userId="S::yvonne.ruwaida_vattenfall.com#ext#@energiforetagensverige.onmicrosoft.com::3037e2e3-4175-438e-be74-667a85dc1be9" providerId="AD" clId="Web-{F7C59F83-037B-A2A2-DE62-52A2C0459BED}" dt="2025-09-08T04:56:58.329" v="1408" actId="20577"/>
          <ac:spMkLst>
            <pc:docMk/>
            <pc:sldMk cId="618725027" sldId="2147483337"/>
            <ac:spMk id="10" creationId="{BB317B8D-7187-BD30-7B64-F478A4F31BE8}"/>
          </ac:spMkLst>
        </pc:spChg>
        <pc:spChg chg="add mod">
          <ac:chgData name="Ruwaida Yvonne (DS-YD)" userId="S::yvonne.ruwaida_vattenfall.com#ext#@energiforetagensverige.onmicrosoft.com::3037e2e3-4175-438e-be74-667a85dc1be9" providerId="AD" clId="Web-{F7C59F83-037B-A2A2-DE62-52A2C0459BED}" dt="2025-09-08T04:59:13.047" v="1435" actId="20577"/>
          <ac:spMkLst>
            <pc:docMk/>
            <pc:sldMk cId="618725027" sldId="2147483337"/>
            <ac:spMk id="11" creationId="{5D220CA5-D99D-A7C3-23AC-5E545EEE6DD4}"/>
          </ac:spMkLst>
        </pc:spChg>
      </pc:sldChg>
      <pc:sldChg chg="add replId">
        <pc:chgData name="Ruwaida Yvonne (DS-YD)" userId="S::yvonne.ruwaida_vattenfall.com#ext#@energiforetagensverige.onmicrosoft.com::3037e2e3-4175-438e-be74-667a85dc1be9" providerId="AD" clId="Web-{F7C59F83-037B-A2A2-DE62-52A2C0459BED}" dt="2025-09-08T04:54:17.830" v="1357"/>
        <pc:sldMkLst>
          <pc:docMk/>
          <pc:sldMk cId="2585807749" sldId="2147483338"/>
        </pc:sldMkLst>
      </pc:sldChg>
      <pc:sldChg chg="addSp modSp add">
        <pc:chgData name="Ruwaida Yvonne (DS-YD)" userId="S::yvonne.ruwaida_vattenfall.com#ext#@energiforetagensverige.onmicrosoft.com::3037e2e3-4175-438e-be74-667a85dc1be9" providerId="AD" clId="Web-{F7C59F83-037B-A2A2-DE62-52A2C0459BED}" dt="2025-09-08T05:09:52.487" v="1524" actId="20577"/>
        <pc:sldMkLst>
          <pc:docMk/>
          <pc:sldMk cId="247468160" sldId="2147483339"/>
        </pc:sldMkLst>
        <pc:spChg chg="mod">
          <ac:chgData name="Ruwaida Yvonne (DS-YD)" userId="S::yvonne.ruwaida_vattenfall.com#ext#@energiforetagensverige.onmicrosoft.com::3037e2e3-4175-438e-be74-667a85dc1be9" providerId="AD" clId="Web-{F7C59F83-037B-A2A2-DE62-52A2C0459BED}" dt="2025-09-08T05:06:41.769" v="1460" actId="20577"/>
          <ac:spMkLst>
            <pc:docMk/>
            <pc:sldMk cId="247468160" sldId="2147483339"/>
            <ac:spMk id="5" creationId="{12D164CC-28F0-FE0D-B264-C16792F216E7}"/>
          </ac:spMkLst>
        </pc:spChg>
        <pc:spChg chg="add mod">
          <ac:chgData name="Ruwaida Yvonne (DS-YD)" userId="S::yvonne.ruwaida_vattenfall.com#ext#@energiforetagensverige.onmicrosoft.com::3037e2e3-4175-438e-be74-667a85dc1be9" providerId="AD" clId="Web-{F7C59F83-037B-A2A2-DE62-52A2C0459BED}" dt="2025-09-08T05:09:52.487" v="1524" actId="20577"/>
          <ac:spMkLst>
            <pc:docMk/>
            <pc:sldMk cId="247468160" sldId="2147483339"/>
            <ac:spMk id="8" creationId="{C465B9EE-8D11-9211-466A-7454B57596AE}"/>
          </ac:spMkLst>
        </pc:spChg>
      </pc:sldChg>
      <pc:sldChg chg="addSp modSp add">
        <pc:chgData name="Ruwaida Yvonne (DS-YD)" userId="S::yvonne.ruwaida_vattenfall.com#ext#@energiforetagensverige.onmicrosoft.com::3037e2e3-4175-438e-be74-667a85dc1be9" providerId="AD" clId="Web-{F7C59F83-037B-A2A2-DE62-52A2C0459BED}" dt="2025-09-08T05:09:54.941" v="1525"/>
        <pc:sldMkLst>
          <pc:docMk/>
          <pc:sldMk cId="2313881044" sldId="2147483340"/>
        </pc:sldMkLst>
        <pc:spChg chg="mod">
          <ac:chgData name="Ruwaida Yvonne (DS-YD)" userId="S::yvonne.ruwaida_vattenfall.com#ext#@energiforetagensverige.onmicrosoft.com::3037e2e3-4175-438e-be74-667a85dc1be9" providerId="AD" clId="Web-{F7C59F83-037B-A2A2-DE62-52A2C0459BED}" dt="2025-09-08T05:06:48.519" v="1462" actId="20577"/>
          <ac:spMkLst>
            <pc:docMk/>
            <pc:sldMk cId="2313881044" sldId="2147483340"/>
            <ac:spMk id="5" creationId="{01B534ED-A2F9-42F9-EEDD-ACF57F93DC6C}"/>
          </ac:spMkLst>
        </pc:spChg>
        <pc:spChg chg="add">
          <ac:chgData name="Ruwaida Yvonne (DS-YD)" userId="S::yvonne.ruwaida_vattenfall.com#ext#@energiforetagensverige.onmicrosoft.com::3037e2e3-4175-438e-be74-667a85dc1be9" providerId="AD" clId="Web-{F7C59F83-037B-A2A2-DE62-52A2C0459BED}" dt="2025-09-08T05:09:54.941" v="1525"/>
          <ac:spMkLst>
            <pc:docMk/>
            <pc:sldMk cId="2313881044" sldId="2147483340"/>
            <ac:spMk id="9" creationId="{B181A27B-FDCE-8CDF-4D55-59E78A6299BD}"/>
          </ac:spMkLst>
        </pc:spChg>
      </pc:sldChg>
      <pc:sldChg chg="add ord">
        <pc:chgData name="Ruwaida Yvonne (DS-YD)" userId="S::yvonne.ruwaida_vattenfall.com#ext#@energiforetagensverige.onmicrosoft.com::3037e2e3-4175-438e-be74-667a85dc1be9" providerId="AD" clId="Web-{F7C59F83-037B-A2A2-DE62-52A2C0459BED}" dt="2025-09-08T05:15:12.345" v="1567"/>
        <pc:sldMkLst>
          <pc:docMk/>
          <pc:sldMk cId="1079964435" sldId="2147483341"/>
        </pc:sldMkLst>
      </pc:sldChg>
      <pc:sldMasterChg chg="add addSldLayout">
        <pc:chgData name="Ruwaida Yvonne (DS-YD)" userId="S::yvonne.ruwaida_vattenfall.com#ext#@energiforetagensverige.onmicrosoft.com::3037e2e3-4175-438e-be74-667a85dc1be9" providerId="AD" clId="Web-{F7C59F83-037B-A2A2-DE62-52A2C0459BED}" dt="2025-09-08T05:07:17.160" v="1464"/>
        <pc:sldMasterMkLst>
          <pc:docMk/>
          <pc:sldMasterMk cId="2861423374" sldId="2147483648"/>
        </pc:sldMasterMkLst>
        <pc:sldLayoutChg chg="add">
          <pc:chgData name="Ruwaida Yvonne (DS-YD)" userId="S::yvonne.ruwaida_vattenfall.com#ext#@energiforetagensverige.onmicrosoft.com::3037e2e3-4175-438e-be74-667a85dc1be9" providerId="AD" clId="Web-{F7C59F83-037B-A2A2-DE62-52A2C0459BED}" dt="2025-09-08T05:07:17.160" v="1464"/>
          <pc:sldLayoutMkLst>
            <pc:docMk/>
            <pc:sldMasterMk cId="2861423374" sldId="2147483648"/>
            <pc:sldLayoutMk cId="968575479" sldId="2147483649"/>
          </pc:sldLayoutMkLst>
        </pc:sldLayoutChg>
        <pc:sldLayoutChg chg="add">
          <pc:chgData name="Ruwaida Yvonne (DS-YD)" userId="S::yvonne.ruwaida_vattenfall.com#ext#@energiforetagensverige.onmicrosoft.com::3037e2e3-4175-438e-be74-667a85dc1be9" providerId="AD" clId="Web-{F7C59F83-037B-A2A2-DE62-52A2C0459BED}" dt="2025-09-08T05:07:17.160" v="1464"/>
          <pc:sldLayoutMkLst>
            <pc:docMk/>
            <pc:sldMasterMk cId="2861423374" sldId="2147483648"/>
            <pc:sldLayoutMk cId="4253372555" sldId="2147483650"/>
          </pc:sldLayoutMkLst>
        </pc:sldLayoutChg>
        <pc:sldLayoutChg chg="add">
          <pc:chgData name="Ruwaida Yvonne (DS-YD)" userId="S::yvonne.ruwaida_vattenfall.com#ext#@energiforetagensverige.onmicrosoft.com::3037e2e3-4175-438e-be74-667a85dc1be9" providerId="AD" clId="Web-{F7C59F83-037B-A2A2-DE62-52A2C0459BED}" dt="2025-09-08T05:07:17.160" v="1464"/>
          <pc:sldLayoutMkLst>
            <pc:docMk/>
            <pc:sldMasterMk cId="2861423374" sldId="2147483648"/>
            <pc:sldLayoutMk cId="2693182889" sldId="2147483651"/>
          </pc:sldLayoutMkLst>
        </pc:sldLayoutChg>
        <pc:sldLayoutChg chg="add">
          <pc:chgData name="Ruwaida Yvonne (DS-YD)" userId="S::yvonne.ruwaida_vattenfall.com#ext#@energiforetagensverige.onmicrosoft.com::3037e2e3-4175-438e-be74-667a85dc1be9" providerId="AD" clId="Web-{F7C59F83-037B-A2A2-DE62-52A2C0459BED}" dt="2025-09-08T05:07:17.160" v="1464"/>
          <pc:sldLayoutMkLst>
            <pc:docMk/>
            <pc:sldMasterMk cId="2861423374" sldId="2147483648"/>
            <pc:sldLayoutMk cId="2641068105" sldId="2147483652"/>
          </pc:sldLayoutMkLst>
        </pc:sldLayoutChg>
        <pc:sldLayoutChg chg="add">
          <pc:chgData name="Ruwaida Yvonne (DS-YD)" userId="S::yvonne.ruwaida_vattenfall.com#ext#@energiforetagensverige.onmicrosoft.com::3037e2e3-4175-438e-be74-667a85dc1be9" providerId="AD" clId="Web-{F7C59F83-037B-A2A2-DE62-52A2C0459BED}" dt="2025-09-08T05:07:17.160" v="1464"/>
          <pc:sldLayoutMkLst>
            <pc:docMk/>
            <pc:sldMasterMk cId="2861423374" sldId="2147483648"/>
            <pc:sldLayoutMk cId="3818668080" sldId="2147483653"/>
          </pc:sldLayoutMkLst>
        </pc:sldLayoutChg>
        <pc:sldLayoutChg chg="add">
          <pc:chgData name="Ruwaida Yvonne (DS-YD)" userId="S::yvonne.ruwaida_vattenfall.com#ext#@energiforetagensverige.onmicrosoft.com::3037e2e3-4175-438e-be74-667a85dc1be9" providerId="AD" clId="Web-{F7C59F83-037B-A2A2-DE62-52A2C0459BED}" dt="2025-09-08T05:07:17.160" v="1464"/>
          <pc:sldLayoutMkLst>
            <pc:docMk/>
            <pc:sldMasterMk cId="2861423374" sldId="2147483648"/>
            <pc:sldLayoutMk cId="2717085987" sldId="2147483654"/>
          </pc:sldLayoutMkLst>
        </pc:sldLayoutChg>
        <pc:sldLayoutChg chg="add">
          <pc:chgData name="Ruwaida Yvonne (DS-YD)" userId="S::yvonne.ruwaida_vattenfall.com#ext#@energiforetagensverige.onmicrosoft.com::3037e2e3-4175-438e-be74-667a85dc1be9" providerId="AD" clId="Web-{F7C59F83-037B-A2A2-DE62-52A2C0459BED}" dt="2025-09-08T05:07:17.160" v="1464"/>
          <pc:sldLayoutMkLst>
            <pc:docMk/>
            <pc:sldMasterMk cId="2861423374" sldId="2147483648"/>
            <pc:sldLayoutMk cId="2357008241" sldId="2147483655"/>
          </pc:sldLayoutMkLst>
        </pc:sldLayoutChg>
        <pc:sldLayoutChg chg="add">
          <pc:chgData name="Ruwaida Yvonne (DS-YD)" userId="S::yvonne.ruwaida_vattenfall.com#ext#@energiforetagensverige.onmicrosoft.com::3037e2e3-4175-438e-be74-667a85dc1be9" providerId="AD" clId="Web-{F7C59F83-037B-A2A2-DE62-52A2C0459BED}" dt="2025-09-08T05:07:17.160" v="1464"/>
          <pc:sldLayoutMkLst>
            <pc:docMk/>
            <pc:sldMasterMk cId="2861423374" sldId="2147483648"/>
            <pc:sldLayoutMk cId="921548237" sldId="2147483656"/>
          </pc:sldLayoutMkLst>
        </pc:sldLayoutChg>
        <pc:sldLayoutChg chg="add">
          <pc:chgData name="Ruwaida Yvonne (DS-YD)" userId="S::yvonne.ruwaida_vattenfall.com#ext#@energiforetagensverige.onmicrosoft.com::3037e2e3-4175-438e-be74-667a85dc1be9" providerId="AD" clId="Web-{F7C59F83-037B-A2A2-DE62-52A2C0459BED}" dt="2025-09-08T05:07:17.160" v="1464"/>
          <pc:sldLayoutMkLst>
            <pc:docMk/>
            <pc:sldMasterMk cId="2861423374" sldId="2147483648"/>
            <pc:sldLayoutMk cId="2017341113" sldId="2147483657"/>
          </pc:sldLayoutMkLst>
        </pc:sldLayoutChg>
        <pc:sldLayoutChg chg="add">
          <pc:chgData name="Ruwaida Yvonne (DS-YD)" userId="S::yvonne.ruwaida_vattenfall.com#ext#@energiforetagensverige.onmicrosoft.com::3037e2e3-4175-438e-be74-667a85dc1be9" providerId="AD" clId="Web-{F7C59F83-037B-A2A2-DE62-52A2C0459BED}" dt="2025-09-08T05:07:17.160" v="1464"/>
          <pc:sldLayoutMkLst>
            <pc:docMk/>
            <pc:sldMasterMk cId="2861423374" sldId="2147483648"/>
            <pc:sldLayoutMk cId="1929882976" sldId="2147483658"/>
          </pc:sldLayoutMkLst>
        </pc:sldLayoutChg>
        <pc:sldLayoutChg chg="add">
          <pc:chgData name="Ruwaida Yvonne (DS-YD)" userId="S::yvonne.ruwaida_vattenfall.com#ext#@energiforetagensverige.onmicrosoft.com::3037e2e3-4175-438e-be74-667a85dc1be9" providerId="AD" clId="Web-{F7C59F83-037B-A2A2-DE62-52A2C0459BED}" dt="2025-09-08T05:07:17.160" v="1464"/>
          <pc:sldLayoutMkLst>
            <pc:docMk/>
            <pc:sldMasterMk cId="2861423374" sldId="2147483648"/>
            <pc:sldLayoutMk cId="2650957640" sldId="2147483659"/>
          </pc:sldLayoutMkLst>
        </pc:sldLayoutChg>
      </pc:sldMasterChg>
      <pc:sldMasterChg chg="addSldLayout">
        <pc:chgData name="Ruwaida Yvonne (DS-YD)" userId="S::yvonne.ruwaida_vattenfall.com#ext#@energiforetagensverige.onmicrosoft.com::3037e2e3-4175-438e-be74-667a85dc1be9" providerId="AD" clId="Web-{F7C59F83-037B-A2A2-DE62-52A2C0459BED}" dt="2025-09-08T05:07:46.004" v="1476"/>
        <pc:sldMasterMkLst>
          <pc:docMk/>
          <pc:sldMasterMk cId="3960348530" sldId="2147483984"/>
        </pc:sldMasterMkLst>
        <pc:sldLayoutChg chg="add">
          <pc:chgData name="Ruwaida Yvonne (DS-YD)" userId="S::yvonne.ruwaida_vattenfall.com#ext#@energiforetagensverige.onmicrosoft.com::3037e2e3-4175-438e-be74-667a85dc1be9" providerId="AD" clId="Web-{F7C59F83-037B-A2A2-DE62-52A2C0459BED}" dt="2025-09-08T05:07:46.004" v="1476"/>
          <pc:sldLayoutMkLst>
            <pc:docMk/>
            <pc:sldMasterMk cId="3960348530" sldId="2147483984"/>
            <pc:sldLayoutMk cId="2008355934" sldId="2147484003"/>
          </pc:sldLayoutMkLst>
        </pc:sldLayoutChg>
      </pc:sldMasterChg>
      <pc:sldMasterChg chg="add addSldLayout">
        <pc:chgData name="Ruwaida Yvonne (DS-YD)" userId="S::yvonne.ruwaida_vattenfall.com#ext#@energiforetagensverige.onmicrosoft.com::3037e2e3-4175-438e-be74-667a85dc1be9" providerId="AD" clId="Web-{F7C59F83-037B-A2A2-DE62-52A2C0459BED}" dt="2025-09-08T05:05:41.723" v="1451"/>
        <pc:sldMasterMkLst>
          <pc:docMk/>
          <pc:sldMasterMk cId="3943193318" sldId="2147493664"/>
        </pc:sldMasterMkLst>
        <pc:sldLayoutChg chg="add">
          <pc:chgData name="Ruwaida Yvonne (DS-YD)" userId="S::yvonne.ruwaida_vattenfall.com#ext#@energiforetagensverige.onmicrosoft.com::3037e2e3-4175-438e-be74-667a85dc1be9" providerId="AD" clId="Web-{F7C59F83-037B-A2A2-DE62-52A2C0459BED}" dt="2025-09-08T05:05:41.723" v="1451"/>
          <pc:sldLayoutMkLst>
            <pc:docMk/>
            <pc:sldMasterMk cId="3943193318" sldId="2147493664"/>
            <pc:sldLayoutMk cId="304074873" sldId="2147493665"/>
          </pc:sldLayoutMkLst>
        </pc:sldLayoutChg>
        <pc:sldLayoutChg chg="add">
          <pc:chgData name="Ruwaida Yvonne (DS-YD)" userId="S::yvonne.ruwaida_vattenfall.com#ext#@energiforetagensverige.onmicrosoft.com::3037e2e3-4175-438e-be74-667a85dc1be9" providerId="AD" clId="Web-{F7C59F83-037B-A2A2-DE62-52A2C0459BED}" dt="2025-09-08T05:05:41.723" v="1451"/>
          <pc:sldLayoutMkLst>
            <pc:docMk/>
            <pc:sldMasterMk cId="3943193318" sldId="2147493664"/>
            <pc:sldLayoutMk cId="1504564477" sldId="2147493666"/>
          </pc:sldLayoutMkLst>
        </pc:sldLayoutChg>
        <pc:sldLayoutChg chg="add">
          <pc:chgData name="Ruwaida Yvonne (DS-YD)" userId="S::yvonne.ruwaida_vattenfall.com#ext#@energiforetagensverige.onmicrosoft.com::3037e2e3-4175-438e-be74-667a85dc1be9" providerId="AD" clId="Web-{F7C59F83-037B-A2A2-DE62-52A2C0459BED}" dt="2025-09-08T05:05:41.723" v="1451"/>
          <pc:sldLayoutMkLst>
            <pc:docMk/>
            <pc:sldMasterMk cId="3943193318" sldId="2147493664"/>
            <pc:sldLayoutMk cId="3210457309" sldId="2147493667"/>
          </pc:sldLayoutMkLst>
        </pc:sldLayoutChg>
        <pc:sldLayoutChg chg="add">
          <pc:chgData name="Ruwaida Yvonne (DS-YD)" userId="S::yvonne.ruwaida_vattenfall.com#ext#@energiforetagensverige.onmicrosoft.com::3037e2e3-4175-438e-be74-667a85dc1be9" providerId="AD" clId="Web-{F7C59F83-037B-A2A2-DE62-52A2C0459BED}" dt="2025-09-08T05:05:41.723" v="1451"/>
          <pc:sldLayoutMkLst>
            <pc:docMk/>
            <pc:sldMasterMk cId="3943193318" sldId="2147493664"/>
            <pc:sldLayoutMk cId="2405662513" sldId="2147493668"/>
          </pc:sldLayoutMkLst>
        </pc:sldLayoutChg>
        <pc:sldLayoutChg chg="add">
          <pc:chgData name="Ruwaida Yvonne (DS-YD)" userId="S::yvonne.ruwaida_vattenfall.com#ext#@energiforetagensverige.onmicrosoft.com::3037e2e3-4175-438e-be74-667a85dc1be9" providerId="AD" clId="Web-{F7C59F83-037B-A2A2-DE62-52A2C0459BED}" dt="2025-09-08T05:05:41.723" v="1451"/>
          <pc:sldLayoutMkLst>
            <pc:docMk/>
            <pc:sldMasterMk cId="3943193318" sldId="2147493664"/>
            <pc:sldLayoutMk cId="809939798" sldId="2147493669"/>
          </pc:sldLayoutMkLst>
        </pc:sldLayoutChg>
        <pc:sldLayoutChg chg="add">
          <pc:chgData name="Ruwaida Yvonne (DS-YD)" userId="S::yvonne.ruwaida_vattenfall.com#ext#@energiforetagensverige.onmicrosoft.com::3037e2e3-4175-438e-be74-667a85dc1be9" providerId="AD" clId="Web-{F7C59F83-037B-A2A2-DE62-52A2C0459BED}" dt="2025-09-08T05:05:41.723" v="1451"/>
          <pc:sldLayoutMkLst>
            <pc:docMk/>
            <pc:sldMasterMk cId="3943193318" sldId="2147493664"/>
            <pc:sldLayoutMk cId="2909517084" sldId="2147493670"/>
          </pc:sldLayoutMkLst>
        </pc:sldLayoutChg>
        <pc:sldLayoutChg chg="add">
          <pc:chgData name="Ruwaida Yvonne (DS-YD)" userId="S::yvonne.ruwaida_vattenfall.com#ext#@energiforetagensverige.onmicrosoft.com::3037e2e3-4175-438e-be74-667a85dc1be9" providerId="AD" clId="Web-{F7C59F83-037B-A2A2-DE62-52A2C0459BED}" dt="2025-09-08T05:05:41.723" v="1451"/>
          <pc:sldLayoutMkLst>
            <pc:docMk/>
            <pc:sldMasterMk cId="3943193318" sldId="2147493664"/>
            <pc:sldLayoutMk cId="2281478849" sldId="2147493671"/>
          </pc:sldLayoutMkLst>
        </pc:sldLayoutChg>
        <pc:sldLayoutChg chg="add">
          <pc:chgData name="Ruwaida Yvonne (DS-YD)" userId="S::yvonne.ruwaida_vattenfall.com#ext#@energiforetagensverige.onmicrosoft.com::3037e2e3-4175-438e-be74-667a85dc1be9" providerId="AD" clId="Web-{F7C59F83-037B-A2A2-DE62-52A2C0459BED}" dt="2025-09-08T05:05:41.723" v="1451"/>
          <pc:sldLayoutMkLst>
            <pc:docMk/>
            <pc:sldMasterMk cId="3943193318" sldId="2147493664"/>
            <pc:sldLayoutMk cId="3612720244" sldId="2147493672"/>
          </pc:sldLayoutMkLst>
        </pc:sldLayoutChg>
        <pc:sldLayoutChg chg="add">
          <pc:chgData name="Ruwaida Yvonne (DS-YD)" userId="S::yvonne.ruwaida_vattenfall.com#ext#@energiforetagensverige.onmicrosoft.com::3037e2e3-4175-438e-be74-667a85dc1be9" providerId="AD" clId="Web-{F7C59F83-037B-A2A2-DE62-52A2C0459BED}" dt="2025-09-08T05:05:41.723" v="1451"/>
          <pc:sldLayoutMkLst>
            <pc:docMk/>
            <pc:sldMasterMk cId="3943193318" sldId="2147493664"/>
            <pc:sldLayoutMk cId="4021742258" sldId="2147493673"/>
          </pc:sldLayoutMkLst>
        </pc:sldLayoutChg>
        <pc:sldLayoutChg chg="add">
          <pc:chgData name="Ruwaida Yvonne (DS-YD)" userId="S::yvonne.ruwaida_vattenfall.com#ext#@energiforetagensverige.onmicrosoft.com::3037e2e3-4175-438e-be74-667a85dc1be9" providerId="AD" clId="Web-{F7C59F83-037B-A2A2-DE62-52A2C0459BED}" dt="2025-09-08T05:05:41.723" v="1451"/>
          <pc:sldLayoutMkLst>
            <pc:docMk/>
            <pc:sldMasterMk cId="3943193318" sldId="2147493664"/>
            <pc:sldLayoutMk cId="790367575" sldId="2147493674"/>
          </pc:sldLayoutMkLst>
        </pc:sldLayoutChg>
        <pc:sldLayoutChg chg="add">
          <pc:chgData name="Ruwaida Yvonne (DS-YD)" userId="S::yvonne.ruwaida_vattenfall.com#ext#@energiforetagensverige.onmicrosoft.com::3037e2e3-4175-438e-be74-667a85dc1be9" providerId="AD" clId="Web-{F7C59F83-037B-A2A2-DE62-52A2C0459BED}" dt="2025-09-08T05:05:41.723" v="1451"/>
          <pc:sldLayoutMkLst>
            <pc:docMk/>
            <pc:sldMasterMk cId="3943193318" sldId="2147493664"/>
            <pc:sldLayoutMk cId="658576242" sldId="2147493675"/>
          </pc:sldLayoutMkLst>
        </pc:sldLayoutChg>
        <pc:sldLayoutChg chg="add">
          <pc:chgData name="Ruwaida Yvonne (DS-YD)" userId="S::yvonne.ruwaida_vattenfall.com#ext#@energiforetagensverige.onmicrosoft.com::3037e2e3-4175-438e-be74-667a85dc1be9" providerId="AD" clId="Web-{F7C59F83-037B-A2A2-DE62-52A2C0459BED}" dt="2025-09-08T05:05:41.723" v="1451"/>
          <pc:sldLayoutMkLst>
            <pc:docMk/>
            <pc:sldMasterMk cId="3943193318" sldId="2147493664"/>
            <pc:sldLayoutMk cId="2492127218" sldId="2147493676"/>
          </pc:sldLayoutMkLst>
        </pc:sldLayoutChg>
        <pc:sldLayoutChg chg="add">
          <pc:chgData name="Ruwaida Yvonne (DS-YD)" userId="S::yvonne.ruwaida_vattenfall.com#ext#@energiforetagensverige.onmicrosoft.com::3037e2e3-4175-438e-be74-667a85dc1be9" providerId="AD" clId="Web-{F7C59F83-037B-A2A2-DE62-52A2C0459BED}" dt="2025-09-08T05:05:41.723" v="1451"/>
          <pc:sldLayoutMkLst>
            <pc:docMk/>
            <pc:sldMasterMk cId="3943193318" sldId="2147493664"/>
            <pc:sldLayoutMk cId="3816637477" sldId="2147493677"/>
          </pc:sldLayoutMkLst>
        </pc:sldLayoutChg>
        <pc:sldLayoutChg chg="add">
          <pc:chgData name="Ruwaida Yvonne (DS-YD)" userId="S::yvonne.ruwaida_vattenfall.com#ext#@energiforetagensverige.onmicrosoft.com::3037e2e3-4175-438e-be74-667a85dc1be9" providerId="AD" clId="Web-{F7C59F83-037B-A2A2-DE62-52A2C0459BED}" dt="2025-09-08T05:05:41.723" v="1451"/>
          <pc:sldLayoutMkLst>
            <pc:docMk/>
            <pc:sldMasterMk cId="3943193318" sldId="2147493664"/>
            <pc:sldLayoutMk cId="720088298" sldId="2147493678"/>
          </pc:sldLayoutMkLst>
        </pc:sldLayoutChg>
        <pc:sldLayoutChg chg="add">
          <pc:chgData name="Ruwaida Yvonne (DS-YD)" userId="S::yvonne.ruwaida_vattenfall.com#ext#@energiforetagensverige.onmicrosoft.com::3037e2e3-4175-438e-be74-667a85dc1be9" providerId="AD" clId="Web-{F7C59F83-037B-A2A2-DE62-52A2C0459BED}" dt="2025-09-08T05:05:41.723" v="1451"/>
          <pc:sldLayoutMkLst>
            <pc:docMk/>
            <pc:sldMasterMk cId="3943193318" sldId="2147493664"/>
            <pc:sldLayoutMk cId="2724829117" sldId="2147493679"/>
          </pc:sldLayoutMkLst>
        </pc:sldLayoutChg>
        <pc:sldLayoutChg chg="add">
          <pc:chgData name="Ruwaida Yvonne (DS-YD)" userId="S::yvonne.ruwaida_vattenfall.com#ext#@energiforetagensverige.onmicrosoft.com::3037e2e3-4175-438e-be74-667a85dc1be9" providerId="AD" clId="Web-{F7C59F83-037B-A2A2-DE62-52A2C0459BED}" dt="2025-09-08T05:05:41.723" v="1451"/>
          <pc:sldLayoutMkLst>
            <pc:docMk/>
            <pc:sldMasterMk cId="3943193318" sldId="2147493664"/>
            <pc:sldLayoutMk cId="2656508849" sldId="2147493680"/>
          </pc:sldLayoutMkLst>
        </pc:sldLayoutChg>
        <pc:sldLayoutChg chg="add">
          <pc:chgData name="Ruwaida Yvonne (DS-YD)" userId="S::yvonne.ruwaida_vattenfall.com#ext#@energiforetagensverige.onmicrosoft.com::3037e2e3-4175-438e-be74-667a85dc1be9" providerId="AD" clId="Web-{F7C59F83-037B-A2A2-DE62-52A2C0459BED}" dt="2025-09-08T05:05:41.723" v="1451"/>
          <pc:sldLayoutMkLst>
            <pc:docMk/>
            <pc:sldMasterMk cId="3943193318" sldId="2147493664"/>
            <pc:sldLayoutMk cId="2770707017" sldId="2147493681"/>
          </pc:sldLayoutMkLst>
        </pc:sldLayoutChg>
        <pc:sldLayoutChg chg="add">
          <pc:chgData name="Ruwaida Yvonne (DS-YD)" userId="S::yvonne.ruwaida_vattenfall.com#ext#@energiforetagensverige.onmicrosoft.com::3037e2e3-4175-438e-be74-667a85dc1be9" providerId="AD" clId="Web-{F7C59F83-037B-A2A2-DE62-52A2C0459BED}" dt="2025-09-08T05:05:41.723" v="1451"/>
          <pc:sldLayoutMkLst>
            <pc:docMk/>
            <pc:sldMasterMk cId="3943193318" sldId="2147493664"/>
            <pc:sldLayoutMk cId="1246446691" sldId="2147493682"/>
          </pc:sldLayoutMkLst>
        </pc:sldLayoutChg>
        <pc:sldLayoutChg chg="add">
          <pc:chgData name="Ruwaida Yvonne (DS-YD)" userId="S::yvonne.ruwaida_vattenfall.com#ext#@energiforetagensverige.onmicrosoft.com::3037e2e3-4175-438e-be74-667a85dc1be9" providerId="AD" clId="Web-{F7C59F83-037B-A2A2-DE62-52A2C0459BED}" dt="2025-09-08T05:05:41.723" v="1451"/>
          <pc:sldLayoutMkLst>
            <pc:docMk/>
            <pc:sldMasterMk cId="3943193318" sldId="2147493664"/>
            <pc:sldLayoutMk cId="394289626" sldId="2147493683"/>
          </pc:sldLayoutMkLst>
        </pc:sldLayoutChg>
        <pc:sldLayoutChg chg="add">
          <pc:chgData name="Ruwaida Yvonne (DS-YD)" userId="S::yvonne.ruwaida_vattenfall.com#ext#@energiforetagensverige.onmicrosoft.com::3037e2e3-4175-438e-be74-667a85dc1be9" providerId="AD" clId="Web-{F7C59F83-037B-A2A2-DE62-52A2C0459BED}" dt="2025-09-08T05:05:41.723" v="1451"/>
          <pc:sldLayoutMkLst>
            <pc:docMk/>
            <pc:sldMasterMk cId="3943193318" sldId="2147493664"/>
            <pc:sldLayoutMk cId="1263954035" sldId="2147493684"/>
          </pc:sldLayoutMkLst>
        </pc:sldLayoutChg>
        <pc:sldLayoutChg chg="add">
          <pc:chgData name="Ruwaida Yvonne (DS-YD)" userId="S::yvonne.ruwaida_vattenfall.com#ext#@energiforetagensverige.onmicrosoft.com::3037e2e3-4175-438e-be74-667a85dc1be9" providerId="AD" clId="Web-{F7C59F83-037B-A2A2-DE62-52A2C0459BED}" dt="2025-09-08T05:05:41.723" v="1451"/>
          <pc:sldLayoutMkLst>
            <pc:docMk/>
            <pc:sldMasterMk cId="3943193318" sldId="2147493664"/>
            <pc:sldLayoutMk cId="445822092" sldId="2147493685"/>
          </pc:sldLayoutMkLst>
        </pc:sldLayoutChg>
        <pc:sldLayoutChg chg="add">
          <pc:chgData name="Ruwaida Yvonne (DS-YD)" userId="S::yvonne.ruwaida_vattenfall.com#ext#@energiforetagensverige.onmicrosoft.com::3037e2e3-4175-438e-be74-667a85dc1be9" providerId="AD" clId="Web-{F7C59F83-037B-A2A2-DE62-52A2C0459BED}" dt="2025-09-08T05:05:41.723" v="1451"/>
          <pc:sldLayoutMkLst>
            <pc:docMk/>
            <pc:sldMasterMk cId="3943193318" sldId="2147493664"/>
            <pc:sldLayoutMk cId="1426249900" sldId="2147493686"/>
          </pc:sldLayoutMkLst>
        </pc:sldLayoutChg>
        <pc:sldLayoutChg chg="add">
          <pc:chgData name="Ruwaida Yvonne (DS-YD)" userId="S::yvonne.ruwaida_vattenfall.com#ext#@energiforetagensverige.onmicrosoft.com::3037e2e3-4175-438e-be74-667a85dc1be9" providerId="AD" clId="Web-{F7C59F83-037B-A2A2-DE62-52A2C0459BED}" dt="2025-09-08T05:05:41.723" v="1451"/>
          <pc:sldLayoutMkLst>
            <pc:docMk/>
            <pc:sldMasterMk cId="3943193318" sldId="2147493664"/>
            <pc:sldLayoutMk cId="320191526" sldId="2147493687"/>
          </pc:sldLayoutMkLst>
        </pc:sldLayoutChg>
        <pc:sldLayoutChg chg="add">
          <pc:chgData name="Ruwaida Yvonne (DS-YD)" userId="S::yvonne.ruwaida_vattenfall.com#ext#@energiforetagensverige.onmicrosoft.com::3037e2e3-4175-438e-be74-667a85dc1be9" providerId="AD" clId="Web-{F7C59F83-037B-A2A2-DE62-52A2C0459BED}" dt="2025-09-08T05:05:41.723" v="1451"/>
          <pc:sldLayoutMkLst>
            <pc:docMk/>
            <pc:sldMasterMk cId="3943193318" sldId="2147493664"/>
            <pc:sldLayoutMk cId="871383861" sldId="2147493688"/>
          </pc:sldLayoutMkLst>
        </pc:sldLayoutChg>
        <pc:sldLayoutChg chg="add">
          <pc:chgData name="Ruwaida Yvonne (DS-YD)" userId="S::yvonne.ruwaida_vattenfall.com#ext#@energiforetagensverige.onmicrosoft.com::3037e2e3-4175-438e-be74-667a85dc1be9" providerId="AD" clId="Web-{F7C59F83-037B-A2A2-DE62-52A2C0459BED}" dt="2025-09-08T05:05:41.723" v="1451"/>
          <pc:sldLayoutMkLst>
            <pc:docMk/>
            <pc:sldMasterMk cId="3943193318" sldId="2147493664"/>
            <pc:sldLayoutMk cId="2451887941" sldId="2147493689"/>
          </pc:sldLayoutMkLst>
        </pc:sldLayoutChg>
        <pc:sldLayoutChg chg="add">
          <pc:chgData name="Ruwaida Yvonne (DS-YD)" userId="S::yvonne.ruwaida_vattenfall.com#ext#@energiforetagensverige.onmicrosoft.com::3037e2e3-4175-438e-be74-667a85dc1be9" providerId="AD" clId="Web-{F7C59F83-037B-A2A2-DE62-52A2C0459BED}" dt="2025-09-08T05:05:41.723" v="1451"/>
          <pc:sldLayoutMkLst>
            <pc:docMk/>
            <pc:sldMasterMk cId="3943193318" sldId="2147493664"/>
            <pc:sldLayoutMk cId="2598136530" sldId="2147493690"/>
          </pc:sldLayoutMkLst>
        </pc:sldLayoutChg>
        <pc:sldLayoutChg chg="add">
          <pc:chgData name="Ruwaida Yvonne (DS-YD)" userId="S::yvonne.ruwaida_vattenfall.com#ext#@energiforetagensverige.onmicrosoft.com::3037e2e3-4175-438e-be74-667a85dc1be9" providerId="AD" clId="Web-{F7C59F83-037B-A2A2-DE62-52A2C0459BED}" dt="2025-09-08T05:05:41.723" v="1451"/>
          <pc:sldLayoutMkLst>
            <pc:docMk/>
            <pc:sldMasterMk cId="3943193318" sldId="2147493664"/>
            <pc:sldLayoutMk cId="3025271866" sldId="2147493691"/>
          </pc:sldLayoutMkLst>
        </pc:sldLayoutChg>
        <pc:sldLayoutChg chg="add">
          <pc:chgData name="Ruwaida Yvonne (DS-YD)" userId="S::yvonne.ruwaida_vattenfall.com#ext#@energiforetagensverige.onmicrosoft.com::3037e2e3-4175-438e-be74-667a85dc1be9" providerId="AD" clId="Web-{F7C59F83-037B-A2A2-DE62-52A2C0459BED}" dt="2025-09-08T05:05:41.723" v="1451"/>
          <pc:sldLayoutMkLst>
            <pc:docMk/>
            <pc:sldMasterMk cId="3943193318" sldId="2147493664"/>
            <pc:sldLayoutMk cId="3462977586" sldId="2147493692"/>
          </pc:sldLayoutMkLst>
        </pc:sldLayoutChg>
        <pc:sldLayoutChg chg="add">
          <pc:chgData name="Ruwaida Yvonne (DS-YD)" userId="S::yvonne.ruwaida_vattenfall.com#ext#@energiforetagensverige.onmicrosoft.com::3037e2e3-4175-438e-be74-667a85dc1be9" providerId="AD" clId="Web-{F7C59F83-037B-A2A2-DE62-52A2C0459BED}" dt="2025-09-08T05:05:41.723" v="1451"/>
          <pc:sldLayoutMkLst>
            <pc:docMk/>
            <pc:sldMasterMk cId="3943193318" sldId="2147493664"/>
            <pc:sldLayoutMk cId="611533417" sldId="2147493693"/>
          </pc:sldLayoutMkLst>
        </pc:sldLayoutChg>
        <pc:sldLayoutChg chg="add">
          <pc:chgData name="Ruwaida Yvonne (DS-YD)" userId="S::yvonne.ruwaida_vattenfall.com#ext#@energiforetagensverige.onmicrosoft.com::3037e2e3-4175-438e-be74-667a85dc1be9" providerId="AD" clId="Web-{F7C59F83-037B-A2A2-DE62-52A2C0459BED}" dt="2025-09-08T05:05:41.723" v="1451"/>
          <pc:sldLayoutMkLst>
            <pc:docMk/>
            <pc:sldMasterMk cId="3943193318" sldId="2147493664"/>
            <pc:sldLayoutMk cId="974643930" sldId="2147493694"/>
          </pc:sldLayoutMkLst>
        </pc:sldLayoutChg>
        <pc:sldLayoutChg chg="add">
          <pc:chgData name="Ruwaida Yvonne (DS-YD)" userId="S::yvonne.ruwaida_vattenfall.com#ext#@energiforetagensverige.onmicrosoft.com::3037e2e3-4175-438e-be74-667a85dc1be9" providerId="AD" clId="Web-{F7C59F83-037B-A2A2-DE62-52A2C0459BED}" dt="2025-09-08T05:05:41.723" v="1451"/>
          <pc:sldLayoutMkLst>
            <pc:docMk/>
            <pc:sldMasterMk cId="3943193318" sldId="2147493664"/>
            <pc:sldLayoutMk cId="3658632879" sldId="2147493695"/>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D7D674-6686-4A75-8EFF-6C2E7A34B7E1}" type="datetimeFigureOut">
              <a:rPr lang="sv-SE" smtClean="0"/>
              <a:t>2025-09-09</a:t>
            </a:fld>
            <a:endParaRPr lang="sv-S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60D04B-5459-4501-88A0-50BF6160DFEF}" type="slidenum">
              <a:rPr lang="sv-SE" smtClean="0"/>
              <a:t>‹#›</a:t>
            </a:fld>
            <a:endParaRPr lang="sv-SE"/>
          </a:p>
        </p:txBody>
      </p:sp>
    </p:spTree>
    <p:extLst>
      <p:ext uri="{BB962C8B-B14F-4D97-AF65-F5344CB8AC3E}">
        <p14:creationId xmlns:p14="http://schemas.microsoft.com/office/powerpoint/2010/main" val="2864773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entsoe.eu/events/2025/03/04/entso-e-and-dso-entity-public-webinar-on-national-flexibility-needs-assessment-methodology/"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acer.europa.eu/sites/default/files/documents/en/The_agency/Organisation/Expert_Groups/EG_Flexibility/Flexibility_EG_Open_Letter_2025.pdf"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entsoe.eu/events/2025/03/04/entso-e-and-dso-entity-public-webinar-on-national-flexibility-needs-assessment-methodology/"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acer.europa.eu/sites/default/files/documents/en/The_agency/Organisation/Expert_Groups/EG_Flexibility/Flexibility_EG_Open_Letter_2025.pdf"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entsoe.eu/events/2025/03/04/entso-e-and-dso-entity-public-webinar-on-national-flexibility-needs-assessment-methodology/"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acer.europa.eu/sites/default/files/documents/en/The_agency/Organisation/Expert_Groups/EG_Flexibility/Flexibility_EG_Open_Letter_2025.pdf"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entsoe.eu/events/2025/03/04/entso-e-and-dso-entity-public-webinar-on-national-flexibility-needs-assessment-methodology/"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acer.europa.eu/sites/default/files/documents/en/The_agency/Organisation/Expert_Groups/EG_Flexibility/Flexibility_EG_Open_Letter_2025.pdf"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entsoe.eu/events/2025/03/04/entso-e-and-dso-entity-public-webinar-on-national-flexibility-needs-assessment-methodology/"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acer.europa.eu/sites/default/files/documents/en/The_agency/Organisation/Expert_Groups/EG_Flexibility/Flexibility_EG_Open_Letter_2025.pdf"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entsoe.eu/events/2025/03/04/entso-e-and-dso-entity-public-webinar-on-national-flexibility-needs-assessment-methodology/"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www.acer.europa.eu/sites/default/files/documents/en/The_agency/Organisation/Expert_Groups/EG_Flexibility/Flexibility_EG_Open_Letter_2025.pdf"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entsoe.eu/events/2025/03/04/entso-e-and-dso-entity-public-webinar-on-national-flexibility-needs-assessment-methodology/"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acer.europa.eu/sites/default/files/documents/en/The_agency/Organisation/Expert_Groups/EG_Flexibility/Flexibility_EG_Open_Letter_2025.pdf"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entsoe.eu/events/2025/03/04/entso-e-and-dso-entity-public-webinar-on-national-flexibility-needs-assessment-methodology/"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www.acer.europa.eu/sites/default/files/documents/en/The_agency/Organisation/Expert_Groups/EG_Flexibility/Flexibility_EG_Open_Letter_2025.pdf"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entsoe.eu/events/2025/03/04/entso-e-and-dso-entity-public-webinar-on-national-flexibility-needs-assessment-methodology/"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acer.europa.eu/sites/default/files/documents/en/The_agency/Organisation/Expert_Groups/EG_Flexibility/Flexibility_EG_Open_Letter_2025.pdf"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entsoe.eu/events/2025/03/04/entso-e-and-dso-entity-public-webinar-on-national-flexibility-needs-assessment-methodology/"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www.acer.europa.eu/sites/default/files/documents/en/The_agency/Organisation/Expert_Groups/EG_Flexibility/Flexibility_EG_Open_Letter_2025.pdf"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entsoe.eu/events/2025/03/04/entso-e-and-dso-entity-public-webinar-on-national-flexibility-needs-assessment-methodology/"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www.acer.europa.eu/sites/default/files/documents/en/The_agency/Organisation/Expert_Groups/EG_Flexibility/Flexibility_EG_Open_Letter_2025.pdf"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entsoe.eu/events/2025/03/04/entso-e-and-dso-entity-public-webinar-on-national-flexibility-needs-assessment-methodology/"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acer.europa.eu/sites/default/files/documents/en/The_agency/Organisation/Expert_Groups/EG_Flexibility/Flexibility_EG_Open_Letter_2025.pdf"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entsoe.eu/events/2025/03/04/entso-e-and-dso-entity-public-webinar-on-national-flexibility-needs-assessment-methodology/"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www.acer.europa.eu/sites/default/files/documents/en/The_agency/Organisation/Expert_Groups/EG_Flexibility/Flexibility_EG_Open_Letter_2025.pdf"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entsoe.eu/events/2025/03/04/entso-e-and-dso-entity-public-webinar-on-national-flexibility-needs-assessment-methodology/"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www.acer.europa.eu/sites/default/files/documents/en/The_agency/Organisation/Expert_Groups/EG_Flexibility/Flexibility_EG_Open_Letter_2025.pdf"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entsoe.eu/events/2025/03/04/entso-e-and-dso-entity-public-webinar-on-national-flexibility-needs-assessment-methodology/"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acer.europa.eu/sites/default/files/documents/en/The_agency/Organisation/Expert_Groups/EG_Flexibility/Flexibility_EG_Open_Letter_2025.pdf"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entsoe.eu/events/2025/03/04/entso-e-and-dso-entity-public-webinar-on-national-flexibility-needs-assessment-methodology/"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acer.europa.eu/sites/default/files/documents/en/The_agency/Organisation/Expert_Groups/EG_Flexibility/Flexibility_EG_Open_Letter_2025.pdf"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entsoe.eu/events/2025/03/04/entso-e-and-dso-entity-public-webinar-on-national-flexibility-needs-assessment-methodology/"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acer.europa.eu/sites/default/files/documents/en/The_agency/Organisation/Expert_Groups/EG_Flexibility/Flexibility_EG_Open_Letter_2025.pdf"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t>Erik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38A4C-AC67-4FC2-8872-5C8EBE092B67}" type="slidenum">
              <a:rPr kumimoji="0" lang="sv-SE" sz="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sv-SE"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01287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239279-2BFA-3884-F2F7-425D8C5055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7DCC18-A01C-11BD-2C36-5534D2003A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53FD29-95AA-93C0-13A4-52D6CA9791B3}"/>
              </a:ext>
            </a:extLst>
          </p:cNvPr>
          <p:cNvSpPr>
            <a:spLocks noGrp="1"/>
          </p:cNvSpPr>
          <p:nvPr>
            <p:ph type="body" idx="1"/>
          </p:nvPr>
        </p:nvSpPr>
        <p:spPr/>
        <p:txBody>
          <a:bodyPr/>
          <a:lstStyle/>
          <a:p>
            <a:pPr>
              <a:lnSpc>
                <a:spcPct val="90000"/>
              </a:lnSpc>
              <a:spcBef>
                <a:spcPts val="1000"/>
              </a:spcBef>
            </a:pPr>
            <a:r>
              <a:rPr lang="en-US"/>
              <a:t>Lovisa</a:t>
            </a:r>
          </a:p>
          <a:p>
            <a:pPr>
              <a:lnSpc>
                <a:spcPct val="90000"/>
              </a:lnSpc>
              <a:spcBef>
                <a:spcPts val="1000"/>
              </a:spcBef>
            </a:pPr>
            <a:endParaRPr lang="en-US"/>
          </a:p>
          <a:p>
            <a:pPr>
              <a:lnSpc>
                <a:spcPct val="90000"/>
              </a:lnSpc>
              <a:spcBef>
                <a:spcPts val="1000"/>
              </a:spcBef>
            </a:pPr>
            <a:r>
              <a:rPr lang="en-US" err="1"/>
              <a:t>Bakgrundsmaterial</a:t>
            </a:r>
            <a:r>
              <a:rPr lang="en-US"/>
              <a:t>:</a:t>
            </a:r>
          </a:p>
          <a:p>
            <a:pPr>
              <a:lnSpc>
                <a:spcPct val="90000"/>
              </a:lnSpc>
              <a:spcBef>
                <a:spcPts val="1000"/>
              </a:spcBef>
            </a:pPr>
            <a:r>
              <a:rPr lang="sv-SE" err="1"/>
              <a:t>Webbinarium</a:t>
            </a:r>
            <a:r>
              <a:rPr lang="sv-SE"/>
              <a:t> om EU DSO </a:t>
            </a:r>
            <a:r>
              <a:rPr lang="sv-SE" err="1"/>
              <a:t>Entitys</a:t>
            </a:r>
            <a:r>
              <a:rPr lang="sv-SE"/>
              <a:t> förslag till metod för </a:t>
            </a:r>
            <a:r>
              <a:rPr lang="sv-SE" err="1"/>
              <a:t>flexibilietsbehovsbedömning</a:t>
            </a:r>
            <a:r>
              <a:rPr lang="sv-SE"/>
              <a:t> </a:t>
            </a:r>
            <a:r>
              <a:rPr lang="en-US">
                <a:hlinkClick r:id="rId3"/>
              </a:rPr>
              <a:t>ENTSO-E and DSO Entity - Public Webinar on National Flexibility Needs Assessment Methodology</a:t>
            </a:r>
            <a:endParaRPr lang="sv-SE"/>
          </a:p>
          <a:p>
            <a:pPr>
              <a:lnSpc>
                <a:spcPct val="90000"/>
              </a:lnSpc>
              <a:spcBef>
                <a:spcPts val="1000"/>
              </a:spcBef>
            </a:pPr>
            <a:r>
              <a:rPr lang="sv-SE">
                <a:solidFill>
                  <a:srgbClr val="404040"/>
                </a:solidFill>
              </a:rPr>
              <a:t>ACER arbetsgrupp </a:t>
            </a:r>
            <a:r>
              <a:rPr lang="en-US">
                <a:hlinkClick r:id="rId4"/>
              </a:rPr>
              <a:t>Open letter: Expert Group on EU-wide flexibility needs assessment</a:t>
            </a:r>
            <a:endParaRPr lang="en-US"/>
          </a:p>
        </p:txBody>
      </p:sp>
      <p:sp>
        <p:nvSpPr>
          <p:cNvPr id="4" name="Slide Number Placeholder 3">
            <a:extLst>
              <a:ext uri="{FF2B5EF4-FFF2-40B4-BE49-F238E27FC236}">
                <a16:creationId xmlns:a16="http://schemas.microsoft.com/office/drawing/2014/main" id="{37182D27-86ED-574D-26B5-7109BC4195D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60D04B-5459-4501-88A0-50BF6160DFEF}" type="slidenum">
              <a:rPr kumimoji="0" lang="sv-S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sv-S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888253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561A18-DA00-409B-D0D5-EE29E03649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82C358-AD33-5C2D-8171-1AFE4E1FE8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5FDE67-5DEE-D9D5-9F5C-273F5AA91D1D}"/>
              </a:ext>
            </a:extLst>
          </p:cNvPr>
          <p:cNvSpPr>
            <a:spLocks noGrp="1"/>
          </p:cNvSpPr>
          <p:nvPr>
            <p:ph type="body" idx="1"/>
          </p:nvPr>
        </p:nvSpPr>
        <p:spPr/>
        <p:txBody>
          <a:bodyPr/>
          <a:lstStyle/>
          <a:p>
            <a:pPr>
              <a:lnSpc>
                <a:spcPct val="90000"/>
              </a:lnSpc>
              <a:spcBef>
                <a:spcPts val="1000"/>
              </a:spcBef>
            </a:pPr>
            <a:r>
              <a:rPr lang="en-US"/>
              <a:t>Lovisa</a:t>
            </a:r>
          </a:p>
          <a:p>
            <a:pPr>
              <a:lnSpc>
                <a:spcPct val="90000"/>
              </a:lnSpc>
              <a:spcBef>
                <a:spcPts val="1000"/>
              </a:spcBef>
            </a:pPr>
            <a:endParaRPr lang="en-US"/>
          </a:p>
          <a:p>
            <a:pPr>
              <a:lnSpc>
                <a:spcPct val="90000"/>
              </a:lnSpc>
              <a:spcBef>
                <a:spcPts val="1000"/>
              </a:spcBef>
            </a:pPr>
            <a:r>
              <a:rPr lang="en-US" err="1"/>
              <a:t>Bakgrundsmaterial</a:t>
            </a:r>
            <a:r>
              <a:rPr lang="en-US"/>
              <a:t>:</a:t>
            </a:r>
          </a:p>
          <a:p>
            <a:pPr>
              <a:lnSpc>
                <a:spcPct val="90000"/>
              </a:lnSpc>
              <a:spcBef>
                <a:spcPts val="1000"/>
              </a:spcBef>
            </a:pPr>
            <a:r>
              <a:rPr lang="sv-SE" err="1"/>
              <a:t>Webbinarium</a:t>
            </a:r>
            <a:r>
              <a:rPr lang="sv-SE"/>
              <a:t> om EU DSO </a:t>
            </a:r>
            <a:r>
              <a:rPr lang="sv-SE" err="1"/>
              <a:t>Entitys</a:t>
            </a:r>
            <a:r>
              <a:rPr lang="sv-SE"/>
              <a:t> förslag till metod för </a:t>
            </a:r>
            <a:r>
              <a:rPr lang="sv-SE" err="1"/>
              <a:t>flexibilietsbehovsbedömning</a:t>
            </a:r>
            <a:r>
              <a:rPr lang="sv-SE"/>
              <a:t> </a:t>
            </a:r>
            <a:r>
              <a:rPr lang="en-US">
                <a:hlinkClick r:id="rId3"/>
              </a:rPr>
              <a:t>ENTSO-E and DSO Entity - Public Webinar on National Flexibility Needs Assessment Methodology</a:t>
            </a:r>
            <a:endParaRPr lang="sv-SE"/>
          </a:p>
          <a:p>
            <a:pPr>
              <a:lnSpc>
                <a:spcPct val="90000"/>
              </a:lnSpc>
              <a:spcBef>
                <a:spcPts val="1000"/>
              </a:spcBef>
            </a:pPr>
            <a:r>
              <a:rPr lang="sv-SE">
                <a:solidFill>
                  <a:srgbClr val="404040"/>
                </a:solidFill>
              </a:rPr>
              <a:t>ACER arbetsgrupp </a:t>
            </a:r>
            <a:r>
              <a:rPr lang="en-US">
                <a:hlinkClick r:id="rId4"/>
              </a:rPr>
              <a:t>Open letter: Expert Group on EU-wide flexibility needs assessment</a:t>
            </a:r>
            <a:endParaRPr lang="en-US"/>
          </a:p>
        </p:txBody>
      </p:sp>
      <p:sp>
        <p:nvSpPr>
          <p:cNvPr id="4" name="Slide Number Placeholder 3">
            <a:extLst>
              <a:ext uri="{FF2B5EF4-FFF2-40B4-BE49-F238E27FC236}">
                <a16:creationId xmlns:a16="http://schemas.microsoft.com/office/drawing/2014/main" id="{2B53F97B-2842-5F29-72EE-15EC423F4EBF}"/>
              </a:ext>
            </a:extLst>
          </p:cNvPr>
          <p:cNvSpPr>
            <a:spLocks noGrp="1"/>
          </p:cNvSpPr>
          <p:nvPr>
            <p:ph type="sldNum" sz="quarter" idx="5"/>
          </p:nvPr>
        </p:nvSpPr>
        <p:spPr/>
        <p:txBody>
          <a:bodyPr/>
          <a:lstStyle/>
          <a:p>
            <a:fld id="{8F60D04B-5459-4501-88A0-50BF6160DFEF}" type="slidenum">
              <a:rPr lang="sv-SE" smtClean="0"/>
              <a:t>11</a:t>
            </a:fld>
            <a:endParaRPr lang="sv-SE"/>
          </a:p>
        </p:txBody>
      </p:sp>
    </p:spTree>
    <p:extLst>
      <p:ext uri="{BB962C8B-B14F-4D97-AF65-F5344CB8AC3E}">
        <p14:creationId xmlns:p14="http://schemas.microsoft.com/office/powerpoint/2010/main" val="38977408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D7ACA-2FDC-A774-34CB-67F739059C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6B19CB-D88D-5BCF-1EDF-2913A4EF67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85EFD1-8FFD-B44E-09F9-AE119A1892A9}"/>
              </a:ext>
            </a:extLst>
          </p:cNvPr>
          <p:cNvSpPr>
            <a:spLocks noGrp="1"/>
          </p:cNvSpPr>
          <p:nvPr>
            <p:ph type="body" idx="1"/>
          </p:nvPr>
        </p:nvSpPr>
        <p:spPr/>
        <p:txBody>
          <a:bodyPr/>
          <a:lstStyle/>
          <a:p>
            <a:r>
              <a:rPr lang="sv-SE"/>
              <a:t>Erik</a:t>
            </a:r>
          </a:p>
        </p:txBody>
      </p:sp>
      <p:sp>
        <p:nvSpPr>
          <p:cNvPr id="4" name="Slide Number Placeholder 3">
            <a:extLst>
              <a:ext uri="{FF2B5EF4-FFF2-40B4-BE49-F238E27FC236}">
                <a16:creationId xmlns:a16="http://schemas.microsoft.com/office/drawing/2014/main" id="{4D8D4C06-22A0-A5ED-62DE-B7C35DD6B48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38A4C-AC67-4FC2-8872-5C8EBE092B67}" type="slidenum">
              <a:rPr kumimoji="0" lang="sv-SE" sz="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sv-SE"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13770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C7531-0A37-9857-A866-B0E231ADF8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FC0331-0F61-F437-18B7-5DDA313E8C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7E4A42-1989-A5BB-8774-F3EE0F98A704}"/>
              </a:ext>
            </a:extLst>
          </p:cNvPr>
          <p:cNvSpPr>
            <a:spLocks noGrp="1"/>
          </p:cNvSpPr>
          <p:nvPr>
            <p:ph type="body" idx="1"/>
          </p:nvPr>
        </p:nvSpPr>
        <p:spPr/>
        <p:txBody>
          <a:bodyPr/>
          <a:lstStyle/>
          <a:p>
            <a:r>
              <a:rPr lang="sv-SE"/>
              <a:t>Erik</a:t>
            </a:r>
          </a:p>
        </p:txBody>
      </p:sp>
      <p:sp>
        <p:nvSpPr>
          <p:cNvPr id="4" name="Slide Number Placeholder 3">
            <a:extLst>
              <a:ext uri="{FF2B5EF4-FFF2-40B4-BE49-F238E27FC236}">
                <a16:creationId xmlns:a16="http://schemas.microsoft.com/office/drawing/2014/main" id="{30609BC2-9040-725C-FD1D-3BA480273FE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38A4C-AC67-4FC2-8872-5C8EBE092B67}" type="slidenum">
              <a:rPr kumimoji="0" lang="sv-SE" sz="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sv-SE"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88584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5B2A92-3A02-78AA-8295-3573740388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248CA5-C2DC-4016-A5E8-F5C9BE1346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BD80E5-7A71-B210-CABE-4D36D0531F7F}"/>
              </a:ext>
            </a:extLst>
          </p:cNvPr>
          <p:cNvSpPr>
            <a:spLocks noGrp="1"/>
          </p:cNvSpPr>
          <p:nvPr>
            <p:ph type="body" idx="1"/>
          </p:nvPr>
        </p:nvSpPr>
        <p:spPr/>
        <p:txBody>
          <a:bodyPr/>
          <a:lstStyle/>
          <a:p>
            <a:pPr>
              <a:lnSpc>
                <a:spcPct val="90000"/>
              </a:lnSpc>
              <a:spcBef>
                <a:spcPts val="1000"/>
              </a:spcBef>
            </a:pPr>
            <a:r>
              <a:rPr lang="en-US"/>
              <a:t>Lovisa</a:t>
            </a:r>
          </a:p>
          <a:p>
            <a:pPr>
              <a:lnSpc>
                <a:spcPct val="90000"/>
              </a:lnSpc>
              <a:spcBef>
                <a:spcPts val="1000"/>
              </a:spcBef>
            </a:pPr>
            <a:endParaRPr lang="en-US"/>
          </a:p>
          <a:p>
            <a:pPr>
              <a:lnSpc>
                <a:spcPct val="90000"/>
              </a:lnSpc>
              <a:spcBef>
                <a:spcPts val="1000"/>
              </a:spcBef>
            </a:pPr>
            <a:r>
              <a:rPr lang="en-US" err="1"/>
              <a:t>Bakgrundsmaterial</a:t>
            </a:r>
            <a:r>
              <a:rPr lang="en-US"/>
              <a:t>:</a:t>
            </a:r>
          </a:p>
          <a:p>
            <a:pPr>
              <a:lnSpc>
                <a:spcPct val="90000"/>
              </a:lnSpc>
              <a:spcBef>
                <a:spcPts val="1000"/>
              </a:spcBef>
            </a:pPr>
            <a:r>
              <a:rPr lang="sv-SE" err="1"/>
              <a:t>Webbinarium</a:t>
            </a:r>
            <a:r>
              <a:rPr lang="sv-SE"/>
              <a:t> om EU DSO </a:t>
            </a:r>
            <a:r>
              <a:rPr lang="sv-SE" err="1"/>
              <a:t>Entitys</a:t>
            </a:r>
            <a:r>
              <a:rPr lang="sv-SE"/>
              <a:t> förslag till metod för </a:t>
            </a:r>
            <a:r>
              <a:rPr lang="sv-SE" err="1"/>
              <a:t>flexibilietsbehovsbedömning</a:t>
            </a:r>
            <a:r>
              <a:rPr lang="sv-SE"/>
              <a:t> </a:t>
            </a:r>
            <a:r>
              <a:rPr lang="en-US">
                <a:hlinkClick r:id="rId3"/>
              </a:rPr>
              <a:t>ENTSO-E and DSO Entity - Public Webinar on National Flexibility Needs Assessment Methodology</a:t>
            </a:r>
            <a:endParaRPr lang="sv-SE"/>
          </a:p>
          <a:p>
            <a:pPr>
              <a:lnSpc>
                <a:spcPct val="90000"/>
              </a:lnSpc>
              <a:spcBef>
                <a:spcPts val="1000"/>
              </a:spcBef>
            </a:pPr>
            <a:r>
              <a:rPr lang="sv-SE">
                <a:solidFill>
                  <a:srgbClr val="404040"/>
                </a:solidFill>
              </a:rPr>
              <a:t>ACER arbetsgrupp </a:t>
            </a:r>
            <a:r>
              <a:rPr lang="en-US">
                <a:hlinkClick r:id="rId4"/>
              </a:rPr>
              <a:t>Open letter: Expert Group on EU-wide flexibility needs assessment</a:t>
            </a:r>
            <a:endParaRPr lang="en-US"/>
          </a:p>
        </p:txBody>
      </p:sp>
      <p:sp>
        <p:nvSpPr>
          <p:cNvPr id="4" name="Slide Number Placeholder 3">
            <a:extLst>
              <a:ext uri="{FF2B5EF4-FFF2-40B4-BE49-F238E27FC236}">
                <a16:creationId xmlns:a16="http://schemas.microsoft.com/office/drawing/2014/main" id="{205152AD-D61C-E1E8-9D9B-41341B698F59}"/>
              </a:ext>
            </a:extLst>
          </p:cNvPr>
          <p:cNvSpPr>
            <a:spLocks noGrp="1"/>
          </p:cNvSpPr>
          <p:nvPr>
            <p:ph type="sldNum" sz="quarter" idx="5"/>
          </p:nvPr>
        </p:nvSpPr>
        <p:spPr/>
        <p:txBody>
          <a:bodyPr/>
          <a:lstStyle/>
          <a:p>
            <a:fld id="{8F60D04B-5459-4501-88A0-50BF6160DFEF}" type="slidenum">
              <a:rPr lang="sv-SE" smtClean="0"/>
              <a:t>22</a:t>
            </a:fld>
            <a:endParaRPr lang="sv-SE"/>
          </a:p>
        </p:txBody>
      </p:sp>
    </p:spTree>
    <p:extLst>
      <p:ext uri="{BB962C8B-B14F-4D97-AF65-F5344CB8AC3E}">
        <p14:creationId xmlns:p14="http://schemas.microsoft.com/office/powerpoint/2010/main" val="39137373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5B6F3-0D1A-2126-7BD9-E1030F385D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2B892B-753D-4332-D837-58A23C9F2D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4697CE-2C09-AF8B-2C8B-06C7C7951D7E}"/>
              </a:ext>
            </a:extLst>
          </p:cNvPr>
          <p:cNvSpPr>
            <a:spLocks noGrp="1"/>
          </p:cNvSpPr>
          <p:nvPr>
            <p:ph type="body" idx="1"/>
          </p:nvPr>
        </p:nvSpPr>
        <p:spPr/>
        <p:txBody>
          <a:bodyPr/>
          <a:lstStyle/>
          <a:p>
            <a:pPr>
              <a:lnSpc>
                <a:spcPct val="90000"/>
              </a:lnSpc>
              <a:spcBef>
                <a:spcPts val="1000"/>
              </a:spcBef>
            </a:pPr>
            <a:r>
              <a:rPr lang="en-US"/>
              <a:t>Lovisa</a:t>
            </a:r>
          </a:p>
          <a:p>
            <a:pPr>
              <a:lnSpc>
                <a:spcPct val="90000"/>
              </a:lnSpc>
              <a:spcBef>
                <a:spcPts val="1000"/>
              </a:spcBef>
            </a:pPr>
            <a:endParaRPr lang="en-US"/>
          </a:p>
          <a:p>
            <a:pPr>
              <a:lnSpc>
                <a:spcPct val="90000"/>
              </a:lnSpc>
              <a:spcBef>
                <a:spcPts val="1000"/>
              </a:spcBef>
            </a:pPr>
            <a:r>
              <a:rPr lang="en-US" err="1"/>
              <a:t>Bakgrundsmaterial</a:t>
            </a:r>
            <a:r>
              <a:rPr lang="en-US"/>
              <a:t>:</a:t>
            </a:r>
          </a:p>
          <a:p>
            <a:pPr>
              <a:lnSpc>
                <a:spcPct val="90000"/>
              </a:lnSpc>
              <a:spcBef>
                <a:spcPts val="1000"/>
              </a:spcBef>
            </a:pPr>
            <a:r>
              <a:rPr lang="sv-SE" err="1"/>
              <a:t>Webbinarium</a:t>
            </a:r>
            <a:r>
              <a:rPr lang="sv-SE"/>
              <a:t> om EU DSO </a:t>
            </a:r>
            <a:r>
              <a:rPr lang="sv-SE" err="1"/>
              <a:t>Entitys</a:t>
            </a:r>
            <a:r>
              <a:rPr lang="sv-SE"/>
              <a:t> förslag till metod för </a:t>
            </a:r>
            <a:r>
              <a:rPr lang="sv-SE" err="1"/>
              <a:t>flexibilietsbehovsbedömning</a:t>
            </a:r>
            <a:r>
              <a:rPr lang="sv-SE"/>
              <a:t> </a:t>
            </a:r>
            <a:r>
              <a:rPr lang="en-US">
                <a:hlinkClick r:id="rId3"/>
              </a:rPr>
              <a:t>ENTSO-E and DSO Entity - Public Webinar on National Flexibility Needs Assessment Methodology</a:t>
            </a:r>
            <a:endParaRPr lang="sv-SE"/>
          </a:p>
          <a:p>
            <a:pPr>
              <a:lnSpc>
                <a:spcPct val="90000"/>
              </a:lnSpc>
              <a:spcBef>
                <a:spcPts val="1000"/>
              </a:spcBef>
            </a:pPr>
            <a:r>
              <a:rPr lang="sv-SE">
                <a:solidFill>
                  <a:srgbClr val="404040"/>
                </a:solidFill>
              </a:rPr>
              <a:t>ACER arbetsgrupp </a:t>
            </a:r>
            <a:r>
              <a:rPr lang="en-US">
                <a:hlinkClick r:id="rId4"/>
              </a:rPr>
              <a:t>Open letter: Expert Group on EU-wide flexibility needs assessment</a:t>
            </a:r>
            <a:endParaRPr lang="en-US"/>
          </a:p>
        </p:txBody>
      </p:sp>
      <p:sp>
        <p:nvSpPr>
          <p:cNvPr id="4" name="Slide Number Placeholder 3">
            <a:extLst>
              <a:ext uri="{FF2B5EF4-FFF2-40B4-BE49-F238E27FC236}">
                <a16:creationId xmlns:a16="http://schemas.microsoft.com/office/drawing/2014/main" id="{A8F8464C-6559-3A69-80C2-5F1839DE0278}"/>
              </a:ext>
            </a:extLst>
          </p:cNvPr>
          <p:cNvSpPr>
            <a:spLocks noGrp="1"/>
          </p:cNvSpPr>
          <p:nvPr>
            <p:ph type="sldNum" sz="quarter" idx="5"/>
          </p:nvPr>
        </p:nvSpPr>
        <p:spPr/>
        <p:txBody>
          <a:bodyPr/>
          <a:lstStyle/>
          <a:p>
            <a:fld id="{8F60D04B-5459-4501-88A0-50BF6160DFEF}" type="slidenum">
              <a:rPr lang="sv-SE" smtClean="0"/>
              <a:t>23</a:t>
            </a:fld>
            <a:endParaRPr lang="sv-SE"/>
          </a:p>
        </p:txBody>
      </p:sp>
    </p:spTree>
    <p:extLst>
      <p:ext uri="{BB962C8B-B14F-4D97-AF65-F5344CB8AC3E}">
        <p14:creationId xmlns:p14="http://schemas.microsoft.com/office/powerpoint/2010/main" val="8490881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E9E14B-5E5D-CC6A-73C5-6130C4AD2B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52739A-603C-EDE7-D3BB-664F7F9B24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82866D-6BB9-B5BD-0E5F-CDF9C440C690}"/>
              </a:ext>
            </a:extLst>
          </p:cNvPr>
          <p:cNvSpPr>
            <a:spLocks noGrp="1"/>
          </p:cNvSpPr>
          <p:nvPr>
            <p:ph type="body" idx="1"/>
          </p:nvPr>
        </p:nvSpPr>
        <p:spPr/>
        <p:txBody>
          <a:bodyPr/>
          <a:lstStyle/>
          <a:p>
            <a:pPr>
              <a:lnSpc>
                <a:spcPct val="90000"/>
              </a:lnSpc>
              <a:spcBef>
                <a:spcPts val="1000"/>
              </a:spcBef>
            </a:pPr>
            <a:r>
              <a:rPr lang="en-US"/>
              <a:t>Lovisa</a:t>
            </a:r>
          </a:p>
          <a:p>
            <a:pPr>
              <a:lnSpc>
                <a:spcPct val="90000"/>
              </a:lnSpc>
              <a:spcBef>
                <a:spcPts val="1000"/>
              </a:spcBef>
            </a:pPr>
            <a:endParaRPr lang="en-US"/>
          </a:p>
          <a:p>
            <a:pPr>
              <a:lnSpc>
                <a:spcPct val="90000"/>
              </a:lnSpc>
              <a:spcBef>
                <a:spcPts val="1000"/>
              </a:spcBef>
            </a:pPr>
            <a:r>
              <a:rPr lang="en-US" err="1"/>
              <a:t>Bakgrundsmaterial</a:t>
            </a:r>
            <a:r>
              <a:rPr lang="en-US"/>
              <a:t>:</a:t>
            </a:r>
          </a:p>
          <a:p>
            <a:pPr>
              <a:lnSpc>
                <a:spcPct val="90000"/>
              </a:lnSpc>
              <a:spcBef>
                <a:spcPts val="1000"/>
              </a:spcBef>
            </a:pPr>
            <a:r>
              <a:rPr lang="sv-SE" err="1"/>
              <a:t>Webbinarium</a:t>
            </a:r>
            <a:r>
              <a:rPr lang="sv-SE"/>
              <a:t> om EU DSO </a:t>
            </a:r>
            <a:r>
              <a:rPr lang="sv-SE" err="1"/>
              <a:t>Entitys</a:t>
            </a:r>
            <a:r>
              <a:rPr lang="sv-SE"/>
              <a:t> förslag till metod för </a:t>
            </a:r>
            <a:r>
              <a:rPr lang="sv-SE" err="1"/>
              <a:t>flexibilietsbehovsbedömning</a:t>
            </a:r>
            <a:r>
              <a:rPr lang="sv-SE"/>
              <a:t> </a:t>
            </a:r>
            <a:r>
              <a:rPr lang="en-US">
                <a:hlinkClick r:id="rId3"/>
              </a:rPr>
              <a:t>ENTSO-E and DSO Entity - Public Webinar on National Flexibility Needs Assessment Methodology</a:t>
            </a:r>
            <a:endParaRPr lang="sv-SE"/>
          </a:p>
          <a:p>
            <a:pPr>
              <a:lnSpc>
                <a:spcPct val="90000"/>
              </a:lnSpc>
              <a:spcBef>
                <a:spcPts val="1000"/>
              </a:spcBef>
            </a:pPr>
            <a:r>
              <a:rPr lang="sv-SE">
                <a:solidFill>
                  <a:srgbClr val="404040"/>
                </a:solidFill>
              </a:rPr>
              <a:t>ACER arbetsgrupp </a:t>
            </a:r>
            <a:r>
              <a:rPr lang="en-US">
                <a:hlinkClick r:id="rId4"/>
              </a:rPr>
              <a:t>Open letter: Expert Group on EU-wide flexibility needs assessment</a:t>
            </a:r>
            <a:endParaRPr lang="en-US"/>
          </a:p>
        </p:txBody>
      </p:sp>
      <p:sp>
        <p:nvSpPr>
          <p:cNvPr id="4" name="Slide Number Placeholder 3">
            <a:extLst>
              <a:ext uri="{FF2B5EF4-FFF2-40B4-BE49-F238E27FC236}">
                <a16:creationId xmlns:a16="http://schemas.microsoft.com/office/drawing/2014/main" id="{BB83FE4E-E549-D01C-2C84-F95E2F4F8EBA}"/>
              </a:ext>
            </a:extLst>
          </p:cNvPr>
          <p:cNvSpPr>
            <a:spLocks noGrp="1"/>
          </p:cNvSpPr>
          <p:nvPr>
            <p:ph type="sldNum" sz="quarter" idx="5"/>
          </p:nvPr>
        </p:nvSpPr>
        <p:spPr/>
        <p:txBody>
          <a:bodyPr/>
          <a:lstStyle/>
          <a:p>
            <a:fld id="{8F60D04B-5459-4501-88A0-50BF6160DFEF}" type="slidenum">
              <a:rPr lang="sv-SE" smtClean="0"/>
              <a:t>24</a:t>
            </a:fld>
            <a:endParaRPr lang="sv-SE"/>
          </a:p>
        </p:txBody>
      </p:sp>
    </p:spTree>
    <p:extLst>
      <p:ext uri="{BB962C8B-B14F-4D97-AF65-F5344CB8AC3E}">
        <p14:creationId xmlns:p14="http://schemas.microsoft.com/office/powerpoint/2010/main" val="775747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C0ED5-7B8E-47B7-42FD-A5A82E9505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811381-1655-A4F5-43B8-E77DC581D4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F10DFF-CC39-9333-798E-947FD442E79C}"/>
              </a:ext>
            </a:extLst>
          </p:cNvPr>
          <p:cNvSpPr>
            <a:spLocks noGrp="1"/>
          </p:cNvSpPr>
          <p:nvPr>
            <p:ph type="body" idx="1"/>
          </p:nvPr>
        </p:nvSpPr>
        <p:spPr/>
        <p:txBody>
          <a:bodyPr/>
          <a:lstStyle/>
          <a:p>
            <a:r>
              <a:rPr lang="sv-SE"/>
              <a:t>Erik</a:t>
            </a:r>
          </a:p>
        </p:txBody>
      </p:sp>
      <p:sp>
        <p:nvSpPr>
          <p:cNvPr id="4" name="Slide Number Placeholder 3">
            <a:extLst>
              <a:ext uri="{FF2B5EF4-FFF2-40B4-BE49-F238E27FC236}">
                <a16:creationId xmlns:a16="http://schemas.microsoft.com/office/drawing/2014/main" id="{59E7CEDB-E4AB-C89F-9075-5B9E41D3B0A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38A4C-AC67-4FC2-8872-5C8EBE092B67}" type="slidenum">
              <a:rPr kumimoji="0" lang="sv-SE" sz="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sv-SE"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99394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1059F-1C8E-3A23-4C94-287E9C8D17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67F46D-2FFB-8936-9DD4-105D1464A4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E0F7C4-89F2-F9EE-B172-B34E9DC8ADA3}"/>
              </a:ext>
            </a:extLst>
          </p:cNvPr>
          <p:cNvSpPr>
            <a:spLocks noGrp="1"/>
          </p:cNvSpPr>
          <p:nvPr>
            <p:ph type="body" idx="1"/>
          </p:nvPr>
        </p:nvSpPr>
        <p:spPr/>
        <p:txBody>
          <a:bodyPr/>
          <a:lstStyle/>
          <a:p>
            <a:pPr>
              <a:lnSpc>
                <a:spcPct val="90000"/>
              </a:lnSpc>
              <a:spcBef>
                <a:spcPts val="1000"/>
              </a:spcBef>
            </a:pPr>
            <a:r>
              <a:rPr lang="en-US"/>
              <a:t>Håkan</a:t>
            </a:r>
          </a:p>
          <a:p>
            <a:pPr>
              <a:lnSpc>
                <a:spcPct val="90000"/>
              </a:lnSpc>
              <a:spcBef>
                <a:spcPts val="1000"/>
              </a:spcBef>
            </a:pPr>
            <a:endParaRPr lang="en-US"/>
          </a:p>
          <a:p>
            <a:pPr>
              <a:lnSpc>
                <a:spcPct val="90000"/>
              </a:lnSpc>
              <a:spcBef>
                <a:spcPts val="1000"/>
              </a:spcBef>
            </a:pPr>
            <a:r>
              <a:rPr lang="en-US" err="1"/>
              <a:t>Bakgrundsmaterial</a:t>
            </a:r>
            <a:r>
              <a:rPr lang="en-US"/>
              <a:t>:</a:t>
            </a:r>
          </a:p>
          <a:p>
            <a:pPr>
              <a:lnSpc>
                <a:spcPct val="90000"/>
              </a:lnSpc>
              <a:spcBef>
                <a:spcPts val="1000"/>
              </a:spcBef>
            </a:pPr>
            <a:r>
              <a:rPr lang="sv-SE" err="1"/>
              <a:t>Webbinarium</a:t>
            </a:r>
            <a:r>
              <a:rPr lang="sv-SE"/>
              <a:t> om EU DSO </a:t>
            </a:r>
            <a:r>
              <a:rPr lang="sv-SE" err="1"/>
              <a:t>Entitys</a:t>
            </a:r>
            <a:r>
              <a:rPr lang="sv-SE"/>
              <a:t> förslag till metod för </a:t>
            </a:r>
            <a:r>
              <a:rPr lang="sv-SE" err="1"/>
              <a:t>flexibilietsbehovsbedömning</a:t>
            </a:r>
            <a:r>
              <a:rPr lang="sv-SE"/>
              <a:t> </a:t>
            </a:r>
            <a:r>
              <a:rPr lang="en-US">
                <a:hlinkClick r:id="rId3"/>
              </a:rPr>
              <a:t>ENTSO-E and DSO Entity - Public Webinar on National Flexibility Needs Assessment Methodology</a:t>
            </a:r>
            <a:endParaRPr lang="sv-SE"/>
          </a:p>
          <a:p>
            <a:pPr>
              <a:lnSpc>
                <a:spcPct val="90000"/>
              </a:lnSpc>
              <a:spcBef>
                <a:spcPts val="1000"/>
              </a:spcBef>
            </a:pPr>
            <a:r>
              <a:rPr lang="sv-SE">
                <a:solidFill>
                  <a:srgbClr val="404040"/>
                </a:solidFill>
              </a:rPr>
              <a:t>ACER arbetsgrupp </a:t>
            </a:r>
            <a:r>
              <a:rPr lang="en-US">
                <a:hlinkClick r:id="rId4"/>
              </a:rPr>
              <a:t>Open letter: Expert Group on EU-wide flexibility needs assessment</a:t>
            </a:r>
            <a:endParaRPr lang="en-US"/>
          </a:p>
        </p:txBody>
      </p:sp>
      <p:sp>
        <p:nvSpPr>
          <p:cNvPr id="4" name="Slide Number Placeholder 3">
            <a:extLst>
              <a:ext uri="{FF2B5EF4-FFF2-40B4-BE49-F238E27FC236}">
                <a16:creationId xmlns:a16="http://schemas.microsoft.com/office/drawing/2014/main" id="{89175B60-F907-0ABB-6FC6-EE23B14918A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60D04B-5459-4501-88A0-50BF6160DFEF}" type="slidenum">
              <a:rPr kumimoji="0" lang="sv-S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sv-S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222208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DFBB1-9E0C-A253-DE0C-28ACECF0F6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06221F-EBD0-8329-7CC1-86A2A04770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1098CB-4353-35C1-4A8C-249D9CFAA1AE}"/>
              </a:ext>
            </a:extLst>
          </p:cNvPr>
          <p:cNvSpPr>
            <a:spLocks noGrp="1"/>
          </p:cNvSpPr>
          <p:nvPr>
            <p:ph type="body" idx="1"/>
          </p:nvPr>
        </p:nvSpPr>
        <p:spPr/>
        <p:txBody>
          <a:bodyPr/>
          <a:lstStyle/>
          <a:p>
            <a:pPr>
              <a:lnSpc>
                <a:spcPct val="90000"/>
              </a:lnSpc>
              <a:spcBef>
                <a:spcPts val="1000"/>
              </a:spcBef>
            </a:pPr>
            <a:r>
              <a:rPr lang="en-US"/>
              <a:t>Håkan</a:t>
            </a:r>
          </a:p>
          <a:p>
            <a:pPr>
              <a:lnSpc>
                <a:spcPct val="90000"/>
              </a:lnSpc>
              <a:spcBef>
                <a:spcPts val="1000"/>
              </a:spcBef>
            </a:pPr>
            <a:endParaRPr lang="en-US"/>
          </a:p>
          <a:p>
            <a:pPr>
              <a:lnSpc>
                <a:spcPct val="90000"/>
              </a:lnSpc>
              <a:spcBef>
                <a:spcPts val="1000"/>
              </a:spcBef>
            </a:pPr>
            <a:endParaRPr lang="en-US"/>
          </a:p>
          <a:p>
            <a:pPr>
              <a:lnSpc>
                <a:spcPct val="90000"/>
              </a:lnSpc>
              <a:spcBef>
                <a:spcPts val="1000"/>
              </a:spcBef>
            </a:pPr>
            <a:r>
              <a:rPr lang="en-US" err="1"/>
              <a:t>Bakgrundsmaterial</a:t>
            </a:r>
            <a:r>
              <a:rPr lang="en-US"/>
              <a:t>:</a:t>
            </a:r>
          </a:p>
          <a:p>
            <a:pPr>
              <a:lnSpc>
                <a:spcPct val="90000"/>
              </a:lnSpc>
              <a:spcBef>
                <a:spcPts val="1000"/>
              </a:spcBef>
            </a:pPr>
            <a:r>
              <a:rPr lang="sv-SE" err="1"/>
              <a:t>Webbinarium</a:t>
            </a:r>
            <a:r>
              <a:rPr lang="sv-SE"/>
              <a:t> om EU DSO </a:t>
            </a:r>
            <a:r>
              <a:rPr lang="sv-SE" err="1"/>
              <a:t>Entitys</a:t>
            </a:r>
            <a:r>
              <a:rPr lang="sv-SE"/>
              <a:t> förslag till metod för </a:t>
            </a:r>
            <a:r>
              <a:rPr lang="sv-SE" err="1"/>
              <a:t>flexibilietsbehovsbedömning</a:t>
            </a:r>
            <a:r>
              <a:rPr lang="sv-SE"/>
              <a:t> </a:t>
            </a:r>
            <a:r>
              <a:rPr lang="en-US">
                <a:hlinkClick r:id="rId3"/>
              </a:rPr>
              <a:t>ENTSO-E and DSO Entity - Public Webinar on National Flexibility Needs Assessment Methodology</a:t>
            </a:r>
            <a:endParaRPr lang="sv-SE"/>
          </a:p>
          <a:p>
            <a:pPr>
              <a:lnSpc>
                <a:spcPct val="90000"/>
              </a:lnSpc>
              <a:spcBef>
                <a:spcPts val="1000"/>
              </a:spcBef>
            </a:pPr>
            <a:r>
              <a:rPr lang="sv-SE">
                <a:solidFill>
                  <a:srgbClr val="404040"/>
                </a:solidFill>
              </a:rPr>
              <a:t>ACER arbetsgrupp </a:t>
            </a:r>
            <a:r>
              <a:rPr lang="en-US">
                <a:hlinkClick r:id="rId4"/>
              </a:rPr>
              <a:t>Open letter: Expert Group on EU-wide flexibility needs assessment</a:t>
            </a:r>
            <a:endParaRPr lang="en-US"/>
          </a:p>
        </p:txBody>
      </p:sp>
      <p:sp>
        <p:nvSpPr>
          <p:cNvPr id="4" name="Slide Number Placeholder 3">
            <a:extLst>
              <a:ext uri="{FF2B5EF4-FFF2-40B4-BE49-F238E27FC236}">
                <a16:creationId xmlns:a16="http://schemas.microsoft.com/office/drawing/2014/main" id="{5642E0BB-FE47-68F1-CE4F-2871D111367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60D04B-5459-4501-88A0-50BF6160DFEF}" type="slidenum">
              <a:rPr kumimoji="0" lang="sv-S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sv-S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12582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Erik</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38A4C-AC67-4FC2-8872-5C8EBE092B67}" type="slidenum">
              <a:rPr kumimoji="0" lang="sv-SE" sz="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sv-SE"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96403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749D0-FE75-524A-91E3-3FD7CC4CD3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AC1F25-1DCE-B044-3B46-D58BD6011E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3E53C5-D3FC-118E-D4FC-D5635B9C9BEC}"/>
              </a:ext>
            </a:extLst>
          </p:cNvPr>
          <p:cNvSpPr>
            <a:spLocks noGrp="1"/>
          </p:cNvSpPr>
          <p:nvPr>
            <p:ph type="body" idx="1"/>
          </p:nvPr>
        </p:nvSpPr>
        <p:spPr/>
        <p:txBody>
          <a:bodyPr/>
          <a:lstStyle/>
          <a:p>
            <a:pPr>
              <a:lnSpc>
                <a:spcPct val="90000"/>
              </a:lnSpc>
              <a:spcBef>
                <a:spcPts val="1000"/>
              </a:spcBef>
            </a:pPr>
            <a:r>
              <a:rPr lang="en-US"/>
              <a:t>Håkan</a:t>
            </a:r>
          </a:p>
          <a:p>
            <a:pPr>
              <a:lnSpc>
                <a:spcPct val="90000"/>
              </a:lnSpc>
              <a:spcBef>
                <a:spcPts val="1000"/>
              </a:spcBef>
            </a:pPr>
            <a:endParaRPr lang="en-US"/>
          </a:p>
          <a:p>
            <a:pPr>
              <a:lnSpc>
                <a:spcPct val="90000"/>
              </a:lnSpc>
              <a:spcBef>
                <a:spcPts val="1000"/>
              </a:spcBef>
            </a:pPr>
            <a:endParaRPr lang="en-US"/>
          </a:p>
          <a:p>
            <a:pPr>
              <a:lnSpc>
                <a:spcPct val="90000"/>
              </a:lnSpc>
              <a:spcBef>
                <a:spcPts val="1000"/>
              </a:spcBef>
            </a:pPr>
            <a:r>
              <a:rPr lang="en-US" err="1"/>
              <a:t>Bakgrundsmaterial</a:t>
            </a:r>
            <a:r>
              <a:rPr lang="en-US"/>
              <a:t>:</a:t>
            </a:r>
          </a:p>
          <a:p>
            <a:pPr>
              <a:lnSpc>
                <a:spcPct val="90000"/>
              </a:lnSpc>
              <a:spcBef>
                <a:spcPts val="1000"/>
              </a:spcBef>
            </a:pPr>
            <a:r>
              <a:rPr lang="sv-SE" err="1"/>
              <a:t>Webbinarium</a:t>
            </a:r>
            <a:r>
              <a:rPr lang="sv-SE"/>
              <a:t> om EU DSO </a:t>
            </a:r>
            <a:r>
              <a:rPr lang="sv-SE" err="1"/>
              <a:t>Entitys</a:t>
            </a:r>
            <a:r>
              <a:rPr lang="sv-SE"/>
              <a:t> förslag till metod för </a:t>
            </a:r>
            <a:r>
              <a:rPr lang="sv-SE" err="1"/>
              <a:t>flexibilietsbehovsbedömning</a:t>
            </a:r>
            <a:r>
              <a:rPr lang="sv-SE"/>
              <a:t> </a:t>
            </a:r>
            <a:r>
              <a:rPr lang="en-US">
                <a:hlinkClick r:id="rId3"/>
              </a:rPr>
              <a:t>ENTSO-E and DSO Entity - Public Webinar on National Flexibility Needs Assessment Methodology</a:t>
            </a:r>
            <a:endParaRPr lang="sv-SE"/>
          </a:p>
          <a:p>
            <a:pPr>
              <a:lnSpc>
                <a:spcPct val="90000"/>
              </a:lnSpc>
              <a:spcBef>
                <a:spcPts val="1000"/>
              </a:spcBef>
            </a:pPr>
            <a:r>
              <a:rPr lang="sv-SE">
                <a:solidFill>
                  <a:srgbClr val="404040"/>
                </a:solidFill>
              </a:rPr>
              <a:t>ACER arbetsgrupp </a:t>
            </a:r>
            <a:r>
              <a:rPr lang="en-US">
                <a:hlinkClick r:id="rId4"/>
              </a:rPr>
              <a:t>Open letter: Expert Group on EU-wide flexibility needs assessment</a:t>
            </a:r>
            <a:endParaRPr lang="en-US"/>
          </a:p>
        </p:txBody>
      </p:sp>
      <p:sp>
        <p:nvSpPr>
          <p:cNvPr id="4" name="Slide Number Placeholder 3">
            <a:extLst>
              <a:ext uri="{FF2B5EF4-FFF2-40B4-BE49-F238E27FC236}">
                <a16:creationId xmlns:a16="http://schemas.microsoft.com/office/drawing/2014/main" id="{3A99568B-217D-166F-BCC3-A751AFAE762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60D04B-5459-4501-88A0-50BF6160DFEF}" type="slidenum">
              <a:rPr kumimoji="0" lang="sv-S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sv-S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691103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6047CC-CDA1-0B9E-0DFA-CD49D4BA4E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5D4FFB-0C4A-C3D8-25A9-3BDF37747E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89D312-EBE6-BC73-1EB3-5B71CF6E5283}"/>
              </a:ext>
            </a:extLst>
          </p:cNvPr>
          <p:cNvSpPr>
            <a:spLocks noGrp="1"/>
          </p:cNvSpPr>
          <p:nvPr>
            <p:ph type="body" idx="1"/>
          </p:nvPr>
        </p:nvSpPr>
        <p:spPr/>
        <p:txBody>
          <a:bodyPr/>
          <a:lstStyle/>
          <a:p>
            <a:pPr>
              <a:lnSpc>
                <a:spcPct val="90000"/>
              </a:lnSpc>
              <a:spcBef>
                <a:spcPts val="1000"/>
              </a:spcBef>
            </a:pPr>
            <a:endParaRPr lang="en-US"/>
          </a:p>
          <a:p>
            <a:pPr>
              <a:lnSpc>
                <a:spcPct val="90000"/>
              </a:lnSpc>
              <a:spcBef>
                <a:spcPts val="1000"/>
              </a:spcBef>
            </a:pPr>
            <a:r>
              <a:rPr lang="en-US"/>
              <a:t>Håkan</a:t>
            </a:r>
          </a:p>
          <a:p>
            <a:pPr>
              <a:lnSpc>
                <a:spcPct val="90000"/>
              </a:lnSpc>
              <a:spcBef>
                <a:spcPts val="1000"/>
              </a:spcBef>
            </a:pPr>
            <a:endParaRPr lang="en-US"/>
          </a:p>
          <a:p>
            <a:pPr>
              <a:lnSpc>
                <a:spcPct val="90000"/>
              </a:lnSpc>
              <a:spcBef>
                <a:spcPts val="1000"/>
              </a:spcBef>
            </a:pPr>
            <a:endParaRPr lang="en-US"/>
          </a:p>
          <a:p>
            <a:pPr>
              <a:lnSpc>
                <a:spcPct val="90000"/>
              </a:lnSpc>
              <a:spcBef>
                <a:spcPts val="1000"/>
              </a:spcBef>
            </a:pPr>
            <a:r>
              <a:rPr lang="en-US" err="1"/>
              <a:t>Bakgrundsmaterial</a:t>
            </a:r>
            <a:r>
              <a:rPr lang="en-US"/>
              <a:t>:</a:t>
            </a:r>
          </a:p>
          <a:p>
            <a:pPr>
              <a:lnSpc>
                <a:spcPct val="90000"/>
              </a:lnSpc>
              <a:spcBef>
                <a:spcPts val="1000"/>
              </a:spcBef>
            </a:pPr>
            <a:r>
              <a:rPr lang="sv-SE" err="1"/>
              <a:t>Webbinarium</a:t>
            </a:r>
            <a:r>
              <a:rPr lang="sv-SE"/>
              <a:t> om EU DSO </a:t>
            </a:r>
            <a:r>
              <a:rPr lang="sv-SE" err="1"/>
              <a:t>Entitys</a:t>
            </a:r>
            <a:r>
              <a:rPr lang="sv-SE"/>
              <a:t> förslag till metod för </a:t>
            </a:r>
            <a:r>
              <a:rPr lang="sv-SE" err="1"/>
              <a:t>flexibilietsbehovsbedömning</a:t>
            </a:r>
            <a:r>
              <a:rPr lang="sv-SE"/>
              <a:t> </a:t>
            </a:r>
            <a:r>
              <a:rPr lang="en-US">
                <a:hlinkClick r:id="rId3"/>
              </a:rPr>
              <a:t>ENTSO-E and DSO Entity - Public Webinar on National Flexibility Needs Assessment Methodology</a:t>
            </a:r>
            <a:endParaRPr lang="sv-SE"/>
          </a:p>
          <a:p>
            <a:pPr>
              <a:lnSpc>
                <a:spcPct val="90000"/>
              </a:lnSpc>
              <a:spcBef>
                <a:spcPts val="1000"/>
              </a:spcBef>
            </a:pPr>
            <a:r>
              <a:rPr lang="sv-SE">
                <a:solidFill>
                  <a:srgbClr val="404040"/>
                </a:solidFill>
              </a:rPr>
              <a:t>ACER arbetsgrupp </a:t>
            </a:r>
            <a:r>
              <a:rPr lang="en-US">
                <a:hlinkClick r:id="rId4"/>
              </a:rPr>
              <a:t>Open letter: Expert Group on EU-wide flexibility needs assessment</a:t>
            </a:r>
            <a:endParaRPr lang="en-US"/>
          </a:p>
        </p:txBody>
      </p:sp>
      <p:sp>
        <p:nvSpPr>
          <p:cNvPr id="4" name="Slide Number Placeholder 3">
            <a:extLst>
              <a:ext uri="{FF2B5EF4-FFF2-40B4-BE49-F238E27FC236}">
                <a16:creationId xmlns:a16="http://schemas.microsoft.com/office/drawing/2014/main" id="{A360E3DA-79D3-6991-2EAC-527C63D8E80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60D04B-5459-4501-88A0-50BF6160DFEF}" type="slidenum">
              <a:rPr kumimoji="0" lang="sv-S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sv-S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801474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9D536-0BEF-51DA-C7DB-BCF4E0E4FF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E6372B-EA96-DE48-FF2A-032D378D34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7B9794-138D-40CE-EB91-5613482C8ACD}"/>
              </a:ext>
            </a:extLst>
          </p:cNvPr>
          <p:cNvSpPr>
            <a:spLocks noGrp="1"/>
          </p:cNvSpPr>
          <p:nvPr>
            <p:ph type="body" idx="1"/>
          </p:nvPr>
        </p:nvSpPr>
        <p:spPr/>
        <p:txBody>
          <a:bodyPr/>
          <a:lstStyle/>
          <a:p>
            <a:pPr>
              <a:lnSpc>
                <a:spcPct val="90000"/>
              </a:lnSpc>
              <a:spcBef>
                <a:spcPts val="1000"/>
              </a:spcBef>
            </a:pPr>
            <a:r>
              <a:rPr lang="en-US" err="1"/>
              <a:t>Bakgrundsmaterial</a:t>
            </a:r>
            <a:r>
              <a:rPr lang="en-US"/>
              <a:t>:</a:t>
            </a:r>
          </a:p>
          <a:p>
            <a:pPr>
              <a:lnSpc>
                <a:spcPct val="90000"/>
              </a:lnSpc>
              <a:spcBef>
                <a:spcPts val="1000"/>
              </a:spcBef>
            </a:pPr>
            <a:r>
              <a:rPr lang="sv-SE" err="1"/>
              <a:t>Webbinarium</a:t>
            </a:r>
            <a:r>
              <a:rPr lang="sv-SE"/>
              <a:t> om EU DSO </a:t>
            </a:r>
            <a:r>
              <a:rPr lang="sv-SE" err="1"/>
              <a:t>Entitys</a:t>
            </a:r>
            <a:r>
              <a:rPr lang="sv-SE"/>
              <a:t> förslag till metod för </a:t>
            </a:r>
            <a:r>
              <a:rPr lang="sv-SE" err="1"/>
              <a:t>flexibilietsbehovsbedömning</a:t>
            </a:r>
            <a:r>
              <a:rPr lang="sv-SE"/>
              <a:t> </a:t>
            </a:r>
            <a:r>
              <a:rPr lang="en-US">
                <a:hlinkClick r:id="rId3"/>
              </a:rPr>
              <a:t>ENTSO-E and DSO Entity - Public Webinar on National Flexibility Needs Assessment Methodology</a:t>
            </a:r>
            <a:endParaRPr lang="sv-SE"/>
          </a:p>
          <a:p>
            <a:pPr>
              <a:lnSpc>
                <a:spcPct val="90000"/>
              </a:lnSpc>
              <a:spcBef>
                <a:spcPts val="1000"/>
              </a:spcBef>
            </a:pPr>
            <a:r>
              <a:rPr lang="sv-SE">
                <a:solidFill>
                  <a:srgbClr val="404040"/>
                </a:solidFill>
              </a:rPr>
              <a:t>ACER arbetsgrupp </a:t>
            </a:r>
            <a:r>
              <a:rPr lang="en-US">
                <a:hlinkClick r:id="rId4"/>
              </a:rPr>
              <a:t>Open letter: Expert Group on EU-wide flexibility needs assessment</a:t>
            </a:r>
            <a:endParaRPr lang="en-US"/>
          </a:p>
        </p:txBody>
      </p:sp>
      <p:sp>
        <p:nvSpPr>
          <p:cNvPr id="4" name="Slide Number Placeholder 3">
            <a:extLst>
              <a:ext uri="{FF2B5EF4-FFF2-40B4-BE49-F238E27FC236}">
                <a16:creationId xmlns:a16="http://schemas.microsoft.com/office/drawing/2014/main" id="{B147C0AA-C52B-1A33-031F-C029942EDC0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60D04B-5459-4501-88A0-50BF6160DFEF}" type="slidenum">
              <a:rPr kumimoji="0" lang="sv-S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sv-S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286349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D1FB0-5B26-4943-7200-FF9346F448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A43E3D-7B35-FB56-726D-8DD9254056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529D08-5794-D2B2-B068-45C43EA69FC5}"/>
              </a:ext>
            </a:extLst>
          </p:cNvPr>
          <p:cNvSpPr>
            <a:spLocks noGrp="1"/>
          </p:cNvSpPr>
          <p:nvPr>
            <p:ph type="body" idx="1"/>
          </p:nvPr>
        </p:nvSpPr>
        <p:spPr/>
        <p:txBody>
          <a:bodyPr/>
          <a:lstStyle/>
          <a:p>
            <a:pPr>
              <a:lnSpc>
                <a:spcPct val="90000"/>
              </a:lnSpc>
              <a:spcBef>
                <a:spcPts val="1000"/>
              </a:spcBef>
            </a:pPr>
            <a:r>
              <a:rPr lang="en-US" err="1"/>
              <a:t>Bakgrundsmaterial</a:t>
            </a:r>
            <a:r>
              <a:rPr lang="en-US"/>
              <a:t>:</a:t>
            </a:r>
          </a:p>
          <a:p>
            <a:pPr>
              <a:lnSpc>
                <a:spcPct val="90000"/>
              </a:lnSpc>
              <a:spcBef>
                <a:spcPts val="1000"/>
              </a:spcBef>
            </a:pPr>
            <a:r>
              <a:rPr lang="sv-SE" err="1"/>
              <a:t>Webbinarium</a:t>
            </a:r>
            <a:r>
              <a:rPr lang="sv-SE"/>
              <a:t> om EU DSO </a:t>
            </a:r>
            <a:r>
              <a:rPr lang="sv-SE" err="1"/>
              <a:t>Entitys</a:t>
            </a:r>
            <a:r>
              <a:rPr lang="sv-SE"/>
              <a:t> förslag till metod för </a:t>
            </a:r>
            <a:r>
              <a:rPr lang="sv-SE" err="1"/>
              <a:t>flexibilietsbehovsbedömning</a:t>
            </a:r>
            <a:r>
              <a:rPr lang="sv-SE"/>
              <a:t> </a:t>
            </a:r>
            <a:r>
              <a:rPr lang="en-US">
                <a:hlinkClick r:id="rId3"/>
              </a:rPr>
              <a:t>ENTSO-E and DSO Entity - Public Webinar on National Flexibility Needs Assessment Methodology</a:t>
            </a:r>
            <a:endParaRPr lang="sv-SE"/>
          </a:p>
          <a:p>
            <a:pPr>
              <a:lnSpc>
                <a:spcPct val="90000"/>
              </a:lnSpc>
              <a:spcBef>
                <a:spcPts val="1000"/>
              </a:spcBef>
            </a:pPr>
            <a:r>
              <a:rPr lang="sv-SE">
                <a:solidFill>
                  <a:srgbClr val="404040"/>
                </a:solidFill>
              </a:rPr>
              <a:t>ACER arbetsgrupp </a:t>
            </a:r>
            <a:r>
              <a:rPr lang="en-US">
                <a:hlinkClick r:id="rId4"/>
              </a:rPr>
              <a:t>Open letter: Expert Group on EU-wide flexibility needs assessment</a:t>
            </a:r>
            <a:endParaRPr lang="en-US"/>
          </a:p>
        </p:txBody>
      </p:sp>
      <p:sp>
        <p:nvSpPr>
          <p:cNvPr id="4" name="Slide Number Placeholder 3">
            <a:extLst>
              <a:ext uri="{FF2B5EF4-FFF2-40B4-BE49-F238E27FC236}">
                <a16:creationId xmlns:a16="http://schemas.microsoft.com/office/drawing/2014/main" id="{2CA68FDD-6098-AD5B-2741-E5A74F13425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60D04B-5459-4501-88A0-50BF6160DFEF}" type="slidenum">
              <a:rPr kumimoji="0" lang="sv-S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sv-S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141432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D0CA2E-9BAB-3184-1FE7-3241893ED7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DE6EF4-720E-48E6-19F5-1899520D7B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E2F9F5-8863-E513-2A2F-4D61CAE3F0B7}"/>
              </a:ext>
            </a:extLst>
          </p:cNvPr>
          <p:cNvSpPr>
            <a:spLocks noGrp="1"/>
          </p:cNvSpPr>
          <p:nvPr>
            <p:ph type="body" idx="1"/>
          </p:nvPr>
        </p:nvSpPr>
        <p:spPr/>
        <p:txBody>
          <a:bodyPr/>
          <a:lstStyle/>
          <a:p>
            <a:pPr>
              <a:lnSpc>
                <a:spcPct val="90000"/>
              </a:lnSpc>
              <a:spcBef>
                <a:spcPts val="1000"/>
              </a:spcBef>
            </a:pPr>
            <a:r>
              <a:rPr lang="en-US" err="1"/>
              <a:t>Bakgrundsmaterial</a:t>
            </a:r>
            <a:r>
              <a:rPr lang="en-US"/>
              <a:t>:</a:t>
            </a:r>
          </a:p>
          <a:p>
            <a:pPr>
              <a:lnSpc>
                <a:spcPct val="90000"/>
              </a:lnSpc>
              <a:spcBef>
                <a:spcPts val="1000"/>
              </a:spcBef>
            </a:pPr>
            <a:r>
              <a:rPr lang="sv-SE" err="1"/>
              <a:t>Webbinarium</a:t>
            </a:r>
            <a:r>
              <a:rPr lang="sv-SE"/>
              <a:t> om EU DSO </a:t>
            </a:r>
            <a:r>
              <a:rPr lang="sv-SE" err="1"/>
              <a:t>Entitys</a:t>
            </a:r>
            <a:r>
              <a:rPr lang="sv-SE"/>
              <a:t> förslag till metod för </a:t>
            </a:r>
            <a:r>
              <a:rPr lang="sv-SE" err="1"/>
              <a:t>flexibilietsbehovsbedömning</a:t>
            </a:r>
            <a:r>
              <a:rPr lang="sv-SE"/>
              <a:t> </a:t>
            </a:r>
            <a:r>
              <a:rPr lang="en-US">
                <a:hlinkClick r:id="rId3"/>
              </a:rPr>
              <a:t>ENTSO-E and DSO Entity - Public Webinar on National Flexibility Needs Assessment Methodology</a:t>
            </a:r>
            <a:endParaRPr lang="sv-SE"/>
          </a:p>
          <a:p>
            <a:pPr>
              <a:lnSpc>
                <a:spcPct val="90000"/>
              </a:lnSpc>
              <a:spcBef>
                <a:spcPts val="1000"/>
              </a:spcBef>
            </a:pPr>
            <a:r>
              <a:rPr lang="sv-SE">
                <a:solidFill>
                  <a:srgbClr val="404040"/>
                </a:solidFill>
              </a:rPr>
              <a:t>ACER arbetsgrupp </a:t>
            </a:r>
            <a:r>
              <a:rPr lang="en-US">
                <a:hlinkClick r:id="rId4"/>
              </a:rPr>
              <a:t>Open letter: Expert Group on EU-wide flexibility needs assessment</a:t>
            </a:r>
            <a:endParaRPr lang="en-US"/>
          </a:p>
        </p:txBody>
      </p:sp>
      <p:sp>
        <p:nvSpPr>
          <p:cNvPr id="4" name="Slide Number Placeholder 3">
            <a:extLst>
              <a:ext uri="{FF2B5EF4-FFF2-40B4-BE49-F238E27FC236}">
                <a16:creationId xmlns:a16="http://schemas.microsoft.com/office/drawing/2014/main" id="{8979AE77-C4C9-7203-B2EF-9D21A8D353C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60D04B-5459-4501-88A0-50BF6160DFEF}" type="slidenum">
              <a:rPr kumimoji="0" lang="sv-S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sv-S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473039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273E7-08A7-E51A-413C-661625269A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EF5C5F-E895-891D-0C42-B81CBE116E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D6B9C9-DC0B-2297-07C4-2988CE734F41}"/>
              </a:ext>
            </a:extLst>
          </p:cNvPr>
          <p:cNvSpPr>
            <a:spLocks noGrp="1"/>
          </p:cNvSpPr>
          <p:nvPr>
            <p:ph type="body" idx="1"/>
          </p:nvPr>
        </p:nvSpPr>
        <p:spPr/>
        <p:txBody>
          <a:bodyPr/>
          <a:lstStyle/>
          <a:p>
            <a:pPr>
              <a:lnSpc>
                <a:spcPct val="90000"/>
              </a:lnSpc>
              <a:spcBef>
                <a:spcPts val="1000"/>
              </a:spcBef>
            </a:pPr>
            <a:r>
              <a:rPr lang="en-US" err="1"/>
              <a:t>Bakgrundsmaterial</a:t>
            </a:r>
            <a:r>
              <a:rPr lang="en-US"/>
              <a:t>:</a:t>
            </a:r>
          </a:p>
          <a:p>
            <a:pPr>
              <a:lnSpc>
                <a:spcPct val="90000"/>
              </a:lnSpc>
              <a:spcBef>
                <a:spcPts val="1000"/>
              </a:spcBef>
            </a:pPr>
            <a:r>
              <a:rPr lang="sv-SE" err="1"/>
              <a:t>Webbinarium</a:t>
            </a:r>
            <a:r>
              <a:rPr lang="sv-SE"/>
              <a:t> om EU DSO </a:t>
            </a:r>
            <a:r>
              <a:rPr lang="sv-SE" err="1"/>
              <a:t>Entitys</a:t>
            </a:r>
            <a:r>
              <a:rPr lang="sv-SE"/>
              <a:t> förslag till metod för </a:t>
            </a:r>
            <a:r>
              <a:rPr lang="sv-SE" err="1"/>
              <a:t>flexibilietsbehovsbedömning</a:t>
            </a:r>
            <a:r>
              <a:rPr lang="sv-SE"/>
              <a:t> </a:t>
            </a:r>
            <a:r>
              <a:rPr lang="en-US">
                <a:hlinkClick r:id="rId3"/>
              </a:rPr>
              <a:t>ENTSO-E and DSO Entity - Public Webinar on National Flexibility Needs Assessment Methodology</a:t>
            </a:r>
            <a:endParaRPr lang="sv-SE"/>
          </a:p>
          <a:p>
            <a:pPr>
              <a:lnSpc>
                <a:spcPct val="90000"/>
              </a:lnSpc>
              <a:spcBef>
                <a:spcPts val="1000"/>
              </a:spcBef>
            </a:pPr>
            <a:r>
              <a:rPr lang="sv-SE">
                <a:solidFill>
                  <a:srgbClr val="404040"/>
                </a:solidFill>
              </a:rPr>
              <a:t>ACER arbetsgrupp </a:t>
            </a:r>
            <a:r>
              <a:rPr lang="en-US">
                <a:hlinkClick r:id="rId4"/>
              </a:rPr>
              <a:t>Open letter: Expert Group on EU-wide flexibility needs assessment</a:t>
            </a:r>
            <a:endParaRPr lang="en-US"/>
          </a:p>
        </p:txBody>
      </p:sp>
      <p:sp>
        <p:nvSpPr>
          <p:cNvPr id="4" name="Slide Number Placeholder 3">
            <a:extLst>
              <a:ext uri="{FF2B5EF4-FFF2-40B4-BE49-F238E27FC236}">
                <a16:creationId xmlns:a16="http://schemas.microsoft.com/office/drawing/2014/main" id="{1FEF9653-282D-0129-CED9-10ECFF9A40F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60D04B-5459-4501-88A0-50BF6160DFEF}" type="slidenum">
              <a:rPr kumimoji="0" lang="sv-S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sv-S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369285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B06F3-C5F4-1C97-783A-11C97DC235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C4EBD8-F506-9A5E-B8BF-9EF6AF4EEE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5F3C33-5418-3F1B-AE36-7950EED473A6}"/>
              </a:ext>
            </a:extLst>
          </p:cNvPr>
          <p:cNvSpPr>
            <a:spLocks noGrp="1"/>
          </p:cNvSpPr>
          <p:nvPr>
            <p:ph type="body" idx="1"/>
          </p:nvPr>
        </p:nvSpPr>
        <p:spPr/>
        <p:txBody>
          <a:bodyPr/>
          <a:lstStyle/>
          <a:p>
            <a:r>
              <a:rPr lang="sv-SE"/>
              <a:t>Erik</a:t>
            </a:r>
          </a:p>
        </p:txBody>
      </p:sp>
      <p:sp>
        <p:nvSpPr>
          <p:cNvPr id="4" name="Slide Number Placeholder 3">
            <a:extLst>
              <a:ext uri="{FF2B5EF4-FFF2-40B4-BE49-F238E27FC236}">
                <a16:creationId xmlns:a16="http://schemas.microsoft.com/office/drawing/2014/main" id="{9D250B99-216F-CC46-9FF9-40FB322378D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38A4C-AC67-4FC2-8872-5C8EBE092B67}" type="slidenum">
              <a:rPr kumimoji="0" lang="sv-SE" sz="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sv-SE"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56288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154969-3244-305B-7172-2ADC09290C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DBF9D6-CA00-1E28-4641-8510E6D58A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0E0897-A335-EA85-6242-A224CAD07BE7}"/>
              </a:ext>
            </a:extLst>
          </p:cNvPr>
          <p:cNvSpPr>
            <a:spLocks noGrp="1"/>
          </p:cNvSpPr>
          <p:nvPr>
            <p:ph type="body" idx="1"/>
          </p:nvPr>
        </p:nvSpPr>
        <p:spPr/>
        <p:txBody>
          <a:bodyPr/>
          <a:lstStyle/>
          <a:p>
            <a:pPr>
              <a:lnSpc>
                <a:spcPct val="90000"/>
              </a:lnSpc>
              <a:spcBef>
                <a:spcPts val="1000"/>
              </a:spcBef>
            </a:pPr>
            <a:r>
              <a:rPr lang="en-US"/>
              <a:t>Lovisa</a:t>
            </a:r>
          </a:p>
          <a:p>
            <a:pPr>
              <a:lnSpc>
                <a:spcPct val="90000"/>
              </a:lnSpc>
              <a:spcBef>
                <a:spcPts val="1000"/>
              </a:spcBef>
            </a:pPr>
            <a:endParaRPr lang="en-US"/>
          </a:p>
          <a:p>
            <a:pPr>
              <a:lnSpc>
                <a:spcPct val="90000"/>
              </a:lnSpc>
              <a:spcBef>
                <a:spcPts val="1000"/>
              </a:spcBef>
            </a:pPr>
            <a:r>
              <a:rPr lang="en-US" err="1"/>
              <a:t>Bakgrundsmaterial</a:t>
            </a:r>
            <a:r>
              <a:rPr lang="en-US"/>
              <a:t>:</a:t>
            </a:r>
          </a:p>
          <a:p>
            <a:pPr>
              <a:lnSpc>
                <a:spcPct val="90000"/>
              </a:lnSpc>
              <a:spcBef>
                <a:spcPts val="1000"/>
              </a:spcBef>
            </a:pPr>
            <a:r>
              <a:rPr lang="sv-SE" err="1"/>
              <a:t>Webbinarium</a:t>
            </a:r>
            <a:r>
              <a:rPr lang="sv-SE"/>
              <a:t> om EU DSO </a:t>
            </a:r>
            <a:r>
              <a:rPr lang="sv-SE" err="1"/>
              <a:t>Entitys</a:t>
            </a:r>
            <a:r>
              <a:rPr lang="sv-SE"/>
              <a:t> förslag till metod för </a:t>
            </a:r>
            <a:r>
              <a:rPr lang="sv-SE" err="1"/>
              <a:t>flexibilietsbehovsbedömning</a:t>
            </a:r>
            <a:r>
              <a:rPr lang="sv-SE"/>
              <a:t> </a:t>
            </a:r>
            <a:r>
              <a:rPr lang="en-US">
                <a:hlinkClick r:id="rId3"/>
              </a:rPr>
              <a:t>ENTSO-E and DSO Entity - Public Webinar on National Flexibility Needs Assessment Methodology</a:t>
            </a:r>
            <a:endParaRPr lang="sv-SE"/>
          </a:p>
          <a:p>
            <a:pPr>
              <a:lnSpc>
                <a:spcPct val="90000"/>
              </a:lnSpc>
              <a:spcBef>
                <a:spcPts val="1000"/>
              </a:spcBef>
            </a:pPr>
            <a:r>
              <a:rPr lang="sv-SE">
                <a:solidFill>
                  <a:srgbClr val="404040"/>
                </a:solidFill>
              </a:rPr>
              <a:t>ACER arbetsgrupp </a:t>
            </a:r>
            <a:r>
              <a:rPr lang="en-US">
                <a:hlinkClick r:id="rId4"/>
              </a:rPr>
              <a:t>Open letter: Expert Group on EU-wide flexibility needs assessment</a:t>
            </a:r>
            <a:endParaRPr lang="en-US"/>
          </a:p>
        </p:txBody>
      </p:sp>
      <p:sp>
        <p:nvSpPr>
          <p:cNvPr id="4" name="Slide Number Placeholder 3">
            <a:extLst>
              <a:ext uri="{FF2B5EF4-FFF2-40B4-BE49-F238E27FC236}">
                <a16:creationId xmlns:a16="http://schemas.microsoft.com/office/drawing/2014/main" id="{2187FB8F-5F06-AF7D-87FD-34E920AC2CB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60D04B-5459-4501-88A0-50BF6160DFEF}" type="slidenum">
              <a:rPr kumimoji="0" lang="sv-S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sv-S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261118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D6DE2-B6CA-1341-AC79-E0F27FEBED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175A13-46C0-115C-062F-E649C6AB97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77793E-FE8E-2452-81DD-2C996460B9E5}"/>
              </a:ext>
            </a:extLst>
          </p:cNvPr>
          <p:cNvSpPr>
            <a:spLocks noGrp="1"/>
          </p:cNvSpPr>
          <p:nvPr>
            <p:ph type="body" idx="1"/>
          </p:nvPr>
        </p:nvSpPr>
        <p:spPr/>
        <p:txBody>
          <a:bodyPr/>
          <a:lstStyle/>
          <a:p>
            <a:r>
              <a:rPr lang="sv-SE"/>
              <a:t>Erik</a:t>
            </a:r>
          </a:p>
        </p:txBody>
      </p:sp>
      <p:sp>
        <p:nvSpPr>
          <p:cNvPr id="4" name="Slide Number Placeholder 3">
            <a:extLst>
              <a:ext uri="{FF2B5EF4-FFF2-40B4-BE49-F238E27FC236}">
                <a16:creationId xmlns:a16="http://schemas.microsoft.com/office/drawing/2014/main" id="{8A337FC9-EFA3-9E5E-9053-163605EB947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38A4C-AC67-4FC2-8872-5C8EBE092B67}" type="slidenum">
              <a:rPr kumimoji="0" lang="sv-SE" sz="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sv-SE"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37697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B85BBE-D9C5-7D05-670A-DCFBA67DD0B1}"/>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315BC755-D51B-97A7-A1DC-DEBC80F3559D}"/>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3DF4C9FB-A4B5-FCD4-0354-5F12DBC8F00E}"/>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69327AA3-2B56-479B-7D0D-18C133222D3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38A4C-AC67-4FC2-8872-5C8EBE092B67}" type="slidenum">
              <a:rPr kumimoji="0" lang="sv-SE" sz="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sv-SE"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1146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Erik</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38A4C-AC67-4FC2-8872-5C8EBE092B67}" type="slidenum">
              <a:rPr kumimoji="0" lang="sv-SE" sz="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sv-SE"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37145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69D964-4BF4-05ED-CB19-9506A226624B}"/>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8A86B263-8AA4-0615-D3AA-7B6022F923CA}"/>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613B83A8-F245-2F4E-5541-FD25F8FD2752}"/>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6F93665F-72D9-0CFC-B0B5-5EDBA8D9417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38A4C-AC67-4FC2-8872-5C8EBE092B67}" type="slidenum">
              <a:rPr kumimoji="0" lang="sv-SE" sz="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sv-SE"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638497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B0223C-540A-69C1-5A32-F0AC3091E531}"/>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CD065D12-82A8-801D-1C9F-8C9F03CCE38B}"/>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57F596CB-FAEB-2B68-58A3-D90249997660}"/>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C6EE9E42-629E-DB0B-F7A7-4D1DCEE5F4D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38A4C-AC67-4FC2-8872-5C8EBE092B67}" type="slidenum">
              <a:rPr kumimoji="0" lang="sv-SE" sz="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sv-SE"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68682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3F058-F7AE-11E5-13CC-223CB54ED6E8}"/>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364DC598-B973-94D3-03E0-4FBBBB2D6E16}"/>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80BEC5F5-962A-B78A-F803-5FCBE9C3C0EA}"/>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4DB1F67C-DDB6-D07A-4941-D05E7D7BF74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38A4C-AC67-4FC2-8872-5C8EBE092B67}" type="slidenum">
              <a:rPr kumimoji="0" lang="sv-SE" sz="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sv-SE"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22833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D56EF-01AC-D87C-B244-1D9C84CF2E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5ADC66-4FF7-2807-CD3B-ACDA8714F7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12F5B5-C10B-48CA-9DD6-5B202B69D66F}"/>
              </a:ext>
            </a:extLst>
          </p:cNvPr>
          <p:cNvSpPr>
            <a:spLocks noGrp="1"/>
          </p:cNvSpPr>
          <p:nvPr>
            <p:ph type="body" idx="1"/>
          </p:nvPr>
        </p:nvSpPr>
        <p:spPr/>
        <p:txBody>
          <a:bodyPr/>
          <a:lstStyle/>
          <a:p>
            <a:endParaRPr lang="sv-SE"/>
          </a:p>
        </p:txBody>
      </p:sp>
      <p:sp>
        <p:nvSpPr>
          <p:cNvPr id="4" name="Slide Number Placeholder 3">
            <a:extLst>
              <a:ext uri="{FF2B5EF4-FFF2-40B4-BE49-F238E27FC236}">
                <a16:creationId xmlns:a16="http://schemas.microsoft.com/office/drawing/2014/main" id="{65FC02AF-DD8D-CA48-DCF1-219E3A67E3E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38A4C-AC67-4FC2-8872-5C8EBE092B67}" type="slidenum">
              <a:rPr kumimoji="0" lang="sv-SE" sz="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sv-SE"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8011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Therese</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38A4C-AC67-4FC2-8872-5C8EBE092B67}" type="slidenum">
              <a:rPr kumimoji="0" lang="sv-SE" sz="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sv-SE"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719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F5664C-7932-42BB-7B14-EEC0B68152FA}"/>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69618AFD-E2DE-2F87-8DD0-66DC80428980}"/>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094C0B45-5796-8D81-7F07-14931BF8A2CD}"/>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A9C1B594-670E-EB74-9284-DF86B24FDAC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38A4C-AC67-4FC2-8872-5C8EBE092B67}" type="slidenum">
              <a:rPr kumimoji="0" lang="sv-SE" sz="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sv-SE"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6203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447A6C-0CD0-9D3A-737A-749B9D191D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38D5D9-8F53-45F2-6528-1BD65F88CD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29DD1B-6088-78C6-06A6-CEBD45D11755}"/>
              </a:ext>
            </a:extLst>
          </p:cNvPr>
          <p:cNvSpPr>
            <a:spLocks noGrp="1"/>
          </p:cNvSpPr>
          <p:nvPr>
            <p:ph type="body" idx="1"/>
          </p:nvPr>
        </p:nvSpPr>
        <p:spPr/>
        <p:txBody>
          <a:bodyPr/>
          <a:lstStyle/>
          <a:p>
            <a:r>
              <a:rPr lang="sv-SE"/>
              <a:t>Erik</a:t>
            </a:r>
          </a:p>
        </p:txBody>
      </p:sp>
      <p:sp>
        <p:nvSpPr>
          <p:cNvPr id="4" name="Slide Number Placeholder 3">
            <a:extLst>
              <a:ext uri="{FF2B5EF4-FFF2-40B4-BE49-F238E27FC236}">
                <a16:creationId xmlns:a16="http://schemas.microsoft.com/office/drawing/2014/main" id="{5777510E-4C58-8F94-061C-B0AC3288F7B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38A4C-AC67-4FC2-8872-5C8EBE092B67}" type="slidenum">
              <a:rPr kumimoji="0" lang="sv-SE" sz="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sv-SE"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9783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404F7-001C-1F06-7BA4-332BAF5F03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F55D3E-4547-713D-F90B-A7C3F145DA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5A4122-D3AB-DEC0-2A9D-1E5CB9B3BE80}"/>
              </a:ext>
            </a:extLst>
          </p:cNvPr>
          <p:cNvSpPr>
            <a:spLocks noGrp="1"/>
          </p:cNvSpPr>
          <p:nvPr>
            <p:ph type="body" idx="1"/>
          </p:nvPr>
        </p:nvSpPr>
        <p:spPr/>
        <p:txBody>
          <a:bodyPr/>
          <a:lstStyle/>
          <a:p>
            <a:pPr>
              <a:lnSpc>
                <a:spcPct val="90000"/>
              </a:lnSpc>
              <a:spcBef>
                <a:spcPts val="1000"/>
              </a:spcBef>
            </a:pPr>
            <a:endParaRPr lang="en-US"/>
          </a:p>
          <a:p>
            <a:pPr>
              <a:lnSpc>
                <a:spcPct val="90000"/>
              </a:lnSpc>
              <a:spcBef>
                <a:spcPts val="1000"/>
              </a:spcBef>
            </a:pPr>
            <a:r>
              <a:rPr lang="en-US"/>
              <a:t>Therese</a:t>
            </a:r>
          </a:p>
          <a:p>
            <a:pPr>
              <a:lnSpc>
                <a:spcPct val="90000"/>
              </a:lnSpc>
              <a:spcBef>
                <a:spcPts val="1000"/>
              </a:spcBef>
            </a:pPr>
            <a:endParaRPr lang="en-US"/>
          </a:p>
          <a:p>
            <a:pPr>
              <a:lnSpc>
                <a:spcPct val="90000"/>
              </a:lnSpc>
              <a:spcBef>
                <a:spcPts val="1000"/>
              </a:spcBef>
            </a:pPr>
            <a:r>
              <a:rPr lang="en-US" err="1"/>
              <a:t>Bakgrundsmaterial</a:t>
            </a:r>
            <a:r>
              <a:rPr lang="en-US"/>
              <a:t>:</a:t>
            </a:r>
          </a:p>
          <a:p>
            <a:pPr>
              <a:lnSpc>
                <a:spcPct val="90000"/>
              </a:lnSpc>
              <a:spcBef>
                <a:spcPts val="1000"/>
              </a:spcBef>
            </a:pPr>
            <a:r>
              <a:rPr lang="sv-SE" err="1"/>
              <a:t>Webbinarium</a:t>
            </a:r>
            <a:r>
              <a:rPr lang="sv-SE"/>
              <a:t> om EU DSO </a:t>
            </a:r>
            <a:r>
              <a:rPr lang="sv-SE" err="1"/>
              <a:t>Entitys</a:t>
            </a:r>
            <a:r>
              <a:rPr lang="sv-SE"/>
              <a:t> förslag till metod för </a:t>
            </a:r>
            <a:r>
              <a:rPr lang="sv-SE" err="1"/>
              <a:t>flexibilietsbehovsbedömning</a:t>
            </a:r>
            <a:r>
              <a:rPr lang="sv-SE"/>
              <a:t> </a:t>
            </a:r>
            <a:r>
              <a:rPr lang="en-US">
                <a:hlinkClick r:id="rId3"/>
              </a:rPr>
              <a:t>ENTSO-E and DSO Entity - Public Webinar on National Flexibility Needs Assessment Methodology</a:t>
            </a:r>
            <a:endParaRPr lang="sv-SE"/>
          </a:p>
          <a:p>
            <a:pPr>
              <a:lnSpc>
                <a:spcPct val="90000"/>
              </a:lnSpc>
              <a:spcBef>
                <a:spcPts val="1000"/>
              </a:spcBef>
            </a:pPr>
            <a:r>
              <a:rPr lang="sv-SE">
                <a:solidFill>
                  <a:srgbClr val="404040"/>
                </a:solidFill>
              </a:rPr>
              <a:t>ACER arbetsgrupp </a:t>
            </a:r>
            <a:r>
              <a:rPr lang="en-US">
                <a:hlinkClick r:id="rId4"/>
              </a:rPr>
              <a:t>Open letter: Expert Group on EU-wide flexibility needs assessment</a:t>
            </a:r>
            <a:endParaRPr lang="en-US"/>
          </a:p>
        </p:txBody>
      </p:sp>
      <p:sp>
        <p:nvSpPr>
          <p:cNvPr id="4" name="Slide Number Placeholder 3">
            <a:extLst>
              <a:ext uri="{FF2B5EF4-FFF2-40B4-BE49-F238E27FC236}">
                <a16:creationId xmlns:a16="http://schemas.microsoft.com/office/drawing/2014/main" id="{120A0FF0-92A7-35FA-362D-EF2EFAB5832D}"/>
              </a:ext>
            </a:extLst>
          </p:cNvPr>
          <p:cNvSpPr>
            <a:spLocks noGrp="1"/>
          </p:cNvSpPr>
          <p:nvPr>
            <p:ph type="sldNum" sz="quarter" idx="5"/>
          </p:nvPr>
        </p:nvSpPr>
        <p:spPr/>
        <p:txBody>
          <a:bodyPr/>
          <a:lstStyle/>
          <a:p>
            <a:fld id="{8F60D04B-5459-4501-88A0-50BF6160DFEF}" type="slidenum">
              <a:rPr lang="sv-SE" smtClean="0"/>
              <a:t>7</a:t>
            </a:fld>
            <a:endParaRPr lang="sv-SE"/>
          </a:p>
        </p:txBody>
      </p:sp>
    </p:spTree>
    <p:extLst>
      <p:ext uri="{BB962C8B-B14F-4D97-AF65-F5344CB8AC3E}">
        <p14:creationId xmlns:p14="http://schemas.microsoft.com/office/powerpoint/2010/main" val="20798832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a:t>Theres</a:t>
            </a:r>
          </a:p>
          <a:p>
            <a:pPr>
              <a:lnSpc>
                <a:spcPct val="90000"/>
              </a:lnSpc>
              <a:spcBef>
                <a:spcPts val="1000"/>
              </a:spcBef>
            </a:pPr>
            <a:endParaRPr lang="en-US"/>
          </a:p>
          <a:p>
            <a:pPr>
              <a:lnSpc>
                <a:spcPct val="90000"/>
              </a:lnSpc>
              <a:spcBef>
                <a:spcPts val="1000"/>
              </a:spcBef>
            </a:pPr>
            <a:r>
              <a:rPr lang="en-US" err="1"/>
              <a:t>Bakgrundsmaterial</a:t>
            </a:r>
            <a:r>
              <a:rPr lang="en-US"/>
              <a:t>:</a:t>
            </a:r>
          </a:p>
          <a:p>
            <a:pPr>
              <a:lnSpc>
                <a:spcPct val="90000"/>
              </a:lnSpc>
              <a:spcBef>
                <a:spcPts val="1000"/>
              </a:spcBef>
            </a:pPr>
            <a:r>
              <a:rPr lang="sv-SE" err="1"/>
              <a:t>Webbinarium</a:t>
            </a:r>
            <a:r>
              <a:rPr lang="sv-SE"/>
              <a:t> om EU DSO </a:t>
            </a:r>
            <a:r>
              <a:rPr lang="sv-SE" err="1"/>
              <a:t>Entitys</a:t>
            </a:r>
            <a:r>
              <a:rPr lang="sv-SE"/>
              <a:t> förslag till metod för </a:t>
            </a:r>
            <a:r>
              <a:rPr lang="sv-SE" err="1"/>
              <a:t>flexibilietsbehovsbedömning</a:t>
            </a:r>
            <a:r>
              <a:rPr lang="sv-SE"/>
              <a:t> </a:t>
            </a:r>
            <a:r>
              <a:rPr lang="en-US">
                <a:hlinkClick r:id="rId3"/>
              </a:rPr>
              <a:t>ENTSO-E and DSO Entity - Public Webinar on National Flexibility Needs Assessment Methodology</a:t>
            </a:r>
            <a:endParaRPr lang="sv-SE"/>
          </a:p>
          <a:p>
            <a:pPr>
              <a:lnSpc>
                <a:spcPct val="90000"/>
              </a:lnSpc>
              <a:spcBef>
                <a:spcPts val="1000"/>
              </a:spcBef>
            </a:pPr>
            <a:r>
              <a:rPr lang="sv-SE">
                <a:solidFill>
                  <a:srgbClr val="404040"/>
                </a:solidFill>
              </a:rPr>
              <a:t>ACER arbetsgrupp </a:t>
            </a:r>
            <a:r>
              <a:rPr lang="en-US">
                <a:hlinkClick r:id="rId4"/>
              </a:rPr>
              <a:t>Open letter: Expert Group on EU-wide flexibility needs assessment</a:t>
            </a:r>
            <a:endParaRPr lang="en-US"/>
          </a:p>
        </p:txBody>
      </p:sp>
      <p:sp>
        <p:nvSpPr>
          <p:cNvPr id="4" name="Slide Number Placeholder 3"/>
          <p:cNvSpPr>
            <a:spLocks noGrp="1"/>
          </p:cNvSpPr>
          <p:nvPr>
            <p:ph type="sldNum" sz="quarter" idx="5"/>
          </p:nvPr>
        </p:nvSpPr>
        <p:spPr/>
        <p:txBody>
          <a:bodyPr/>
          <a:lstStyle/>
          <a:p>
            <a:fld id="{8F60D04B-5459-4501-88A0-50BF6160DFEF}" type="slidenum">
              <a:rPr lang="sv-SE" smtClean="0"/>
              <a:t>8</a:t>
            </a:fld>
            <a:endParaRPr lang="sv-SE"/>
          </a:p>
        </p:txBody>
      </p:sp>
    </p:spTree>
    <p:extLst>
      <p:ext uri="{BB962C8B-B14F-4D97-AF65-F5344CB8AC3E}">
        <p14:creationId xmlns:p14="http://schemas.microsoft.com/office/powerpoint/2010/main" val="3703213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74B64-6F68-854B-8178-014A0FD227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A1898F-6BD7-BD11-5ED2-4F628C1E8E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2DE5D7-0F1D-3037-0FBC-6ECAAE627ADE}"/>
              </a:ext>
            </a:extLst>
          </p:cNvPr>
          <p:cNvSpPr>
            <a:spLocks noGrp="1"/>
          </p:cNvSpPr>
          <p:nvPr>
            <p:ph type="body" idx="1"/>
          </p:nvPr>
        </p:nvSpPr>
        <p:spPr/>
        <p:txBody>
          <a:bodyPr/>
          <a:lstStyle/>
          <a:p>
            <a:pPr>
              <a:lnSpc>
                <a:spcPct val="90000"/>
              </a:lnSpc>
              <a:spcBef>
                <a:spcPts val="1000"/>
              </a:spcBef>
            </a:pPr>
            <a:r>
              <a:rPr lang="en-US"/>
              <a:t>Lovisa</a:t>
            </a:r>
          </a:p>
          <a:p>
            <a:pPr>
              <a:lnSpc>
                <a:spcPct val="90000"/>
              </a:lnSpc>
              <a:spcBef>
                <a:spcPts val="1000"/>
              </a:spcBef>
            </a:pPr>
            <a:endParaRPr lang="en-US"/>
          </a:p>
          <a:p>
            <a:pPr>
              <a:lnSpc>
                <a:spcPct val="90000"/>
              </a:lnSpc>
              <a:spcBef>
                <a:spcPts val="1000"/>
              </a:spcBef>
            </a:pPr>
            <a:r>
              <a:rPr lang="en-US" err="1"/>
              <a:t>Bakgrundsmaterial</a:t>
            </a:r>
            <a:r>
              <a:rPr lang="en-US"/>
              <a:t>:</a:t>
            </a:r>
          </a:p>
          <a:p>
            <a:pPr>
              <a:lnSpc>
                <a:spcPct val="90000"/>
              </a:lnSpc>
              <a:spcBef>
                <a:spcPts val="1000"/>
              </a:spcBef>
            </a:pPr>
            <a:r>
              <a:rPr lang="sv-SE" err="1"/>
              <a:t>Webbinarium</a:t>
            </a:r>
            <a:r>
              <a:rPr lang="sv-SE"/>
              <a:t> om EU DSO </a:t>
            </a:r>
            <a:r>
              <a:rPr lang="sv-SE" err="1"/>
              <a:t>Entitys</a:t>
            </a:r>
            <a:r>
              <a:rPr lang="sv-SE"/>
              <a:t> förslag till metod för </a:t>
            </a:r>
            <a:r>
              <a:rPr lang="sv-SE" err="1"/>
              <a:t>flexibilietsbehovsbedömning</a:t>
            </a:r>
            <a:r>
              <a:rPr lang="sv-SE"/>
              <a:t> </a:t>
            </a:r>
            <a:r>
              <a:rPr lang="en-US">
                <a:hlinkClick r:id="rId3"/>
              </a:rPr>
              <a:t>ENTSO-E and DSO Entity - Public Webinar on National Flexibility Needs Assessment Methodology</a:t>
            </a:r>
            <a:endParaRPr lang="sv-SE"/>
          </a:p>
          <a:p>
            <a:pPr>
              <a:lnSpc>
                <a:spcPct val="90000"/>
              </a:lnSpc>
              <a:spcBef>
                <a:spcPts val="1000"/>
              </a:spcBef>
            </a:pPr>
            <a:r>
              <a:rPr lang="sv-SE">
                <a:solidFill>
                  <a:srgbClr val="404040"/>
                </a:solidFill>
              </a:rPr>
              <a:t>ACER arbetsgrupp </a:t>
            </a:r>
            <a:r>
              <a:rPr lang="en-US">
                <a:hlinkClick r:id="rId4"/>
              </a:rPr>
              <a:t>Open letter: Expert Group on EU-wide flexibility needs assessment</a:t>
            </a:r>
            <a:endParaRPr lang="en-US"/>
          </a:p>
        </p:txBody>
      </p:sp>
      <p:sp>
        <p:nvSpPr>
          <p:cNvPr id="4" name="Slide Number Placeholder 3">
            <a:extLst>
              <a:ext uri="{FF2B5EF4-FFF2-40B4-BE49-F238E27FC236}">
                <a16:creationId xmlns:a16="http://schemas.microsoft.com/office/drawing/2014/main" id="{838CCB2D-404C-553E-14D8-953D5EF72EB7}"/>
              </a:ext>
            </a:extLst>
          </p:cNvPr>
          <p:cNvSpPr>
            <a:spLocks noGrp="1"/>
          </p:cNvSpPr>
          <p:nvPr>
            <p:ph type="sldNum" sz="quarter" idx="5"/>
          </p:nvPr>
        </p:nvSpPr>
        <p:spPr/>
        <p:txBody>
          <a:bodyPr/>
          <a:lstStyle/>
          <a:p>
            <a:fld id="{8F60D04B-5459-4501-88A0-50BF6160DFEF}" type="slidenum">
              <a:rPr lang="sv-SE" smtClean="0"/>
              <a:t>9</a:t>
            </a:fld>
            <a:endParaRPr lang="sv-SE"/>
          </a:p>
        </p:txBody>
      </p:sp>
    </p:spTree>
    <p:extLst>
      <p:ext uri="{BB962C8B-B14F-4D97-AF65-F5344CB8AC3E}">
        <p14:creationId xmlns:p14="http://schemas.microsoft.com/office/powerpoint/2010/main" val="41476777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21.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jpeg"/><Relationship Id="rId1" Type="http://schemas.openxmlformats.org/officeDocument/2006/relationships/slideMaster" Target="../slideMasters/slideMaster2.xml"/><Relationship Id="rId4" Type="http://schemas.openxmlformats.org/officeDocument/2006/relationships/image" Target="../media/image21.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jpeg"/><Relationship Id="rId1" Type="http://schemas.openxmlformats.org/officeDocument/2006/relationships/slideMaster" Target="../slideMasters/slideMaster2.xml"/><Relationship Id="rId4" Type="http://schemas.openxmlformats.org/officeDocument/2006/relationships/image" Target="../media/image21.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jpeg"/><Relationship Id="rId1" Type="http://schemas.openxmlformats.org/officeDocument/2006/relationships/slideMaster" Target="../slideMasters/slideMaster2.xml"/><Relationship Id="rId4" Type="http://schemas.openxmlformats.org/officeDocument/2006/relationships/image" Target="../media/image21.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jpeg"/><Relationship Id="rId1" Type="http://schemas.openxmlformats.org/officeDocument/2006/relationships/slideMaster" Target="../slideMasters/slideMaster2.xml"/><Relationship Id="rId4" Type="http://schemas.openxmlformats.org/officeDocument/2006/relationships/image" Target="../media/image21.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6.jpeg"/><Relationship Id="rId1" Type="http://schemas.openxmlformats.org/officeDocument/2006/relationships/slideMaster" Target="../slideMasters/slideMaster2.xml"/><Relationship Id="rId5" Type="http://schemas.openxmlformats.org/officeDocument/2006/relationships/image" Target="../media/image16.png"/><Relationship Id="rId4" Type="http://schemas.openxmlformats.org/officeDocument/2006/relationships/image" Target="../media/image21.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7.jpeg"/><Relationship Id="rId1" Type="http://schemas.openxmlformats.org/officeDocument/2006/relationships/slideMaster" Target="../slideMasters/slideMaster2.xml"/><Relationship Id="rId5" Type="http://schemas.openxmlformats.org/officeDocument/2006/relationships/image" Target="../media/image16.png"/><Relationship Id="rId4" Type="http://schemas.openxmlformats.org/officeDocument/2006/relationships/image" Target="../media/image21.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8.png"/><Relationship Id="rId1" Type="http://schemas.openxmlformats.org/officeDocument/2006/relationships/slideMaster" Target="../slideMasters/slideMaster2.xml"/><Relationship Id="rId5" Type="http://schemas.openxmlformats.org/officeDocument/2006/relationships/image" Target="../media/image16.png"/><Relationship Id="rId4" Type="http://schemas.openxmlformats.org/officeDocument/2006/relationships/image" Target="../media/image21.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9.emf"/><Relationship Id="rId4" Type="http://schemas.openxmlformats.org/officeDocument/2006/relationships/image" Target="../media/image8.emf"/></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4.xml"/><Relationship Id="rId5" Type="http://schemas.openxmlformats.org/officeDocument/2006/relationships/image" Target="../media/image9.emf"/><Relationship Id="rId4" Type="http://schemas.openxmlformats.org/officeDocument/2006/relationships/image" Target="../media/image8.emf"/></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sida">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0" y="0"/>
            <a:ext cx="12192000" cy="6858000"/>
          </a:xfrm>
          <a:prstGeom prst="rect">
            <a:avLst/>
          </a:prstGeom>
        </p:spPr>
      </p:pic>
      <p:sp>
        <p:nvSpPr>
          <p:cNvPr id="8" name="Rektangel 2"/>
          <p:cNvSpPr/>
          <p:nvPr userDrawn="1"/>
        </p:nvSpPr>
        <p:spPr>
          <a:xfrm>
            <a:off x="-3825" y="4717"/>
            <a:ext cx="12191999"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
        <p:nvSpPr>
          <p:cNvPr id="17" name="Title 1"/>
          <p:cNvSpPr>
            <a:spLocks noGrp="1"/>
          </p:cNvSpPr>
          <p:nvPr>
            <p:ph type="ctrTitle" hasCustomPrompt="1"/>
          </p:nvPr>
        </p:nvSpPr>
        <p:spPr>
          <a:xfrm>
            <a:off x="1631951" y="1671251"/>
            <a:ext cx="8928100" cy="1643010"/>
          </a:xfrm>
          <a:noFill/>
        </p:spPr>
        <p:txBody>
          <a:bodyPr lIns="0" rIns="0" anchor="b">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a:t>Klicka för att ändra text</a:t>
            </a:r>
          </a:p>
        </p:txBody>
      </p:sp>
      <p:sp>
        <p:nvSpPr>
          <p:cNvPr id="18" name="Subtitle 2"/>
          <p:cNvSpPr>
            <a:spLocks noGrp="1"/>
          </p:cNvSpPr>
          <p:nvPr>
            <p:ph type="subTitle" idx="1" hasCustomPrompt="1"/>
          </p:nvPr>
        </p:nvSpPr>
        <p:spPr>
          <a:xfrm>
            <a:off x="1631951" y="3343049"/>
            <a:ext cx="8928100" cy="745153"/>
          </a:xfrm>
          <a:noFill/>
        </p:spPr>
        <p:txBody>
          <a:bodyPr lIns="0" rIns="0">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a:t>Klicka för att ändra text</a:t>
            </a:r>
          </a:p>
        </p:txBody>
      </p:sp>
      <p:pic>
        <p:nvPicPr>
          <p:cNvPr id="14" name="Bildobjekt 7"/>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370375" y="5760001"/>
            <a:ext cx="1443600" cy="52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6401439"/>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apitelindelning 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1905"/>
            <a:ext cx="12192000" cy="6355080"/>
          </a:xfrm>
          <a:prstGeom prst="rect">
            <a:avLst/>
          </a:prstGeom>
        </p:spPr>
      </p:pic>
      <p:sp>
        <p:nvSpPr>
          <p:cNvPr id="9" name="Rektangel 2"/>
          <p:cNvSpPr/>
          <p:nvPr userDrawn="1"/>
        </p:nvSpPr>
        <p:spPr>
          <a:xfrm>
            <a:off x="0" y="0"/>
            <a:ext cx="12191999" cy="6354003"/>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
        <p:nvSpPr>
          <p:cNvPr id="2" name="Title 1"/>
          <p:cNvSpPr>
            <a:spLocks noGrp="1"/>
          </p:cNvSpPr>
          <p:nvPr>
            <p:ph type="title" hasCustomPrompt="1"/>
          </p:nvPr>
        </p:nvSpPr>
        <p:spPr>
          <a:xfrm>
            <a:off x="878303" y="892771"/>
            <a:ext cx="8587241" cy="1248849"/>
          </a:xfrm>
        </p:spPr>
        <p:txBody>
          <a:bodyPr anchor="t" anchorCtr="0"/>
          <a:lstStyle>
            <a:lvl1pPr algn="l">
              <a:defRPr sz="4800" b="0" cap="none">
                <a:solidFill>
                  <a:schemeClr val="bg1"/>
                </a:solidFill>
                <a:latin typeface="+mj-lt"/>
              </a:defRPr>
            </a:lvl1pPr>
          </a:lstStyle>
          <a:p>
            <a:r>
              <a:rPr lang="sv-SE" noProof="0"/>
              <a:t>Klicka här för att ändra text</a:t>
            </a:r>
          </a:p>
        </p:txBody>
      </p:sp>
      <p:sp>
        <p:nvSpPr>
          <p:cNvPr id="5" name="Date Placeholder 3"/>
          <p:cNvSpPr>
            <a:spLocks noGrp="1"/>
          </p:cNvSpPr>
          <p:nvPr>
            <p:ph type="dt" sz="half" idx="14"/>
          </p:nvPr>
        </p:nvSpPr>
        <p:spPr/>
        <p:txBody>
          <a:bodyPr/>
          <a:lstStyle>
            <a:lvl1pPr>
              <a:defRPr/>
            </a:lvl1pPr>
          </a:lstStyle>
          <a:p>
            <a:pPr>
              <a:defRPr/>
            </a:pPr>
            <a:fld id="{BF479953-6436-4979-A6AF-C7617BF863E4}" type="datetime1">
              <a:rPr lang="sv-SE" smtClean="0"/>
              <a:t>2025-09-09</a:t>
            </a:fld>
            <a:endParaRPr lang="sv-SE"/>
          </a:p>
        </p:txBody>
      </p:sp>
      <p:sp>
        <p:nvSpPr>
          <p:cNvPr id="6" name="Footer Placeholder 4"/>
          <p:cNvSpPr>
            <a:spLocks noGrp="1"/>
          </p:cNvSpPr>
          <p:nvPr>
            <p:ph type="ftr" sz="quarter" idx="15"/>
          </p:nvPr>
        </p:nvSpPr>
        <p:spPr/>
        <p:txBody>
          <a:bodyPr/>
          <a:lstStyle>
            <a:lvl1pPr>
              <a:defRPr/>
            </a:lvl1pPr>
          </a:lstStyle>
          <a:p>
            <a:pPr>
              <a:defRPr/>
            </a:pPr>
            <a:r>
              <a:rPr lang="sv-SE"/>
              <a:t>Presentation</a:t>
            </a:r>
          </a:p>
        </p:txBody>
      </p:sp>
      <p:sp>
        <p:nvSpPr>
          <p:cNvPr id="8" name="Slide Number Placeholder 5"/>
          <p:cNvSpPr>
            <a:spLocks noGrp="1"/>
          </p:cNvSpPr>
          <p:nvPr>
            <p:ph type="sldNum" sz="quarter" idx="16"/>
          </p:nvPr>
        </p:nvSpPr>
        <p:spPr/>
        <p:txBody>
          <a:bodyPr/>
          <a:lstStyle>
            <a:lvl1pPr>
              <a:defRPr/>
            </a:lvl1pPr>
          </a:lstStyle>
          <a:p>
            <a:pPr>
              <a:defRPr/>
            </a:pPr>
            <a:fld id="{9BE3BFEF-D0F0-5947-84C4-ED8DA18B5127}" type="slidenum">
              <a:rPr lang="sv-SE"/>
              <a:pPr>
                <a:defRPr/>
              </a:pPr>
              <a:t>‹#›</a:t>
            </a:fld>
            <a:endParaRPr lang="sv-SE"/>
          </a:p>
        </p:txBody>
      </p:sp>
    </p:spTree>
    <p:extLst>
      <p:ext uri="{BB962C8B-B14F-4D97-AF65-F5344CB8AC3E}">
        <p14:creationId xmlns:p14="http://schemas.microsoft.com/office/powerpoint/2010/main" val="1097673220"/>
      </p:ext>
    </p:extLst>
  </p:cSld>
  <p:clrMapOvr>
    <a:masterClrMapping/>
  </p:clrMapOvr>
  <p:transition spd="med">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Rubrik och bullettext två kolumner">
    <p:spTree>
      <p:nvGrpSpPr>
        <p:cNvPr id="1" name=""/>
        <p:cNvGrpSpPr/>
        <p:nvPr/>
      </p:nvGrpSpPr>
      <p:grpSpPr>
        <a:xfrm>
          <a:off x="0" y="0"/>
          <a:ext cx="0" cy="0"/>
          <a:chOff x="0" y="0"/>
          <a:chExt cx="0" cy="0"/>
        </a:xfrm>
      </p:grpSpPr>
      <p:sp>
        <p:nvSpPr>
          <p:cNvPr id="8" name="Text Placeholder 4"/>
          <p:cNvSpPr>
            <a:spLocks noGrp="1"/>
          </p:cNvSpPr>
          <p:nvPr>
            <p:ph type="body" sz="quarter" idx="17" hasCustomPrompt="1"/>
          </p:nvPr>
        </p:nvSpPr>
        <p:spPr>
          <a:xfrm>
            <a:off x="695325" y="1720852"/>
            <a:ext cx="4926275" cy="4371975"/>
          </a:xfrm>
        </p:spPr>
        <p:txBody>
          <a:bodyPr/>
          <a:lstStyle>
            <a:lvl1pPr>
              <a:defRPr/>
            </a:lvl1pPr>
            <a:lvl2pPr>
              <a:defRPr/>
            </a:lvl2pPr>
          </a:lstStyle>
          <a:p>
            <a:pPr lvl="0"/>
            <a:r>
              <a:rPr lang="sv-SE"/>
              <a:t>Klicka här för att ändra text</a:t>
            </a:r>
          </a:p>
          <a:p>
            <a:pPr lvl="1"/>
            <a:r>
              <a:rPr lang="sv-SE"/>
              <a:t>Andra nivå</a:t>
            </a:r>
          </a:p>
        </p:txBody>
      </p:sp>
      <p:sp>
        <p:nvSpPr>
          <p:cNvPr id="10" name="Text Placeholder 4"/>
          <p:cNvSpPr>
            <a:spLocks noGrp="1"/>
          </p:cNvSpPr>
          <p:nvPr>
            <p:ph type="body" sz="quarter" idx="18" hasCustomPrompt="1"/>
          </p:nvPr>
        </p:nvSpPr>
        <p:spPr>
          <a:xfrm>
            <a:off x="6332037" y="1720852"/>
            <a:ext cx="4926275" cy="4371975"/>
          </a:xfrm>
        </p:spPr>
        <p:txBody>
          <a:bodyPr/>
          <a:lstStyle>
            <a:lvl1pPr>
              <a:defRPr/>
            </a:lvl1pPr>
            <a:lvl2pPr>
              <a:defRPr/>
            </a:lvl2pPr>
          </a:lstStyle>
          <a:p>
            <a:pPr lvl="0"/>
            <a:r>
              <a:rPr lang="sv-SE"/>
              <a:t>Klicka här för att ändra text</a:t>
            </a:r>
          </a:p>
          <a:p>
            <a:pPr lvl="1"/>
            <a:r>
              <a:rPr lang="sv-SE"/>
              <a:t>Andra nivå</a:t>
            </a:r>
          </a:p>
        </p:txBody>
      </p:sp>
      <p:sp>
        <p:nvSpPr>
          <p:cNvPr id="6" name="Date Placeholder 3"/>
          <p:cNvSpPr>
            <a:spLocks noGrp="1"/>
          </p:cNvSpPr>
          <p:nvPr>
            <p:ph type="dt" sz="half" idx="14"/>
          </p:nvPr>
        </p:nvSpPr>
        <p:spPr/>
        <p:txBody>
          <a:bodyPr/>
          <a:lstStyle>
            <a:lvl1pPr>
              <a:defRPr/>
            </a:lvl1pPr>
          </a:lstStyle>
          <a:p>
            <a:pPr>
              <a:defRPr/>
            </a:pPr>
            <a:fld id="{BDC84850-2293-41F1-A61E-ECCACB155422}" type="datetime1">
              <a:rPr lang="sv-SE" smtClean="0"/>
              <a:t>2025-09-09</a:t>
            </a:fld>
            <a:endParaRPr lang="sv-SE"/>
          </a:p>
        </p:txBody>
      </p:sp>
      <p:sp>
        <p:nvSpPr>
          <p:cNvPr id="7" name="Footer Placeholder 4"/>
          <p:cNvSpPr>
            <a:spLocks noGrp="1"/>
          </p:cNvSpPr>
          <p:nvPr>
            <p:ph type="ftr" sz="quarter" idx="15"/>
          </p:nvPr>
        </p:nvSpPr>
        <p:spPr/>
        <p:txBody>
          <a:bodyPr/>
          <a:lstStyle>
            <a:lvl1pPr>
              <a:defRPr/>
            </a:lvl1pPr>
          </a:lstStyle>
          <a:p>
            <a:pPr>
              <a:defRPr/>
            </a:pPr>
            <a:r>
              <a:rPr lang="sv-SE"/>
              <a:t>Presentation</a:t>
            </a:r>
          </a:p>
        </p:txBody>
      </p:sp>
      <p:sp>
        <p:nvSpPr>
          <p:cNvPr id="9" name="Slide Number Placeholder 5"/>
          <p:cNvSpPr>
            <a:spLocks noGrp="1"/>
          </p:cNvSpPr>
          <p:nvPr>
            <p:ph type="sldNum" sz="quarter" idx="16"/>
          </p:nvPr>
        </p:nvSpPr>
        <p:spPr/>
        <p:txBody>
          <a:bodyPr/>
          <a:lstStyle>
            <a:lvl1pPr>
              <a:defRPr/>
            </a:lvl1pPr>
          </a:lstStyle>
          <a:p>
            <a:pPr>
              <a:defRPr/>
            </a:pPr>
            <a:fld id="{245DB79F-B776-D941-A667-7A4C6EA02704}" type="slidenum">
              <a:rPr lang="sv-SE"/>
              <a:pPr>
                <a:defRPr/>
              </a:pPr>
              <a:t>‹#›</a:t>
            </a:fld>
            <a:endParaRPr lang="sv-SE"/>
          </a:p>
        </p:txBody>
      </p:sp>
      <p:sp>
        <p:nvSpPr>
          <p:cNvPr id="5" name="Title 4"/>
          <p:cNvSpPr>
            <a:spLocks noGrp="1"/>
          </p:cNvSpPr>
          <p:nvPr>
            <p:ph type="title" hasCustomPrompt="1"/>
          </p:nvPr>
        </p:nvSpPr>
        <p:spPr/>
        <p:txBody>
          <a:bodyPr/>
          <a:lstStyle>
            <a:lvl1pPr>
              <a:defRPr/>
            </a:lvl1pPr>
          </a:lstStyle>
          <a:p>
            <a:r>
              <a:rPr lang="sv-SE"/>
              <a:t>Klicka här för att ändra text</a:t>
            </a:r>
          </a:p>
        </p:txBody>
      </p:sp>
      <p:sp>
        <p:nvSpPr>
          <p:cNvPr id="11" name="Text Placeholder 2"/>
          <p:cNvSpPr>
            <a:spLocks noGrp="1"/>
          </p:cNvSpPr>
          <p:nvPr>
            <p:ph type="body" sz="quarter" idx="19" hasCustomPrompt="1"/>
          </p:nvPr>
        </p:nvSpPr>
        <p:spPr>
          <a:xfrm>
            <a:off x="405332" y="6092825"/>
            <a:ext cx="4446588" cy="213681"/>
          </a:xfrm>
        </p:spPr>
        <p:txBody>
          <a:bodyPr anchor="ctr" anchorCtr="0"/>
          <a:lstStyle>
            <a:lvl1pPr marL="0" indent="0">
              <a:buFontTx/>
              <a:buNone/>
              <a:defRPr sz="1199">
                <a:solidFill>
                  <a:schemeClr val="tx1">
                    <a:lumMod val="75000"/>
                    <a:lumOff val="25000"/>
                  </a:schemeClr>
                </a:solidFill>
              </a:defRPr>
            </a:lvl1pPr>
            <a:lvl2pPr marL="266674" indent="0">
              <a:buNone/>
              <a:defRPr/>
            </a:lvl2pPr>
          </a:lstStyle>
          <a:p>
            <a:pPr lvl="0"/>
            <a:r>
              <a:rPr lang="sv-SE"/>
              <a:t>Källa in här</a:t>
            </a:r>
          </a:p>
        </p:txBody>
      </p:sp>
    </p:spTree>
    <p:extLst>
      <p:ext uri="{BB962C8B-B14F-4D97-AF65-F5344CB8AC3E}">
        <p14:creationId xmlns:p14="http://schemas.microsoft.com/office/powerpoint/2010/main" val="445822092"/>
      </p:ext>
    </p:extLst>
  </p:cSld>
  <p:clrMapOvr>
    <a:masterClrMapping/>
  </p:clrMapOvr>
  <p:transition spd="med">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Rubrik och bullettext två kolumner">
    <p:spTree>
      <p:nvGrpSpPr>
        <p:cNvPr id="1" name=""/>
        <p:cNvGrpSpPr/>
        <p:nvPr/>
      </p:nvGrpSpPr>
      <p:grpSpPr>
        <a:xfrm>
          <a:off x="0" y="0"/>
          <a:ext cx="0" cy="0"/>
          <a:chOff x="0" y="0"/>
          <a:chExt cx="0" cy="0"/>
        </a:xfrm>
      </p:grpSpPr>
      <p:sp>
        <p:nvSpPr>
          <p:cNvPr id="10" name="Text Placeholder 4"/>
          <p:cNvSpPr>
            <a:spLocks noGrp="1"/>
          </p:cNvSpPr>
          <p:nvPr>
            <p:ph type="body" sz="quarter" idx="19" hasCustomPrompt="1"/>
          </p:nvPr>
        </p:nvSpPr>
        <p:spPr>
          <a:xfrm>
            <a:off x="695325" y="2201779"/>
            <a:ext cx="4926014" cy="3891047"/>
          </a:xfrm>
        </p:spPr>
        <p:txBody>
          <a:bodyPr/>
          <a:lstStyle>
            <a:lvl1pPr>
              <a:defRPr/>
            </a:lvl1pPr>
            <a:lvl2pPr>
              <a:defRPr/>
            </a:lvl2pPr>
          </a:lstStyle>
          <a:p>
            <a:pPr lvl="0"/>
            <a:r>
              <a:rPr lang="sv-SE"/>
              <a:t>Klicka här för att ändra text</a:t>
            </a:r>
          </a:p>
          <a:p>
            <a:pPr lvl="1"/>
            <a:r>
              <a:rPr lang="sv-SE"/>
              <a:t>Andra nivå</a:t>
            </a:r>
          </a:p>
        </p:txBody>
      </p:sp>
      <p:sp>
        <p:nvSpPr>
          <p:cNvPr id="13" name="Text Placeholder 4"/>
          <p:cNvSpPr>
            <a:spLocks noGrp="1"/>
          </p:cNvSpPr>
          <p:nvPr>
            <p:ph type="body" sz="quarter" idx="20" hasCustomPrompt="1"/>
          </p:nvPr>
        </p:nvSpPr>
        <p:spPr>
          <a:xfrm>
            <a:off x="6332037" y="2201779"/>
            <a:ext cx="4967789" cy="3891047"/>
          </a:xfrm>
        </p:spPr>
        <p:txBody>
          <a:bodyPr/>
          <a:lstStyle>
            <a:lvl1pPr>
              <a:defRPr/>
            </a:lvl1pPr>
            <a:lvl2pPr>
              <a:defRPr/>
            </a:lvl2pPr>
          </a:lstStyle>
          <a:p>
            <a:pPr lvl="0"/>
            <a:r>
              <a:rPr lang="sv-SE"/>
              <a:t>Klicka här för att ändra text</a:t>
            </a:r>
          </a:p>
          <a:p>
            <a:pPr lvl="1"/>
            <a:r>
              <a:rPr lang="sv-SE"/>
              <a:t>Andra nivå</a:t>
            </a:r>
          </a:p>
        </p:txBody>
      </p:sp>
      <p:sp>
        <p:nvSpPr>
          <p:cNvPr id="6" name="Date Placeholder 3"/>
          <p:cNvSpPr>
            <a:spLocks noGrp="1"/>
          </p:cNvSpPr>
          <p:nvPr>
            <p:ph type="dt" sz="half" idx="14"/>
          </p:nvPr>
        </p:nvSpPr>
        <p:spPr/>
        <p:txBody>
          <a:bodyPr/>
          <a:lstStyle>
            <a:lvl1pPr>
              <a:defRPr/>
            </a:lvl1pPr>
          </a:lstStyle>
          <a:p>
            <a:pPr>
              <a:defRPr/>
            </a:pPr>
            <a:fld id="{C33D685E-4E95-44AE-A301-FED29A26EE66}" type="datetime1">
              <a:rPr lang="sv-SE" smtClean="0"/>
              <a:t>2025-09-09</a:t>
            </a:fld>
            <a:endParaRPr lang="sv-SE"/>
          </a:p>
        </p:txBody>
      </p:sp>
      <p:sp>
        <p:nvSpPr>
          <p:cNvPr id="7" name="Footer Placeholder 4"/>
          <p:cNvSpPr>
            <a:spLocks noGrp="1"/>
          </p:cNvSpPr>
          <p:nvPr>
            <p:ph type="ftr" sz="quarter" idx="15"/>
          </p:nvPr>
        </p:nvSpPr>
        <p:spPr/>
        <p:txBody>
          <a:bodyPr/>
          <a:lstStyle>
            <a:lvl1pPr>
              <a:defRPr/>
            </a:lvl1pPr>
          </a:lstStyle>
          <a:p>
            <a:pPr>
              <a:defRPr/>
            </a:pPr>
            <a:r>
              <a:rPr lang="sv-SE"/>
              <a:t>Presentation</a:t>
            </a:r>
          </a:p>
        </p:txBody>
      </p:sp>
      <p:sp>
        <p:nvSpPr>
          <p:cNvPr id="9" name="Slide Number Placeholder 5"/>
          <p:cNvSpPr>
            <a:spLocks noGrp="1"/>
          </p:cNvSpPr>
          <p:nvPr>
            <p:ph type="sldNum" sz="quarter" idx="16"/>
          </p:nvPr>
        </p:nvSpPr>
        <p:spPr/>
        <p:txBody>
          <a:bodyPr/>
          <a:lstStyle>
            <a:lvl1pPr>
              <a:defRPr/>
            </a:lvl1pPr>
          </a:lstStyle>
          <a:p>
            <a:pPr>
              <a:defRPr/>
            </a:pPr>
            <a:fld id="{245DB79F-B776-D941-A667-7A4C6EA02704}" type="slidenum">
              <a:rPr lang="sv-SE"/>
              <a:pPr>
                <a:defRPr/>
              </a:pPr>
              <a:t>‹#›</a:t>
            </a:fld>
            <a:endParaRPr lang="sv-SE"/>
          </a:p>
        </p:txBody>
      </p:sp>
      <p:sp>
        <p:nvSpPr>
          <p:cNvPr id="11" name="Text Placeholder 10"/>
          <p:cNvSpPr>
            <a:spLocks noGrp="1"/>
          </p:cNvSpPr>
          <p:nvPr>
            <p:ph type="body" sz="quarter" idx="17" hasCustomPrompt="1"/>
          </p:nvPr>
        </p:nvSpPr>
        <p:spPr>
          <a:xfrm>
            <a:off x="695327" y="1733216"/>
            <a:ext cx="4926012" cy="372311"/>
          </a:xfrm>
        </p:spPr>
        <p:txBody>
          <a:bodyPr/>
          <a:lstStyle>
            <a:lvl1pPr marL="0" indent="0">
              <a:buFontTx/>
              <a:buNone/>
              <a:defRPr b="0" i="1"/>
            </a:lvl1pPr>
          </a:lstStyle>
          <a:p>
            <a:pPr lvl="0"/>
            <a:r>
              <a:rPr lang="sv-SE" noProof="0"/>
              <a:t>Klicka här för att ändra text</a:t>
            </a:r>
            <a:endParaRPr lang="sv-SE"/>
          </a:p>
        </p:txBody>
      </p:sp>
      <p:sp>
        <p:nvSpPr>
          <p:cNvPr id="12" name="Text Placeholder 10"/>
          <p:cNvSpPr>
            <a:spLocks noGrp="1"/>
          </p:cNvSpPr>
          <p:nvPr>
            <p:ph type="body" sz="quarter" idx="18" hasCustomPrompt="1"/>
          </p:nvPr>
        </p:nvSpPr>
        <p:spPr>
          <a:xfrm>
            <a:off x="6332037" y="1733216"/>
            <a:ext cx="4967789" cy="372311"/>
          </a:xfrm>
        </p:spPr>
        <p:txBody>
          <a:bodyPr/>
          <a:lstStyle>
            <a:lvl1pPr marL="0" indent="0">
              <a:buFontTx/>
              <a:buNone/>
              <a:defRPr b="0" i="1"/>
            </a:lvl1pPr>
          </a:lstStyle>
          <a:p>
            <a:pPr lvl="0"/>
            <a:r>
              <a:rPr lang="sv-SE" noProof="0"/>
              <a:t>Klicka här för att ändra text</a:t>
            </a:r>
            <a:endParaRPr lang="sv-SE"/>
          </a:p>
        </p:txBody>
      </p:sp>
      <p:sp>
        <p:nvSpPr>
          <p:cNvPr id="2" name="Title 1"/>
          <p:cNvSpPr>
            <a:spLocks noGrp="1"/>
          </p:cNvSpPr>
          <p:nvPr>
            <p:ph type="title" hasCustomPrompt="1"/>
          </p:nvPr>
        </p:nvSpPr>
        <p:spPr/>
        <p:txBody>
          <a:bodyPr/>
          <a:lstStyle>
            <a:lvl1pPr>
              <a:defRPr/>
            </a:lvl1pPr>
          </a:lstStyle>
          <a:p>
            <a:r>
              <a:rPr lang="sv-SE"/>
              <a:t>Klicka här för att ändra text</a:t>
            </a:r>
          </a:p>
        </p:txBody>
      </p:sp>
      <p:sp>
        <p:nvSpPr>
          <p:cNvPr id="14" name="Text Placeholder 2"/>
          <p:cNvSpPr>
            <a:spLocks noGrp="1"/>
          </p:cNvSpPr>
          <p:nvPr>
            <p:ph type="body" sz="quarter" idx="21" hasCustomPrompt="1"/>
          </p:nvPr>
        </p:nvSpPr>
        <p:spPr>
          <a:xfrm>
            <a:off x="405332" y="6092825"/>
            <a:ext cx="4446588" cy="213681"/>
          </a:xfrm>
        </p:spPr>
        <p:txBody>
          <a:bodyPr anchor="ctr" anchorCtr="0"/>
          <a:lstStyle>
            <a:lvl1pPr marL="0" indent="0">
              <a:buFontTx/>
              <a:buNone/>
              <a:defRPr sz="1199">
                <a:solidFill>
                  <a:schemeClr val="tx1">
                    <a:lumMod val="75000"/>
                    <a:lumOff val="25000"/>
                  </a:schemeClr>
                </a:solidFill>
              </a:defRPr>
            </a:lvl1pPr>
            <a:lvl2pPr marL="266674" indent="0">
              <a:buNone/>
              <a:defRPr/>
            </a:lvl2pPr>
          </a:lstStyle>
          <a:p>
            <a:pPr lvl="0"/>
            <a:r>
              <a:rPr lang="sv-SE"/>
              <a:t>Källa in här</a:t>
            </a:r>
          </a:p>
        </p:txBody>
      </p:sp>
    </p:spTree>
    <p:extLst>
      <p:ext uri="{BB962C8B-B14F-4D97-AF65-F5344CB8AC3E}">
        <p14:creationId xmlns:p14="http://schemas.microsoft.com/office/powerpoint/2010/main" val="1426249900"/>
      </p:ext>
    </p:extLst>
  </p:cSld>
  <p:clrMapOvr>
    <a:masterClrMapping/>
  </p:clrMapOvr>
  <p:transition spd="med">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6" name="Date Placeholder 3"/>
          <p:cNvSpPr>
            <a:spLocks noGrp="1"/>
          </p:cNvSpPr>
          <p:nvPr>
            <p:ph type="dt" sz="half" idx="11"/>
          </p:nvPr>
        </p:nvSpPr>
        <p:spPr/>
        <p:txBody>
          <a:bodyPr/>
          <a:lstStyle>
            <a:lvl1pPr>
              <a:defRPr/>
            </a:lvl1pPr>
          </a:lstStyle>
          <a:p>
            <a:pPr>
              <a:defRPr/>
            </a:pPr>
            <a:fld id="{701328DA-D5FF-42EC-9A76-0EC123CFEE27}" type="datetime1">
              <a:rPr lang="sv-SE" smtClean="0"/>
              <a:t>2025-09-09</a:t>
            </a:fld>
            <a:endParaRPr lang="sv-SE"/>
          </a:p>
        </p:txBody>
      </p:sp>
      <p:sp>
        <p:nvSpPr>
          <p:cNvPr id="7" name="Footer Placeholder 4"/>
          <p:cNvSpPr>
            <a:spLocks noGrp="1"/>
          </p:cNvSpPr>
          <p:nvPr>
            <p:ph type="ftr" sz="quarter" idx="12"/>
          </p:nvPr>
        </p:nvSpPr>
        <p:spPr/>
        <p:txBody>
          <a:bodyPr/>
          <a:lstStyle>
            <a:lvl1pPr>
              <a:defRPr/>
            </a:lvl1pPr>
          </a:lstStyle>
          <a:p>
            <a:pPr>
              <a:defRPr/>
            </a:pPr>
            <a:r>
              <a:rPr lang="sv-SE"/>
              <a:t>Presentation</a:t>
            </a:r>
          </a:p>
        </p:txBody>
      </p:sp>
      <p:sp>
        <p:nvSpPr>
          <p:cNvPr id="8" name="Slide Number Placeholder 5"/>
          <p:cNvSpPr>
            <a:spLocks noGrp="1"/>
          </p:cNvSpPr>
          <p:nvPr>
            <p:ph type="sldNum" sz="quarter" idx="13"/>
          </p:nvPr>
        </p:nvSpPr>
        <p:spPr/>
        <p:txBody>
          <a:bodyPr/>
          <a:lstStyle>
            <a:lvl1pPr>
              <a:defRPr/>
            </a:lvl1pPr>
          </a:lstStyle>
          <a:p>
            <a:pPr>
              <a:defRPr/>
            </a:pPr>
            <a:fld id="{5BCA53D8-D7BF-ED48-A5DE-B35EC4CD5AE9}" type="slidenum">
              <a:rPr lang="sv-SE"/>
              <a:pPr>
                <a:defRPr/>
              </a:pPr>
              <a:t>‹#›</a:t>
            </a:fld>
            <a:endParaRPr lang="sv-SE"/>
          </a:p>
        </p:txBody>
      </p:sp>
      <p:sp>
        <p:nvSpPr>
          <p:cNvPr id="4" name="Title 3"/>
          <p:cNvSpPr>
            <a:spLocks noGrp="1"/>
          </p:cNvSpPr>
          <p:nvPr>
            <p:ph type="title" hasCustomPrompt="1"/>
          </p:nvPr>
        </p:nvSpPr>
        <p:spPr/>
        <p:txBody>
          <a:bodyPr/>
          <a:lstStyle>
            <a:lvl1pPr>
              <a:defRPr/>
            </a:lvl1pPr>
          </a:lstStyle>
          <a:p>
            <a:r>
              <a:rPr lang="sv-SE"/>
              <a:t>Klicka här för att ändra text</a:t>
            </a:r>
          </a:p>
        </p:txBody>
      </p:sp>
      <p:sp>
        <p:nvSpPr>
          <p:cNvPr id="9" name="Text Placeholder 2"/>
          <p:cNvSpPr>
            <a:spLocks noGrp="1"/>
          </p:cNvSpPr>
          <p:nvPr>
            <p:ph type="body" sz="quarter" idx="18" hasCustomPrompt="1"/>
          </p:nvPr>
        </p:nvSpPr>
        <p:spPr>
          <a:xfrm>
            <a:off x="405332" y="6092825"/>
            <a:ext cx="4446588" cy="213681"/>
          </a:xfrm>
        </p:spPr>
        <p:txBody>
          <a:bodyPr anchor="ctr" anchorCtr="0"/>
          <a:lstStyle>
            <a:lvl1pPr marL="0" indent="0">
              <a:buFontTx/>
              <a:buNone/>
              <a:defRPr sz="1199">
                <a:solidFill>
                  <a:schemeClr val="tx1">
                    <a:lumMod val="75000"/>
                    <a:lumOff val="25000"/>
                  </a:schemeClr>
                </a:solidFill>
              </a:defRPr>
            </a:lvl1pPr>
            <a:lvl2pPr marL="266674" indent="0">
              <a:buNone/>
              <a:defRPr/>
            </a:lvl2pPr>
          </a:lstStyle>
          <a:p>
            <a:pPr lvl="0"/>
            <a:r>
              <a:rPr lang="sv-SE"/>
              <a:t>Källa in här</a:t>
            </a:r>
          </a:p>
        </p:txBody>
      </p:sp>
    </p:spTree>
    <p:extLst>
      <p:ext uri="{BB962C8B-B14F-4D97-AF65-F5344CB8AC3E}">
        <p14:creationId xmlns:p14="http://schemas.microsoft.com/office/powerpoint/2010/main" val="320191526"/>
      </p:ext>
    </p:extLst>
  </p:cSld>
  <p:clrMapOvr>
    <a:masterClrMapping/>
  </p:clrMapOvr>
  <p:transition spd="med">
    <p:fade/>
  </p:transition>
  <p:extLst>
    <p:ext uri="{DCECCB84-F9BA-43D5-87BE-67443E8EF086}">
      <p15:sldGuideLst xmlns:p15="http://schemas.microsoft.com/office/powerpoint/2012/main">
        <p15:guide id="1" orient="horz" pos="4193" userDrawn="1">
          <p15:clr>
            <a:srgbClr val="FBAE40"/>
          </p15:clr>
        </p15:guide>
        <p15:guide id="2" orient="horz" pos="1766" userDrawn="1">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Avslutningsbild 1">
    <p:spTree>
      <p:nvGrpSpPr>
        <p:cNvPr id="1" name=""/>
        <p:cNvGrpSpPr/>
        <p:nvPr/>
      </p:nvGrpSpPr>
      <p:grpSpPr>
        <a:xfrm>
          <a:off x="0" y="0"/>
          <a:ext cx="0" cy="0"/>
          <a:chOff x="0" y="0"/>
          <a:chExt cx="0" cy="0"/>
        </a:xfrm>
      </p:grpSpPr>
      <p:sp>
        <p:nvSpPr>
          <p:cNvPr id="2" name="Rectangle 4"/>
          <p:cNvSpPr/>
          <p:nvPr userDrawn="1"/>
        </p:nvSpPr>
        <p:spPr>
          <a:xfrm>
            <a:off x="1" y="0"/>
            <a:ext cx="12192000" cy="6353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sz="2041"/>
          </a:p>
        </p:txBody>
      </p:sp>
      <p:sp>
        <p:nvSpPr>
          <p:cNvPr id="8" name="Text Placeholder 7"/>
          <p:cNvSpPr>
            <a:spLocks noGrp="1"/>
          </p:cNvSpPr>
          <p:nvPr>
            <p:ph type="body" sz="quarter" idx="14" hasCustomPrompt="1"/>
          </p:nvPr>
        </p:nvSpPr>
        <p:spPr>
          <a:xfrm>
            <a:off x="1631951" y="1528010"/>
            <a:ext cx="8928099" cy="1917151"/>
          </a:xfrm>
        </p:spPr>
        <p:txBody>
          <a:bodyPr/>
          <a:lstStyle>
            <a:lvl1pPr marL="0" indent="0" algn="ctr">
              <a:buFontTx/>
              <a:buNone/>
              <a:defRPr sz="5999">
                <a:solidFill>
                  <a:schemeClr val="accent1"/>
                </a:solidFill>
                <a:latin typeface="+mj-lt"/>
              </a:defRPr>
            </a:lvl1pPr>
            <a:lvl2pPr marL="266674" indent="0">
              <a:buNone/>
              <a:defRPr/>
            </a:lvl2pPr>
          </a:lstStyle>
          <a:p>
            <a:pPr lvl="0"/>
            <a:r>
              <a:rPr lang="sv-SE"/>
              <a:t>Klicka här för </a:t>
            </a:r>
            <a:br>
              <a:rPr lang="sv-SE"/>
            </a:br>
            <a:r>
              <a:rPr lang="sv-SE"/>
              <a:t>att ändra text</a:t>
            </a:r>
          </a:p>
        </p:txBody>
      </p:sp>
      <p:sp>
        <p:nvSpPr>
          <p:cNvPr id="3" name="Date Placeholder 1"/>
          <p:cNvSpPr>
            <a:spLocks noGrp="1"/>
          </p:cNvSpPr>
          <p:nvPr>
            <p:ph type="dt" sz="half" idx="10"/>
          </p:nvPr>
        </p:nvSpPr>
        <p:spPr/>
        <p:txBody>
          <a:bodyPr/>
          <a:lstStyle>
            <a:lvl1pPr>
              <a:defRPr/>
            </a:lvl1pPr>
          </a:lstStyle>
          <a:p>
            <a:pPr>
              <a:defRPr/>
            </a:pPr>
            <a:fld id="{F4A4093F-E990-4792-97AC-F74F724B44DB}" type="datetime1">
              <a:rPr lang="sv-SE" smtClean="0"/>
              <a:t>2025-09-09</a:t>
            </a:fld>
            <a:endParaRPr lang="sv-SE"/>
          </a:p>
        </p:txBody>
      </p:sp>
      <p:sp>
        <p:nvSpPr>
          <p:cNvPr id="4" name="Footer Placeholder 2"/>
          <p:cNvSpPr>
            <a:spLocks noGrp="1"/>
          </p:cNvSpPr>
          <p:nvPr>
            <p:ph type="ftr" sz="quarter" idx="11"/>
          </p:nvPr>
        </p:nvSpPr>
        <p:spPr/>
        <p:txBody>
          <a:bodyPr/>
          <a:lstStyle>
            <a:lvl1pPr>
              <a:defRPr/>
            </a:lvl1pPr>
          </a:lstStyle>
          <a:p>
            <a:pPr>
              <a:defRPr/>
            </a:pPr>
            <a:r>
              <a:rPr lang="sv-SE"/>
              <a:t>Presentation</a:t>
            </a:r>
          </a:p>
        </p:txBody>
      </p:sp>
      <p:sp>
        <p:nvSpPr>
          <p:cNvPr id="5" name="Slide Number Placeholder 3"/>
          <p:cNvSpPr>
            <a:spLocks noGrp="1"/>
          </p:cNvSpPr>
          <p:nvPr>
            <p:ph type="sldNum" sz="quarter" idx="12"/>
          </p:nvPr>
        </p:nvSpPr>
        <p:spPr/>
        <p:txBody>
          <a:bodyPr/>
          <a:lstStyle>
            <a:lvl1pPr>
              <a:defRPr/>
            </a:lvl1pPr>
          </a:lstStyle>
          <a:p>
            <a:pPr>
              <a:defRPr/>
            </a:pPr>
            <a:fld id="{C0815EA4-416D-1B44-8862-0EDC69BFAC2B}" type="slidenum">
              <a:rPr lang="sv-SE"/>
              <a:pPr>
                <a:defRPr/>
              </a:pPr>
              <a:t>‹#›</a:t>
            </a:fld>
            <a:endParaRPr lang="sv-SE"/>
          </a:p>
        </p:txBody>
      </p:sp>
      <p:sp>
        <p:nvSpPr>
          <p:cNvPr id="9" name="Text Placeholder 8"/>
          <p:cNvSpPr>
            <a:spLocks noGrp="1"/>
          </p:cNvSpPr>
          <p:nvPr>
            <p:ph type="body" sz="quarter" idx="13" hasCustomPrompt="1"/>
          </p:nvPr>
        </p:nvSpPr>
        <p:spPr>
          <a:xfrm>
            <a:off x="2823370" y="3918093"/>
            <a:ext cx="6545262" cy="1962150"/>
          </a:xfrm>
        </p:spPr>
        <p:txBody>
          <a:bodyPr/>
          <a:lstStyle>
            <a:lvl1pPr marL="0" indent="0" algn="ctr">
              <a:buFontTx/>
              <a:buNone/>
              <a:defRPr/>
            </a:lvl1pPr>
            <a:lvl3pPr marL="914309" indent="0">
              <a:buNone/>
              <a:defRPr/>
            </a:lvl3pPr>
          </a:lstStyle>
          <a:p>
            <a:pPr lvl="0"/>
            <a:r>
              <a:rPr lang="sv-SE"/>
              <a:t>Klicka här för att ändra text</a:t>
            </a:r>
          </a:p>
        </p:txBody>
      </p:sp>
    </p:spTree>
    <p:extLst>
      <p:ext uri="{BB962C8B-B14F-4D97-AF65-F5344CB8AC3E}">
        <p14:creationId xmlns:p14="http://schemas.microsoft.com/office/powerpoint/2010/main" val="871383861"/>
      </p:ext>
    </p:extLst>
  </p:cSld>
  <p:clrMapOvr>
    <a:masterClrMapping/>
  </p:clrMapOvr>
  <p:transition spd="med">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Avslutningsbild 2">
    <p:spTree>
      <p:nvGrpSpPr>
        <p:cNvPr id="1" name=""/>
        <p:cNvGrpSpPr/>
        <p:nvPr/>
      </p:nvGrpSpPr>
      <p:grpSpPr>
        <a:xfrm>
          <a:off x="0" y="0"/>
          <a:ext cx="0" cy="0"/>
          <a:chOff x="0" y="0"/>
          <a:chExt cx="0" cy="0"/>
        </a:xfrm>
      </p:grpSpPr>
      <p:sp>
        <p:nvSpPr>
          <p:cNvPr id="2" name="Rectangle 4"/>
          <p:cNvSpPr/>
          <p:nvPr userDrawn="1"/>
        </p:nvSpPr>
        <p:spPr>
          <a:xfrm>
            <a:off x="1" y="1"/>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sz="2041"/>
          </a:p>
        </p:txBody>
      </p:sp>
      <p:sp>
        <p:nvSpPr>
          <p:cNvPr id="3" name="Date Placeholder 1"/>
          <p:cNvSpPr>
            <a:spLocks noGrp="1"/>
          </p:cNvSpPr>
          <p:nvPr>
            <p:ph type="dt" sz="half" idx="10"/>
          </p:nvPr>
        </p:nvSpPr>
        <p:spPr/>
        <p:txBody>
          <a:bodyPr/>
          <a:lstStyle>
            <a:lvl1pPr>
              <a:defRPr/>
            </a:lvl1pPr>
          </a:lstStyle>
          <a:p>
            <a:pPr>
              <a:defRPr/>
            </a:pPr>
            <a:fld id="{E1341704-48A5-41F8-84B0-5E897C1E0A4C}" type="datetime1">
              <a:rPr lang="sv-SE" smtClean="0"/>
              <a:t>2025-09-09</a:t>
            </a:fld>
            <a:endParaRPr lang="sv-SE"/>
          </a:p>
        </p:txBody>
      </p:sp>
      <p:sp>
        <p:nvSpPr>
          <p:cNvPr id="4" name="Footer Placeholder 2"/>
          <p:cNvSpPr>
            <a:spLocks noGrp="1"/>
          </p:cNvSpPr>
          <p:nvPr>
            <p:ph type="ftr" sz="quarter" idx="11"/>
          </p:nvPr>
        </p:nvSpPr>
        <p:spPr/>
        <p:txBody>
          <a:bodyPr/>
          <a:lstStyle>
            <a:lvl1pPr>
              <a:defRPr/>
            </a:lvl1pPr>
          </a:lstStyle>
          <a:p>
            <a:pPr>
              <a:defRPr/>
            </a:pPr>
            <a:r>
              <a:rPr lang="sv-SE"/>
              <a:t>Presentation</a:t>
            </a:r>
          </a:p>
        </p:txBody>
      </p:sp>
      <p:sp>
        <p:nvSpPr>
          <p:cNvPr id="5" name="Slide Number Placeholder 3"/>
          <p:cNvSpPr>
            <a:spLocks noGrp="1"/>
          </p:cNvSpPr>
          <p:nvPr>
            <p:ph type="sldNum" sz="quarter" idx="12"/>
          </p:nvPr>
        </p:nvSpPr>
        <p:spPr/>
        <p:txBody>
          <a:bodyPr/>
          <a:lstStyle>
            <a:lvl1pPr>
              <a:defRPr/>
            </a:lvl1pPr>
          </a:lstStyle>
          <a:p>
            <a:pPr>
              <a:defRPr/>
            </a:pPr>
            <a:fld id="{C0815EA4-416D-1B44-8862-0EDC69BFAC2B}" type="slidenum">
              <a:rPr lang="sv-SE"/>
              <a:pPr>
                <a:defRPr/>
              </a:pPr>
              <a:t>‹#›</a:t>
            </a:fld>
            <a:endParaRPr lang="sv-SE"/>
          </a:p>
        </p:txBody>
      </p:sp>
      <p:sp>
        <p:nvSpPr>
          <p:cNvPr id="9" name="Text Placeholder 8"/>
          <p:cNvSpPr>
            <a:spLocks noGrp="1"/>
          </p:cNvSpPr>
          <p:nvPr>
            <p:ph type="body" sz="quarter" idx="13" hasCustomPrompt="1"/>
          </p:nvPr>
        </p:nvSpPr>
        <p:spPr>
          <a:xfrm>
            <a:off x="2823370" y="3918093"/>
            <a:ext cx="6545262" cy="1962150"/>
          </a:xfrm>
        </p:spPr>
        <p:txBody>
          <a:bodyPr/>
          <a:lstStyle>
            <a:lvl1pPr marL="0" indent="0" algn="ctr">
              <a:buFontTx/>
              <a:buNone/>
              <a:defRPr/>
            </a:lvl1pPr>
            <a:lvl3pPr marL="914309" indent="0">
              <a:buNone/>
              <a:defRPr/>
            </a:lvl3pPr>
          </a:lstStyle>
          <a:p>
            <a:pPr lvl="0"/>
            <a:r>
              <a:rPr lang="sv-SE"/>
              <a:t>Klicka här för att ändra text</a:t>
            </a:r>
          </a:p>
        </p:txBody>
      </p:sp>
      <p:sp>
        <p:nvSpPr>
          <p:cNvPr id="8" name="Text Placeholder 7"/>
          <p:cNvSpPr>
            <a:spLocks noGrp="1"/>
          </p:cNvSpPr>
          <p:nvPr>
            <p:ph type="body" sz="quarter" idx="14" hasCustomPrompt="1"/>
          </p:nvPr>
        </p:nvSpPr>
        <p:spPr>
          <a:xfrm>
            <a:off x="1631951" y="1528010"/>
            <a:ext cx="8928099" cy="1917151"/>
          </a:xfrm>
        </p:spPr>
        <p:txBody>
          <a:bodyPr/>
          <a:lstStyle>
            <a:lvl1pPr marL="0" indent="0" algn="ctr">
              <a:buFontTx/>
              <a:buNone/>
              <a:defRPr sz="5999">
                <a:solidFill>
                  <a:schemeClr val="accent1"/>
                </a:solidFill>
                <a:latin typeface="+mj-lt"/>
              </a:defRPr>
            </a:lvl1pPr>
            <a:lvl2pPr marL="266674" indent="0">
              <a:buNone/>
              <a:defRPr/>
            </a:lvl2pPr>
          </a:lstStyle>
          <a:p>
            <a:pPr lvl="0"/>
            <a:r>
              <a:rPr lang="sv-SE"/>
              <a:t>Klicka här för </a:t>
            </a:r>
            <a:br>
              <a:rPr lang="sv-SE"/>
            </a:br>
            <a:r>
              <a:rPr lang="sv-SE"/>
              <a:t>att ändra text</a:t>
            </a:r>
          </a:p>
        </p:txBody>
      </p:sp>
    </p:spTree>
    <p:extLst>
      <p:ext uri="{BB962C8B-B14F-4D97-AF65-F5344CB8AC3E}">
        <p14:creationId xmlns:p14="http://schemas.microsoft.com/office/powerpoint/2010/main" val="2451887941"/>
      </p:ext>
    </p:extLst>
  </p:cSld>
  <p:clrMapOvr>
    <a:masterClrMapping/>
  </p:clrMapOvr>
  <p:transition spd="med">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Avslutningsbild 3">
    <p:spTree>
      <p:nvGrpSpPr>
        <p:cNvPr id="1" name=""/>
        <p:cNvGrpSpPr/>
        <p:nvPr/>
      </p:nvGrpSpPr>
      <p:grpSpPr>
        <a:xfrm>
          <a:off x="0" y="0"/>
          <a:ext cx="0" cy="0"/>
          <a:chOff x="0" y="0"/>
          <a:chExt cx="0" cy="0"/>
        </a:xfrm>
      </p:grpSpPr>
      <p:sp>
        <p:nvSpPr>
          <p:cNvPr id="7" name="Rectangle 6"/>
          <p:cNvSpPr/>
          <p:nvPr userDrawn="1"/>
        </p:nvSpPr>
        <p:spPr>
          <a:xfrm>
            <a:off x="1" y="0"/>
            <a:ext cx="12192000" cy="6353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6" rIns="91433" bIns="45716" numCol="1" spcCol="0" rtlCol="0" fromWordArt="0" anchor="ctr" anchorCtr="0" forceAA="0" compatLnSpc="1">
            <a:prstTxWarp prst="textNoShape">
              <a:avLst/>
            </a:prstTxWarp>
            <a:noAutofit/>
          </a:bodyPr>
          <a:lstStyle/>
          <a:p>
            <a:pPr algn="ctr">
              <a:lnSpc>
                <a:spcPct val="90000"/>
              </a:lnSpc>
              <a:spcBef>
                <a:spcPts val="600"/>
              </a:spcBef>
            </a:pPr>
            <a:endParaRPr lang="sv-SE" sz="2041"/>
          </a:p>
        </p:txBody>
      </p:sp>
      <p:sp>
        <p:nvSpPr>
          <p:cNvPr id="3" name="Date Placeholder 1"/>
          <p:cNvSpPr>
            <a:spLocks noGrp="1"/>
          </p:cNvSpPr>
          <p:nvPr>
            <p:ph type="dt" sz="half" idx="10"/>
          </p:nvPr>
        </p:nvSpPr>
        <p:spPr/>
        <p:txBody>
          <a:bodyPr/>
          <a:lstStyle>
            <a:lvl1pPr>
              <a:defRPr/>
            </a:lvl1pPr>
          </a:lstStyle>
          <a:p>
            <a:pPr>
              <a:defRPr/>
            </a:pPr>
            <a:fld id="{1EFD1500-D09C-4F3D-ACA4-F72F11D2F411}" type="datetime1">
              <a:rPr lang="sv-SE" smtClean="0"/>
              <a:t>2025-09-09</a:t>
            </a:fld>
            <a:endParaRPr lang="sv-SE"/>
          </a:p>
        </p:txBody>
      </p:sp>
      <p:sp>
        <p:nvSpPr>
          <p:cNvPr id="4" name="Footer Placeholder 2"/>
          <p:cNvSpPr>
            <a:spLocks noGrp="1"/>
          </p:cNvSpPr>
          <p:nvPr>
            <p:ph type="ftr" sz="quarter" idx="11"/>
          </p:nvPr>
        </p:nvSpPr>
        <p:spPr/>
        <p:txBody>
          <a:bodyPr/>
          <a:lstStyle>
            <a:lvl1pPr>
              <a:defRPr/>
            </a:lvl1pPr>
          </a:lstStyle>
          <a:p>
            <a:pPr>
              <a:defRPr/>
            </a:pPr>
            <a:r>
              <a:rPr lang="sv-SE"/>
              <a:t>Presentation</a:t>
            </a:r>
          </a:p>
        </p:txBody>
      </p:sp>
      <p:sp>
        <p:nvSpPr>
          <p:cNvPr id="5" name="Slide Number Placeholder 3"/>
          <p:cNvSpPr>
            <a:spLocks noGrp="1"/>
          </p:cNvSpPr>
          <p:nvPr>
            <p:ph type="sldNum" sz="quarter" idx="12"/>
          </p:nvPr>
        </p:nvSpPr>
        <p:spPr/>
        <p:txBody>
          <a:bodyPr/>
          <a:lstStyle>
            <a:lvl1pPr>
              <a:defRPr/>
            </a:lvl1pPr>
          </a:lstStyle>
          <a:p>
            <a:pPr>
              <a:defRPr/>
            </a:pPr>
            <a:fld id="{C0815EA4-416D-1B44-8862-0EDC69BFAC2B}" type="slidenum">
              <a:rPr lang="sv-SE"/>
              <a:pPr>
                <a:defRPr/>
              </a:pPr>
              <a:t>‹#›</a:t>
            </a:fld>
            <a:endParaRPr lang="sv-SE"/>
          </a:p>
        </p:txBody>
      </p:sp>
      <p:sp>
        <p:nvSpPr>
          <p:cNvPr id="9" name="Text Placeholder 8"/>
          <p:cNvSpPr>
            <a:spLocks noGrp="1"/>
          </p:cNvSpPr>
          <p:nvPr>
            <p:ph type="body" sz="quarter" idx="13" hasCustomPrompt="1"/>
          </p:nvPr>
        </p:nvSpPr>
        <p:spPr>
          <a:xfrm>
            <a:off x="2823370" y="3918093"/>
            <a:ext cx="6545262" cy="1962150"/>
          </a:xfrm>
        </p:spPr>
        <p:txBody>
          <a:bodyPr/>
          <a:lstStyle>
            <a:lvl1pPr marL="0" indent="0" algn="ctr">
              <a:buFontTx/>
              <a:buNone/>
              <a:defRPr>
                <a:solidFill>
                  <a:schemeClr val="bg1"/>
                </a:solidFill>
              </a:defRPr>
            </a:lvl1pPr>
            <a:lvl3pPr marL="914309" indent="0">
              <a:buNone/>
              <a:defRPr/>
            </a:lvl3pPr>
          </a:lstStyle>
          <a:p>
            <a:pPr lvl="0"/>
            <a:r>
              <a:rPr lang="sv-SE"/>
              <a:t>Klicka här för att ändra text</a:t>
            </a:r>
          </a:p>
        </p:txBody>
      </p:sp>
      <p:sp>
        <p:nvSpPr>
          <p:cNvPr id="8" name="Text Placeholder 7"/>
          <p:cNvSpPr>
            <a:spLocks noGrp="1"/>
          </p:cNvSpPr>
          <p:nvPr>
            <p:ph type="body" sz="quarter" idx="14" hasCustomPrompt="1"/>
          </p:nvPr>
        </p:nvSpPr>
        <p:spPr>
          <a:xfrm>
            <a:off x="1631951" y="1528010"/>
            <a:ext cx="8928099" cy="1917151"/>
          </a:xfrm>
        </p:spPr>
        <p:txBody>
          <a:bodyPr/>
          <a:lstStyle>
            <a:lvl1pPr marL="0" indent="0" algn="ctr">
              <a:buFontTx/>
              <a:buNone/>
              <a:defRPr sz="5999">
                <a:solidFill>
                  <a:schemeClr val="bg1"/>
                </a:solidFill>
                <a:latin typeface="+mj-lt"/>
              </a:defRPr>
            </a:lvl1pPr>
            <a:lvl2pPr marL="266674" indent="0">
              <a:buNone/>
              <a:defRPr/>
            </a:lvl2pPr>
          </a:lstStyle>
          <a:p>
            <a:pPr lvl="0"/>
            <a:r>
              <a:rPr lang="sv-SE"/>
              <a:t>Klicka här för </a:t>
            </a:r>
            <a:br>
              <a:rPr lang="sv-SE"/>
            </a:br>
            <a:r>
              <a:rPr lang="sv-SE"/>
              <a:t>att ändra text</a:t>
            </a:r>
          </a:p>
        </p:txBody>
      </p:sp>
    </p:spTree>
    <p:extLst>
      <p:ext uri="{BB962C8B-B14F-4D97-AF65-F5344CB8AC3E}">
        <p14:creationId xmlns:p14="http://schemas.microsoft.com/office/powerpoint/2010/main" val="2598136530"/>
      </p:ext>
    </p:extLst>
  </p:cSld>
  <p:clrMapOvr>
    <a:masterClrMapping/>
  </p:clrMapOvr>
  <p:transition spd="med">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4 Statement/Insight">
    <p:bg>
      <p:bgPr>
        <a:solidFill>
          <a:schemeClr val="bg2"/>
        </a:solidFill>
        <a:effectLst/>
      </p:bgPr>
    </p:bg>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A55878FD-9E3E-1D42-8830-1CCBED7F67BF}"/>
              </a:ext>
            </a:extLst>
          </p:cNvPr>
          <p:cNvSpPr>
            <a:spLocks noGrp="1"/>
          </p:cNvSpPr>
          <p:nvPr>
            <p:ph type="title" hasCustomPrompt="1"/>
          </p:nvPr>
        </p:nvSpPr>
        <p:spPr>
          <a:xfrm>
            <a:off x="432001" y="2293103"/>
            <a:ext cx="11327999" cy="2081296"/>
          </a:xfrm>
        </p:spPr>
        <p:txBody>
          <a:bodyPr lIns="216000" rIns="216000" anchor="ctr"/>
          <a:lstStyle>
            <a:lvl1pPr algn="ctr">
              <a:defRPr sz="5866">
                <a:solidFill>
                  <a:schemeClr val="tx1"/>
                </a:solidFill>
              </a:defRPr>
            </a:lvl1pPr>
          </a:lstStyle>
          <a:p>
            <a:r>
              <a:rPr lang="en-GB" noProof="0"/>
              <a:t>Click to add statement </a:t>
            </a:r>
            <a:br>
              <a:rPr lang="en-GB" noProof="0"/>
            </a:br>
            <a:r>
              <a:rPr lang="en-GB" noProof="0"/>
              <a:t>or insight</a:t>
            </a:r>
          </a:p>
        </p:txBody>
      </p:sp>
      <p:sp>
        <p:nvSpPr>
          <p:cNvPr id="11" name="Date">
            <a:extLst>
              <a:ext uri="{FF2B5EF4-FFF2-40B4-BE49-F238E27FC236}">
                <a16:creationId xmlns:a16="http://schemas.microsoft.com/office/drawing/2014/main" id="{38CA3AD7-12F8-9F43-820D-33071C26D41A}"/>
              </a:ext>
            </a:extLst>
          </p:cNvPr>
          <p:cNvSpPr>
            <a:spLocks noGrp="1"/>
          </p:cNvSpPr>
          <p:nvPr>
            <p:ph type="dt" sz="half" idx="2"/>
          </p:nvPr>
        </p:nvSpPr>
        <p:spPr>
          <a:xfrm>
            <a:off x="147050" y="6535061"/>
            <a:ext cx="3931768" cy="153600"/>
          </a:xfrm>
          <a:prstGeom prst="rect">
            <a:avLst/>
          </a:prstGeom>
        </p:spPr>
        <p:txBody>
          <a:bodyPr vert="horz" lIns="0" tIns="0" rIns="0" bIns="0" rtlCol="0" anchor="t"/>
          <a:lstStyle>
            <a:lvl1pPr algn="l">
              <a:defRPr sz="800" b="0">
                <a:solidFill>
                  <a:srgbClr val="737373"/>
                </a:solidFill>
              </a:defRPr>
            </a:lvl1pPr>
          </a:lstStyle>
          <a:p>
            <a:fld id="{DD966C99-A8F4-EE49-AA84-FA7F0242F070}" type="datetime1">
              <a:rPr lang="sv-SE" noProof="0" smtClean="0"/>
              <a:t>2025-09-09</a:t>
            </a:fld>
            <a:endParaRPr lang="en-GB" noProof="0"/>
          </a:p>
        </p:txBody>
      </p:sp>
      <p:sp>
        <p:nvSpPr>
          <p:cNvPr id="12" name="Number">
            <a:extLst>
              <a:ext uri="{FF2B5EF4-FFF2-40B4-BE49-F238E27FC236}">
                <a16:creationId xmlns:a16="http://schemas.microsoft.com/office/drawing/2014/main" id="{DFED6C3B-4A73-344C-A9A5-F8224178884F}"/>
              </a:ext>
            </a:extLst>
          </p:cNvPr>
          <p:cNvSpPr>
            <a:spLocks noGrp="1"/>
          </p:cNvSpPr>
          <p:nvPr>
            <p:ph type="sldNum" sz="quarter" idx="4"/>
          </p:nvPr>
        </p:nvSpPr>
        <p:spPr>
          <a:xfrm>
            <a:off x="11520557" y="6671300"/>
            <a:ext cx="432392" cy="109941"/>
          </a:xfrm>
          <a:prstGeom prst="rect">
            <a:avLst/>
          </a:prstGeom>
        </p:spPr>
        <p:txBody>
          <a:bodyPr vert="horz" lIns="0" tIns="0" rIns="0" bIns="0" rtlCol="0" anchor="t"/>
          <a:lstStyle>
            <a:lvl1pPr algn="r">
              <a:defRPr sz="800" b="0">
                <a:solidFill>
                  <a:srgbClr val="737373"/>
                </a:solidFill>
              </a:defRPr>
            </a:lvl1pPr>
          </a:lstStyle>
          <a:p>
            <a:fld id="{17CD396C-6A52-4D5A-BAE3-92A1CC3BBDE0}" type="slidenum">
              <a:rPr lang="en-GB" noProof="0" smtClean="0"/>
              <a:pPr/>
              <a:t>‹#›</a:t>
            </a:fld>
            <a:endParaRPr lang="en-GB" noProof="0"/>
          </a:p>
        </p:txBody>
      </p:sp>
      <p:sp>
        <p:nvSpPr>
          <p:cNvPr id="8" name="Footer">
            <a:extLst>
              <a:ext uri="{FF2B5EF4-FFF2-40B4-BE49-F238E27FC236}">
                <a16:creationId xmlns:a16="http://schemas.microsoft.com/office/drawing/2014/main" id="{F76D3661-5BD5-6848-A702-AC0A276D4C4A}"/>
              </a:ext>
            </a:extLst>
          </p:cNvPr>
          <p:cNvSpPr>
            <a:spLocks noGrp="1"/>
          </p:cNvSpPr>
          <p:nvPr>
            <p:ph type="ftr" sz="quarter" idx="3"/>
          </p:nvPr>
        </p:nvSpPr>
        <p:spPr>
          <a:xfrm>
            <a:off x="8113184" y="6535061"/>
            <a:ext cx="3839763" cy="153600"/>
          </a:xfrm>
          <a:prstGeom prst="rect">
            <a:avLst/>
          </a:prstGeom>
        </p:spPr>
        <p:txBody>
          <a:bodyPr vert="horz" lIns="0" tIns="0" rIns="0" bIns="0" rtlCol="0" anchor="t"/>
          <a:lstStyle>
            <a:lvl1pPr algn="r">
              <a:defRPr sz="800">
                <a:solidFill>
                  <a:srgbClr val="737373"/>
                </a:solidFill>
              </a:defRPr>
            </a:lvl1pPr>
          </a:lstStyle>
          <a:p>
            <a:r>
              <a:rPr lang="en-GB" noProof="0"/>
              <a:t>Go to header/footer to change text </a:t>
            </a:r>
          </a:p>
          <a:p>
            <a:endParaRPr lang="en-GB" noProof="0"/>
          </a:p>
        </p:txBody>
      </p:sp>
    </p:spTree>
    <p:extLst>
      <p:ext uri="{BB962C8B-B14F-4D97-AF65-F5344CB8AC3E}">
        <p14:creationId xmlns:p14="http://schemas.microsoft.com/office/powerpoint/2010/main" val="3025271866"/>
      </p:ext>
    </p:extLst>
  </p:cSld>
  <p:clrMapOvr>
    <a:masterClrMapping/>
  </p:clrMapOvr>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blank" preserve="1">
  <p:cSld name="1_Logotyp">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0001" y="6311266"/>
            <a:ext cx="1594803" cy="325657"/>
          </a:xfrm>
          <a:prstGeom prst="rect">
            <a:avLst/>
          </a:prstGeom>
        </p:spPr>
      </p:pic>
      <p:sp>
        <p:nvSpPr>
          <p:cNvPr id="2" name="Platshållare för datum 1"/>
          <p:cNvSpPr>
            <a:spLocks noGrp="1"/>
          </p:cNvSpPr>
          <p:nvPr>
            <p:ph type="dt" sz="half" idx="10"/>
          </p:nvPr>
        </p:nvSpPr>
        <p:spPr/>
        <p:txBody>
          <a:bodyPr/>
          <a:lstStyle/>
          <a:p>
            <a:fld id="{4839F229-2278-479C-BE10-107542E5D369}" type="datetime1">
              <a:rPr lang="sv-SE" smtClean="0"/>
              <a:t>2025-09-09</a:t>
            </a:fld>
            <a:endParaRPr lang="en-US"/>
          </a:p>
        </p:txBody>
      </p:sp>
      <p:sp>
        <p:nvSpPr>
          <p:cNvPr id="3" name="Platshållare för sidfot 2"/>
          <p:cNvSpPr>
            <a:spLocks noGrp="1"/>
          </p:cNvSpPr>
          <p:nvPr>
            <p:ph type="ftr" sz="quarter" idx="11"/>
          </p:nvPr>
        </p:nvSpPr>
        <p:spPr/>
        <p:txBody>
          <a:bodyPr/>
          <a:lstStyle/>
          <a:p>
            <a:r>
              <a:rPr lang="en-US" err="1"/>
              <a:t>Sidfot</a:t>
            </a:r>
            <a:endParaRPr lang="en-US"/>
          </a:p>
        </p:txBody>
      </p:sp>
      <p:sp>
        <p:nvSpPr>
          <p:cNvPr id="4" name="Platshållare för bildnummer 3"/>
          <p:cNvSpPr>
            <a:spLocks noGrp="1"/>
          </p:cNvSpPr>
          <p:nvPr>
            <p:ph type="sldNum" sz="quarter" idx="12"/>
          </p:nvPr>
        </p:nvSpPr>
        <p:spPr/>
        <p:txBody>
          <a:bodyPr/>
          <a:lstStyle/>
          <a:p>
            <a:fld id="{EB711FBC-D166-4AB1-A3F9-BF7E013EE5B0}" type="slidenum">
              <a:rPr lang="en-US" smtClean="0"/>
              <a:pPr/>
              <a:t>‹#›</a:t>
            </a:fld>
            <a:endParaRPr lang="en-US"/>
          </a:p>
        </p:txBody>
      </p:sp>
    </p:spTree>
    <p:extLst>
      <p:ext uri="{BB962C8B-B14F-4D97-AF65-F5344CB8AC3E}">
        <p14:creationId xmlns:p14="http://schemas.microsoft.com/office/powerpoint/2010/main" val="346297758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6_ContentPage+Image">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FA5A5E8-3D06-A7EA-5635-120AA76CC575}"/>
              </a:ext>
            </a:extLst>
          </p:cNvPr>
          <p:cNvSpPr txBox="1"/>
          <p:nvPr userDrawn="1"/>
        </p:nvSpPr>
        <p:spPr>
          <a:xfrm>
            <a:off x="11669844" y="6363853"/>
            <a:ext cx="426090" cy="307777"/>
          </a:xfrm>
          <a:prstGeom prst="rect">
            <a:avLst/>
          </a:prstGeom>
          <a:noFill/>
        </p:spPr>
        <p:txBody>
          <a:bodyPr wrap="square" rtlCol="0">
            <a:spAutoFit/>
          </a:bodyPr>
          <a:lstStyle/>
          <a:p>
            <a:pPr algn="r"/>
            <a:fld id="{854852F9-C3A0-4A3E-9AC1-EC03AA4C68BF}" type="slidenum">
              <a:rPr lang="en-GB" sz="1400" smtClean="0">
                <a:solidFill>
                  <a:srgbClr val="2C3051"/>
                </a:solidFill>
                <a:latin typeface="Avenir Next LT Pro Demi" panose="020B0704020202020204" pitchFamily="34" charset="0"/>
              </a:rPr>
              <a:pPr algn="r"/>
              <a:t>‹#›</a:t>
            </a:fld>
            <a:endParaRPr lang="en-GB" sz="2041">
              <a:solidFill>
                <a:srgbClr val="2C3051"/>
              </a:solidFill>
              <a:latin typeface="Avenir Next LT Pro Demi" panose="020B0704020202020204" pitchFamily="34" charset="0"/>
            </a:endParaRPr>
          </a:p>
        </p:txBody>
      </p:sp>
      <p:pic>
        <p:nvPicPr>
          <p:cNvPr id="10" name="Afbeelding 9">
            <a:extLst>
              <a:ext uri="{FF2B5EF4-FFF2-40B4-BE49-F238E27FC236}">
                <a16:creationId xmlns:a16="http://schemas.microsoft.com/office/drawing/2014/main" id="{AFD27D79-AED5-4E9D-AA32-2924BF8F477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56295" y="6415654"/>
            <a:ext cx="395011" cy="204171"/>
          </a:xfrm>
          <a:prstGeom prst="rect">
            <a:avLst/>
          </a:prstGeom>
        </p:spPr>
      </p:pic>
      <p:cxnSp>
        <p:nvCxnSpPr>
          <p:cNvPr id="13" name="Straight Connector 12">
            <a:extLst>
              <a:ext uri="{FF2B5EF4-FFF2-40B4-BE49-F238E27FC236}">
                <a16:creationId xmlns:a16="http://schemas.microsoft.com/office/drawing/2014/main" id="{1828C055-0230-E639-01FE-2EFDCAFD79C6}"/>
              </a:ext>
            </a:extLst>
          </p:cNvPr>
          <p:cNvCxnSpPr/>
          <p:nvPr userDrawn="1"/>
        </p:nvCxnSpPr>
        <p:spPr>
          <a:xfrm>
            <a:off x="11677338" y="6363853"/>
            <a:ext cx="0" cy="307777"/>
          </a:xfrm>
          <a:prstGeom prst="line">
            <a:avLst/>
          </a:prstGeom>
          <a:ln>
            <a:solidFill>
              <a:srgbClr val="C1E0F7"/>
            </a:solidFill>
          </a:ln>
        </p:spPr>
        <p:style>
          <a:lnRef idx="1">
            <a:schemeClr val="accent1"/>
          </a:lnRef>
          <a:fillRef idx="0">
            <a:schemeClr val="accent1"/>
          </a:fillRef>
          <a:effectRef idx="0">
            <a:schemeClr val="accent1"/>
          </a:effectRef>
          <a:fontRef idx="minor">
            <a:schemeClr val="tx1"/>
          </a:fontRef>
        </p:style>
      </p:cxnSp>
      <p:sp>
        <p:nvSpPr>
          <p:cNvPr id="16" name="Titel 1">
            <a:extLst>
              <a:ext uri="{FF2B5EF4-FFF2-40B4-BE49-F238E27FC236}">
                <a16:creationId xmlns:a16="http://schemas.microsoft.com/office/drawing/2014/main" id="{C41C9ACE-5159-2A8E-74E5-77F61C797179}"/>
              </a:ext>
            </a:extLst>
          </p:cNvPr>
          <p:cNvSpPr>
            <a:spLocks noGrp="1"/>
          </p:cNvSpPr>
          <p:nvPr>
            <p:ph type="title"/>
          </p:nvPr>
        </p:nvSpPr>
        <p:spPr>
          <a:xfrm>
            <a:off x="756555" y="765779"/>
            <a:ext cx="9119422" cy="965531"/>
          </a:xfrm>
          <a:prstGeom prst="rect">
            <a:avLst/>
          </a:prstGeom>
        </p:spPr>
        <p:txBody>
          <a:bodyPr>
            <a:normAutofit/>
          </a:bodyPr>
          <a:lstStyle>
            <a:lvl1pPr algn="l">
              <a:defRPr sz="4000" b="1" i="0">
                <a:solidFill>
                  <a:srgbClr val="D86533"/>
                </a:solidFill>
                <a:latin typeface="Avenir Black" panose="02000503020000020003" pitchFamily="2" charset="0"/>
              </a:defRPr>
            </a:lvl1pPr>
          </a:lstStyle>
          <a:p>
            <a:r>
              <a:rPr lang="fr-FR"/>
              <a:t>Modifiez le style du titre</a:t>
            </a:r>
            <a:endParaRPr lang="nl-BE"/>
          </a:p>
        </p:txBody>
      </p:sp>
      <p:sp>
        <p:nvSpPr>
          <p:cNvPr id="19" name="object 2">
            <a:extLst>
              <a:ext uri="{FF2B5EF4-FFF2-40B4-BE49-F238E27FC236}">
                <a16:creationId xmlns:a16="http://schemas.microsoft.com/office/drawing/2014/main" id="{ACCBBD6F-4DDA-7EBF-8B2B-98C145727807}"/>
              </a:ext>
            </a:extLst>
          </p:cNvPr>
          <p:cNvSpPr/>
          <p:nvPr userDrawn="1"/>
        </p:nvSpPr>
        <p:spPr>
          <a:xfrm>
            <a:off x="1" y="1"/>
            <a:ext cx="1639127" cy="965531"/>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C1E0F7"/>
          </a:solidFill>
        </p:spPr>
        <p:txBody>
          <a:bodyPr wrap="square" lIns="0" tIns="0" rIns="0" bIns="0" rtlCol="0"/>
          <a:lstStyle/>
          <a:p>
            <a:endParaRPr sz="2041"/>
          </a:p>
        </p:txBody>
      </p:sp>
      <p:sp>
        <p:nvSpPr>
          <p:cNvPr id="20" name="object 2">
            <a:extLst>
              <a:ext uri="{FF2B5EF4-FFF2-40B4-BE49-F238E27FC236}">
                <a16:creationId xmlns:a16="http://schemas.microsoft.com/office/drawing/2014/main" id="{2F2AC7B1-8558-CB1E-7C04-AA2ACBDBC93E}"/>
              </a:ext>
            </a:extLst>
          </p:cNvPr>
          <p:cNvSpPr/>
          <p:nvPr userDrawn="1"/>
        </p:nvSpPr>
        <p:spPr>
          <a:xfrm>
            <a:off x="-1" y="1"/>
            <a:ext cx="1568627" cy="924003"/>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2C3051"/>
          </a:solidFill>
        </p:spPr>
        <p:txBody>
          <a:bodyPr wrap="square" lIns="0" tIns="0" rIns="0" bIns="0" rtlCol="0"/>
          <a:lstStyle/>
          <a:p>
            <a:endParaRPr sz="2041"/>
          </a:p>
        </p:txBody>
      </p:sp>
      <p:sp>
        <p:nvSpPr>
          <p:cNvPr id="2" name="Rectangle 1">
            <a:extLst>
              <a:ext uri="{FF2B5EF4-FFF2-40B4-BE49-F238E27FC236}">
                <a16:creationId xmlns:a16="http://schemas.microsoft.com/office/drawing/2014/main" id="{505BB7BA-FD89-6DD3-FD39-01C272392EA6}"/>
              </a:ext>
            </a:extLst>
          </p:cNvPr>
          <p:cNvSpPr/>
          <p:nvPr userDrawn="1"/>
        </p:nvSpPr>
        <p:spPr>
          <a:xfrm>
            <a:off x="4939748" y="6539948"/>
            <a:ext cx="2236304" cy="32799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41"/>
          </a:p>
        </p:txBody>
      </p:sp>
    </p:spTree>
    <p:extLst>
      <p:ext uri="{BB962C8B-B14F-4D97-AF65-F5344CB8AC3E}">
        <p14:creationId xmlns:p14="http://schemas.microsoft.com/office/powerpoint/2010/main" val="61153341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4_ENTSO-E empty page">
    <p:spTree>
      <p:nvGrpSpPr>
        <p:cNvPr id="1" name=""/>
        <p:cNvGrpSpPr/>
        <p:nvPr/>
      </p:nvGrpSpPr>
      <p:grpSpPr>
        <a:xfrm>
          <a:off x="0" y="0"/>
          <a:ext cx="0" cy="0"/>
          <a:chOff x="0" y="0"/>
          <a:chExt cx="0" cy="0"/>
        </a:xfrm>
      </p:grpSpPr>
      <p:sp>
        <p:nvSpPr>
          <p:cNvPr id="6" name="Titel 3">
            <a:extLst>
              <a:ext uri="{FF2B5EF4-FFF2-40B4-BE49-F238E27FC236}">
                <a16:creationId xmlns:a16="http://schemas.microsoft.com/office/drawing/2014/main" id="{626708D0-F327-4D35-9ED5-567E0E6A6EEC}"/>
              </a:ext>
            </a:extLst>
          </p:cNvPr>
          <p:cNvSpPr>
            <a:spLocks noGrp="1"/>
          </p:cNvSpPr>
          <p:nvPr>
            <p:ph type="title" hasCustomPrompt="1"/>
          </p:nvPr>
        </p:nvSpPr>
        <p:spPr>
          <a:xfrm>
            <a:off x="479377" y="113852"/>
            <a:ext cx="11281640" cy="825489"/>
          </a:xfrm>
          <a:prstGeom prst="rect">
            <a:avLst/>
          </a:prstGeom>
        </p:spPr>
        <p:txBody>
          <a:bodyPr anchor="ctr"/>
          <a:lstStyle>
            <a:lvl1pPr>
              <a:lnSpc>
                <a:spcPts val="3199"/>
              </a:lnSpc>
              <a:defRPr sz="2999" b="1">
                <a:solidFill>
                  <a:srgbClr val="0F218B"/>
                </a:solidFill>
                <a:latin typeface="+mn-lt"/>
              </a:defRPr>
            </a:lvl1pPr>
          </a:lstStyle>
          <a:p>
            <a:r>
              <a:rPr lang="de-DE"/>
              <a:t>Title</a:t>
            </a:r>
          </a:p>
        </p:txBody>
      </p:sp>
      <p:sp>
        <p:nvSpPr>
          <p:cNvPr id="8" name="Rechteck 1">
            <a:extLst>
              <a:ext uri="{FF2B5EF4-FFF2-40B4-BE49-F238E27FC236}">
                <a16:creationId xmlns:a16="http://schemas.microsoft.com/office/drawing/2014/main" id="{1FB58BCE-1F41-47A6-9F01-28DAB02495B2}"/>
              </a:ext>
            </a:extLst>
          </p:cNvPr>
          <p:cNvSpPr/>
          <p:nvPr userDrawn="1"/>
        </p:nvSpPr>
        <p:spPr>
          <a:xfrm flipH="1">
            <a:off x="335361" y="166598"/>
            <a:ext cx="62483" cy="720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schemeClr val="accent2"/>
              </a:solidFill>
            </a:endParaRPr>
          </a:p>
        </p:txBody>
      </p:sp>
      <p:sp>
        <p:nvSpPr>
          <p:cNvPr id="2" name="Rectangle 1">
            <a:extLst>
              <a:ext uri="{FF2B5EF4-FFF2-40B4-BE49-F238E27FC236}">
                <a16:creationId xmlns:a16="http://schemas.microsoft.com/office/drawing/2014/main" id="{CCA03926-42D5-F037-089C-5116A69E06F0}"/>
              </a:ext>
            </a:extLst>
          </p:cNvPr>
          <p:cNvSpPr/>
          <p:nvPr userDrawn="1"/>
        </p:nvSpPr>
        <p:spPr>
          <a:xfrm>
            <a:off x="4939748" y="6530009"/>
            <a:ext cx="2236304" cy="32799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41"/>
          </a:p>
        </p:txBody>
      </p:sp>
    </p:spTree>
    <p:extLst>
      <p:ext uri="{BB962C8B-B14F-4D97-AF65-F5344CB8AC3E}">
        <p14:creationId xmlns:p14="http://schemas.microsoft.com/office/powerpoint/2010/main" val="974643930"/>
      </p:ext>
    </p:extLst>
  </p:cSld>
  <p:clrMapOvr>
    <a:masterClrMapping/>
  </p:clrMapOvr>
  <p:extLst>
    <p:ext uri="{DCECCB84-F9BA-43D5-87BE-67443E8EF086}">
      <p15:sldGuideLst xmlns:p15="http://schemas.microsoft.com/office/powerpoint/2012/main">
        <p15:guide id="1" orient="horz" pos="433" userDrawn="1">
          <p15:clr>
            <a:srgbClr val="A4A3A4"/>
          </p15:clr>
        </p15:guide>
        <p15:guide id="2" orient="horz" pos="1074" userDrawn="1">
          <p15:clr>
            <a:srgbClr val="A4A3A4"/>
          </p15:clr>
        </p15:guide>
        <p15:guide id="3" orient="horz" pos="4273" userDrawn="1">
          <p15:clr>
            <a:srgbClr val="A4A3A4"/>
          </p15:clr>
        </p15:guide>
        <p15:guide id="4" pos="213" userDrawn="1">
          <p15:clr>
            <a:srgbClr val="A4A3A4"/>
          </p15:clr>
        </p15:guide>
        <p15:guide id="5" pos="8818" userDrawn="1">
          <p15:clr>
            <a:srgbClr val="A4A3A4"/>
          </p15:clr>
        </p15:guide>
        <p15:guide id="6" orient="horz" pos="1233" userDrawn="1">
          <p15:clr>
            <a:srgbClr val="A4A3A4"/>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apitelindelning grå">
    <p:spTree>
      <p:nvGrpSpPr>
        <p:cNvPr id="1" name=""/>
        <p:cNvGrpSpPr/>
        <p:nvPr/>
      </p:nvGrpSpPr>
      <p:grpSpPr>
        <a:xfrm>
          <a:off x="0" y="0"/>
          <a:ext cx="0" cy="0"/>
          <a:chOff x="0" y="0"/>
          <a:chExt cx="0" cy="0"/>
        </a:xfrm>
      </p:grpSpPr>
      <p:sp>
        <p:nvSpPr>
          <p:cNvPr id="3" name="Rectangle 2"/>
          <p:cNvSpPr/>
          <p:nvPr userDrawn="1"/>
        </p:nvSpPr>
        <p:spPr>
          <a:xfrm>
            <a:off x="0" y="0"/>
            <a:ext cx="12192000" cy="63531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a:p>
        </p:txBody>
      </p:sp>
      <p:sp>
        <p:nvSpPr>
          <p:cNvPr id="2" name="Title 1"/>
          <p:cNvSpPr>
            <a:spLocks noGrp="1"/>
          </p:cNvSpPr>
          <p:nvPr>
            <p:ph type="title" hasCustomPrompt="1"/>
          </p:nvPr>
        </p:nvSpPr>
        <p:spPr>
          <a:xfrm>
            <a:off x="878303" y="892771"/>
            <a:ext cx="8587241" cy="1248849"/>
          </a:xfrm>
        </p:spPr>
        <p:txBody>
          <a:bodyPr anchor="t" anchorCtr="0"/>
          <a:lstStyle>
            <a:lvl1pPr algn="l">
              <a:defRPr sz="4800" b="0" cap="none">
                <a:solidFill>
                  <a:schemeClr val="bg1"/>
                </a:solidFill>
                <a:latin typeface="+mj-lt"/>
              </a:defRPr>
            </a:lvl1pPr>
          </a:lstStyle>
          <a:p>
            <a:r>
              <a:rPr lang="sv-SE" noProof="0"/>
              <a:t>Klicka här för att ändra text</a:t>
            </a:r>
          </a:p>
        </p:txBody>
      </p:sp>
      <p:sp>
        <p:nvSpPr>
          <p:cNvPr id="5" name="Date Placeholder 3"/>
          <p:cNvSpPr>
            <a:spLocks noGrp="1"/>
          </p:cNvSpPr>
          <p:nvPr>
            <p:ph type="dt" sz="half" idx="14"/>
          </p:nvPr>
        </p:nvSpPr>
        <p:spPr/>
        <p:txBody>
          <a:bodyPr/>
          <a:lstStyle>
            <a:lvl1pPr>
              <a:defRPr/>
            </a:lvl1pPr>
          </a:lstStyle>
          <a:p>
            <a:pPr>
              <a:defRPr/>
            </a:pPr>
            <a:fld id="{84774D3A-342F-4F67-B3F7-23BBA7770CF1}" type="datetime1">
              <a:rPr lang="sv-SE" smtClean="0"/>
              <a:t>2025-09-09</a:t>
            </a:fld>
            <a:endParaRPr lang="sv-SE"/>
          </a:p>
        </p:txBody>
      </p:sp>
      <p:sp>
        <p:nvSpPr>
          <p:cNvPr id="6" name="Footer Placeholder 4"/>
          <p:cNvSpPr>
            <a:spLocks noGrp="1"/>
          </p:cNvSpPr>
          <p:nvPr>
            <p:ph type="ftr" sz="quarter" idx="15"/>
          </p:nvPr>
        </p:nvSpPr>
        <p:spPr/>
        <p:txBody>
          <a:bodyPr/>
          <a:lstStyle>
            <a:lvl1pPr>
              <a:defRPr/>
            </a:lvl1pPr>
          </a:lstStyle>
          <a:p>
            <a:pPr>
              <a:defRPr/>
            </a:pPr>
            <a:r>
              <a:rPr lang="sv-SE"/>
              <a:t>Presentation</a:t>
            </a:r>
          </a:p>
        </p:txBody>
      </p:sp>
      <p:sp>
        <p:nvSpPr>
          <p:cNvPr id="8" name="Slide Number Placeholder 5"/>
          <p:cNvSpPr>
            <a:spLocks noGrp="1"/>
          </p:cNvSpPr>
          <p:nvPr>
            <p:ph type="sldNum" sz="quarter" idx="16"/>
          </p:nvPr>
        </p:nvSpPr>
        <p:spPr/>
        <p:txBody>
          <a:bodyPr/>
          <a:lstStyle>
            <a:lvl1pPr>
              <a:defRPr/>
            </a:lvl1pPr>
          </a:lstStyle>
          <a:p>
            <a:pPr>
              <a:defRPr/>
            </a:pPr>
            <a:fld id="{9BE3BFEF-D0F0-5947-84C4-ED8DA18B5127}" type="slidenum">
              <a:rPr lang="sv-SE"/>
              <a:pPr>
                <a:defRPr/>
              </a:pPr>
              <a:t>‹#›</a:t>
            </a:fld>
            <a:endParaRPr lang="sv-SE"/>
          </a:p>
        </p:txBody>
      </p:sp>
    </p:spTree>
    <p:extLst>
      <p:ext uri="{BB962C8B-B14F-4D97-AF65-F5344CB8AC3E}">
        <p14:creationId xmlns:p14="http://schemas.microsoft.com/office/powerpoint/2010/main" val="3953889073"/>
      </p:ext>
    </p:extLst>
  </p:cSld>
  <p:clrMapOvr>
    <a:masterClrMapping/>
  </p:clrMapOvr>
  <p:transition spd="med">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BA0F9-4F15-8E4D-2499-304DA87597A3}"/>
              </a:ext>
            </a:extLst>
          </p:cNvPr>
          <p:cNvSpPr>
            <a:spLocks noGrp="1"/>
          </p:cNvSpPr>
          <p:nvPr>
            <p:ph type="title"/>
          </p:nvPr>
        </p:nvSpPr>
        <p:spPr>
          <a:xfrm>
            <a:off x="838201" y="1112650"/>
            <a:ext cx="10515600" cy="739532"/>
          </a:xfrm>
        </p:spPr>
        <p:txBody>
          <a:bodyPr/>
          <a:lstStyle>
            <a:lvl1pPr>
              <a:defRPr>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id="{59F90482-700D-C465-8136-0A4376EE1A92}"/>
              </a:ext>
            </a:extLst>
          </p:cNvPr>
          <p:cNvSpPr>
            <a:spLocks noGrp="1"/>
          </p:cNvSpPr>
          <p:nvPr>
            <p:ph idx="1"/>
          </p:nvPr>
        </p:nvSpPr>
        <p:spPr>
          <a:xfrm>
            <a:off x="838201" y="2032000"/>
            <a:ext cx="10515600" cy="398578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4ADB26-DC35-193A-15B6-0FD2B5BD4EBE}"/>
              </a:ext>
            </a:extLst>
          </p:cNvPr>
          <p:cNvSpPr>
            <a:spLocks noGrp="1"/>
          </p:cNvSpPr>
          <p:nvPr>
            <p:ph type="dt" sz="half" idx="10"/>
          </p:nvPr>
        </p:nvSpPr>
        <p:spPr/>
        <p:txBody>
          <a:bodyPr/>
          <a:lstStyle>
            <a:lvl1pPr>
              <a:defRPr>
                <a:latin typeface="+mn-lt"/>
              </a:defRPr>
            </a:lvl1pPr>
          </a:lstStyle>
          <a:p>
            <a:fld id="{81E5E097-C015-490E-BCAE-961FB35D4433}" type="datetimeFigureOut">
              <a:rPr lang="en-US" smtClean="0"/>
              <a:pPr/>
              <a:t>9/9/2025</a:t>
            </a:fld>
            <a:endParaRPr lang="en-US"/>
          </a:p>
        </p:txBody>
      </p:sp>
      <p:sp>
        <p:nvSpPr>
          <p:cNvPr id="5" name="Footer Placeholder 4">
            <a:extLst>
              <a:ext uri="{FF2B5EF4-FFF2-40B4-BE49-F238E27FC236}">
                <a16:creationId xmlns:a16="http://schemas.microsoft.com/office/drawing/2014/main" id="{35333D96-0F32-7F09-1626-DF6B33A17580}"/>
              </a:ext>
            </a:extLst>
          </p:cNvPr>
          <p:cNvSpPr>
            <a:spLocks noGrp="1"/>
          </p:cNvSpPr>
          <p:nvPr>
            <p:ph type="ftr" sz="quarter" idx="11"/>
          </p:nvPr>
        </p:nvSpPr>
        <p:spPr/>
        <p:txBody>
          <a:bodyPr/>
          <a:lstStyle>
            <a:lvl1pPr>
              <a:defRPr>
                <a:latin typeface="+mn-lt"/>
              </a:defRPr>
            </a:lvl1pPr>
          </a:lstStyle>
          <a:p>
            <a:endParaRPr lang="en-US"/>
          </a:p>
        </p:txBody>
      </p:sp>
      <p:sp>
        <p:nvSpPr>
          <p:cNvPr id="6" name="Slide Number Placeholder 5">
            <a:extLst>
              <a:ext uri="{FF2B5EF4-FFF2-40B4-BE49-F238E27FC236}">
                <a16:creationId xmlns:a16="http://schemas.microsoft.com/office/drawing/2014/main" id="{8FD579DF-48BD-EF0F-F27E-FC268C26BCE2}"/>
              </a:ext>
            </a:extLst>
          </p:cNvPr>
          <p:cNvSpPr>
            <a:spLocks noGrp="1"/>
          </p:cNvSpPr>
          <p:nvPr>
            <p:ph type="sldNum" sz="quarter" idx="12"/>
          </p:nvPr>
        </p:nvSpPr>
        <p:spPr/>
        <p:txBody>
          <a:bodyPr/>
          <a:lstStyle>
            <a:lvl1pPr>
              <a:defRPr>
                <a:latin typeface="+mn-lt"/>
              </a:defRPr>
            </a:lvl1pPr>
          </a:lstStyle>
          <a:p>
            <a:fld id="{8D6F20F6-9AEE-499B-85C0-A2ED09767C8A}" type="slidenum">
              <a:rPr lang="en-US" smtClean="0"/>
              <a:pPr/>
              <a:t>‹#›</a:t>
            </a:fld>
            <a:endParaRPr lang="en-US"/>
          </a:p>
        </p:txBody>
      </p:sp>
      <p:pic>
        <p:nvPicPr>
          <p:cNvPr id="7" name="Picture 6" descr="Logo&#10;&#10;Description automatically generated">
            <a:extLst>
              <a:ext uri="{FF2B5EF4-FFF2-40B4-BE49-F238E27FC236}">
                <a16:creationId xmlns:a16="http://schemas.microsoft.com/office/drawing/2014/main" id="{A7DAEEC3-9242-2E5A-A914-245EE7EC60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54800"/>
            <a:ext cx="2526663" cy="875489"/>
          </a:xfrm>
          <a:prstGeom prst="rect">
            <a:avLst/>
          </a:prstGeom>
        </p:spPr>
      </p:pic>
      <p:pic>
        <p:nvPicPr>
          <p:cNvPr id="8" name="Picture 7" descr="A picture containing company name&#10;&#10;Description automatically generated">
            <a:extLst>
              <a:ext uri="{FF2B5EF4-FFF2-40B4-BE49-F238E27FC236}">
                <a16:creationId xmlns:a16="http://schemas.microsoft.com/office/drawing/2014/main" id="{663AE7A4-E3E5-EA23-BE00-616E0DED1C4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36221" y="103211"/>
            <a:ext cx="1828281" cy="977272"/>
          </a:xfrm>
          <a:prstGeom prst="rect">
            <a:avLst/>
          </a:prstGeom>
        </p:spPr>
      </p:pic>
    </p:spTree>
    <p:extLst>
      <p:ext uri="{BB962C8B-B14F-4D97-AF65-F5344CB8AC3E}">
        <p14:creationId xmlns:p14="http://schemas.microsoft.com/office/powerpoint/2010/main" val="365863287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A8447B2-93B4-4B5F-8202-1E31F0E65935}"/>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412E053A-A49E-4000-AD0E-2EE7D640A6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B9A78F8B-9D6E-4348-903B-2CC9B8A8FD58}"/>
              </a:ext>
            </a:extLst>
          </p:cNvPr>
          <p:cNvSpPr>
            <a:spLocks noGrp="1"/>
          </p:cNvSpPr>
          <p:nvPr>
            <p:ph type="dt" sz="half" idx="10"/>
          </p:nvPr>
        </p:nvSpPr>
        <p:spPr/>
        <p:txBody>
          <a:bodyPr/>
          <a:lstStyle/>
          <a:p>
            <a:fld id="{CC1DF386-59B3-4B01-AC25-D8777CC0B3F2}" type="datetimeFigureOut">
              <a:rPr lang="sv-SE" smtClean="0"/>
              <a:t>2025-09-09</a:t>
            </a:fld>
            <a:endParaRPr lang="sv-SE"/>
          </a:p>
        </p:txBody>
      </p:sp>
      <p:sp>
        <p:nvSpPr>
          <p:cNvPr id="5" name="Platshållare för sidfot 4">
            <a:extLst>
              <a:ext uri="{FF2B5EF4-FFF2-40B4-BE49-F238E27FC236}">
                <a16:creationId xmlns:a16="http://schemas.microsoft.com/office/drawing/2014/main" id="{B27A1A48-CD6B-4B17-B975-AB173B993F0D}"/>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2A9771E3-E869-4331-A536-E474D682C622}"/>
              </a:ext>
            </a:extLst>
          </p:cNvPr>
          <p:cNvSpPr>
            <a:spLocks noGrp="1"/>
          </p:cNvSpPr>
          <p:nvPr>
            <p:ph type="sldNum" sz="quarter" idx="12"/>
          </p:nvPr>
        </p:nvSpPr>
        <p:spPr/>
        <p:txBody>
          <a:bodyPr/>
          <a:lstStyle/>
          <a:p>
            <a:fld id="{09865F61-196D-4B35-AB6B-E7A520603CD4}" type="slidenum">
              <a:rPr lang="sv-SE" smtClean="0"/>
              <a:t>‹#›</a:t>
            </a:fld>
            <a:endParaRPr lang="sv-SE"/>
          </a:p>
        </p:txBody>
      </p:sp>
    </p:spTree>
    <p:extLst>
      <p:ext uri="{BB962C8B-B14F-4D97-AF65-F5344CB8AC3E}">
        <p14:creationId xmlns:p14="http://schemas.microsoft.com/office/powerpoint/2010/main" val="96857547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D287A7C-D78A-433D-A9CF-DBF94D615B60}"/>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EC4BBF94-7199-4323-BBDA-D74EFB3832C8}"/>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98D0D7F8-83F4-4670-B9A6-723254BD0369}"/>
              </a:ext>
            </a:extLst>
          </p:cNvPr>
          <p:cNvSpPr>
            <a:spLocks noGrp="1"/>
          </p:cNvSpPr>
          <p:nvPr>
            <p:ph type="dt" sz="half" idx="10"/>
          </p:nvPr>
        </p:nvSpPr>
        <p:spPr/>
        <p:txBody>
          <a:bodyPr/>
          <a:lstStyle/>
          <a:p>
            <a:fld id="{CC1DF386-59B3-4B01-AC25-D8777CC0B3F2}" type="datetimeFigureOut">
              <a:rPr lang="sv-SE" smtClean="0"/>
              <a:t>2025-09-09</a:t>
            </a:fld>
            <a:endParaRPr lang="sv-SE"/>
          </a:p>
        </p:txBody>
      </p:sp>
      <p:sp>
        <p:nvSpPr>
          <p:cNvPr id="5" name="Platshållare för sidfot 4">
            <a:extLst>
              <a:ext uri="{FF2B5EF4-FFF2-40B4-BE49-F238E27FC236}">
                <a16:creationId xmlns:a16="http://schemas.microsoft.com/office/drawing/2014/main" id="{8638B95B-B0BA-4989-901E-0106BF32D529}"/>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CAA257D5-583E-492E-B5CE-15F6BF3BAF9B}"/>
              </a:ext>
            </a:extLst>
          </p:cNvPr>
          <p:cNvSpPr>
            <a:spLocks noGrp="1"/>
          </p:cNvSpPr>
          <p:nvPr>
            <p:ph type="sldNum" sz="quarter" idx="12"/>
          </p:nvPr>
        </p:nvSpPr>
        <p:spPr/>
        <p:txBody>
          <a:bodyPr/>
          <a:lstStyle/>
          <a:p>
            <a:fld id="{09865F61-196D-4B35-AB6B-E7A520603CD4}" type="slidenum">
              <a:rPr lang="sv-SE" smtClean="0"/>
              <a:t>‹#›</a:t>
            </a:fld>
            <a:endParaRPr lang="sv-SE"/>
          </a:p>
        </p:txBody>
      </p:sp>
    </p:spTree>
    <p:extLst>
      <p:ext uri="{BB962C8B-B14F-4D97-AF65-F5344CB8AC3E}">
        <p14:creationId xmlns:p14="http://schemas.microsoft.com/office/powerpoint/2010/main" val="425337255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32F608A-0BDB-46EB-BBA2-9D8BB76CF679}"/>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8AF0BF9A-F7D5-4540-8926-3010FAF04CF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125C3B72-4EF4-4513-B708-1420D5880EB4}"/>
              </a:ext>
            </a:extLst>
          </p:cNvPr>
          <p:cNvSpPr>
            <a:spLocks noGrp="1"/>
          </p:cNvSpPr>
          <p:nvPr>
            <p:ph type="dt" sz="half" idx="10"/>
          </p:nvPr>
        </p:nvSpPr>
        <p:spPr/>
        <p:txBody>
          <a:bodyPr/>
          <a:lstStyle/>
          <a:p>
            <a:fld id="{CC1DF386-59B3-4B01-AC25-D8777CC0B3F2}" type="datetimeFigureOut">
              <a:rPr lang="sv-SE" smtClean="0"/>
              <a:t>2025-09-09</a:t>
            </a:fld>
            <a:endParaRPr lang="sv-SE"/>
          </a:p>
        </p:txBody>
      </p:sp>
      <p:sp>
        <p:nvSpPr>
          <p:cNvPr id="5" name="Platshållare för sidfot 4">
            <a:extLst>
              <a:ext uri="{FF2B5EF4-FFF2-40B4-BE49-F238E27FC236}">
                <a16:creationId xmlns:a16="http://schemas.microsoft.com/office/drawing/2014/main" id="{BB1ED5F4-4887-4389-8844-2D9C40A13A5A}"/>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3A41C628-AE83-4954-8EBA-EEAD9A904E72}"/>
              </a:ext>
            </a:extLst>
          </p:cNvPr>
          <p:cNvSpPr>
            <a:spLocks noGrp="1"/>
          </p:cNvSpPr>
          <p:nvPr>
            <p:ph type="sldNum" sz="quarter" idx="12"/>
          </p:nvPr>
        </p:nvSpPr>
        <p:spPr/>
        <p:txBody>
          <a:bodyPr/>
          <a:lstStyle/>
          <a:p>
            <a:fld id="{09865F61-196D-4B35-AB6B-E7A520603CD4}" type="slidenum">
              <a:rPr lang="sv-SE" smtClean="0"/>
              <a:t>‹#›</a:t>
            </a:fld>
            <a:endParaRPr lang="sv-SE"/>
          </a:p>
        </p:txBody>
      </p:sp>
    </p:spTree>
    <p:extLst>
      <p:ext uri="{BB962C8B-B14F-4D97-AF65-F5344CB8AC3E}">
        <p14:creationId xmlns:p14="http://schemas.microsoft.com/office/powerpoint/2010/main" val="269318288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80D86A1-FA86-4ACD-B0A7-17D3B81F84B1}"/>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DB50CAE-F082-4B2E-82DA-F65AB6A6ED9A}"/>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6EA8A465-A324-40E1-A6A8-3A99922228BA}"/>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C6276DA0-813C-4F57-AE7D-0C8306B6FCC8}"/>
              </a:ext>
            </a:extLst>
          </p:cNvPr>
          <p:cNvSpPr>
            <a:spLocks noGrp="1"/>
          </p:cNvSpPr>
          <p:nvPr>
            <p:ph type="dt" sz="half" idx="10"/>
          </p:nvPr>
        </p:nvSpPr>
        <p:spPr/>
        <p:txBody>
          <a:bodyPr/>
          <a:lstStyle/>
          <a:p>
            <a:fld id="{CC1DF386-59B3-4B01-AC25-D8777CC0B3F2}" type="datetimeFigureOut">
              <a:rPr lang="sv-SE" smtClean="0"/>
              <a:t>2025-09-09</a:t>
            </a:fld>
            <a:endParaRPr lang="sv-SE"/>
          </a:p>
        </p:txBody>
      </p:sp>
      <p:sp>
        <p:nvSpPr>
          <p:cNvPr id="6" name="Platshållare för sidfot 5">
            <a:extLst>
              <a:ext uri="{FF2B5EF4-FFF2-40B4-BE49-F238E27FC236}">
                <a16:creationId xmlns:a16="http://schemas.microsoft.com/office/drawing/2014/main" id="{6FE2C071-662B-4DE1-832B-D1096BA6A486}"/>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3E163BB8-9884-4565-8DD6-898568A12411}"/>
              </a:ext>
            </a:extLst>
          </p:cNvPr>
          <p:cNvSpPr>
            <a:spLocks noGrp="1"/>
          </p:cNvSpPr>
          <p:nvPr>
            <p:ph type="sldNum" sz="quarter" idx="12"/>
          </p:nvPr>
        </p:nvSpPr>
        <p:spPr/>
        <p:txBody>
          <a:bodyPr/>
          <a:lstStyle/>
          <a:p>
            <a:fld id="{09865F61-196D-4B35-AB6B-E7A520603CD4}" type="slidenum">
              <a:rPr lang="sv-SE" smtClean="0"/>
              <a:t>‹#›</a:t>
            </a:fld>
            <a:endParaRPr lang="sv-SE"/>
          </a:p>
        </p:txBody>
      </p:sp>
    </p:spTree>
    <p:extLst>
      <p:ext uri="{BB962C8B-B14F-4D97-AF65-F5344CB8AC3E}">
        <p14:creationId xmlns:p14="http://schemas.microsoft.com/office/powerpoint/2010/main" val="264106810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5855160-72AF-4899-A366-F3898AB1BAED}"/>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57EB852F-8CB4-4F4C-9EB8-D6B13B8C79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60E0BDE0-B615-4CD0-81B9-EFA5C0BBE81C}"/>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8067D049-9373-4651-9DE8-D7DE00FA8F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3D88601E-29EB-484D-B82B-7734AB376DF4}"/>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E2D79B07-244A-45B7-BCBB-35B5ADEF5E42}"/>
              </a:ext>
            </a:extLst>
          </p:cNvPr>
          <p:cNvSpPr>
            <a:spLocks noGrp="1"/>
          </p:cNvSpPr>
          <p:nvPr>
            <p:ph type="dt" sz="half" idx="10"/>
          </p:nvPr>
        </p:nvSpPr>
        <p:spPr/>
        <p:txBody>
          <a:bodyPr/>
          <a:lstStyle/>
          <a:p>
            <a:fld id="{CC1DF386-59B3-4B01-AC25-D8777CC0B3F2}" type="datetimeFigureOut">
              <a:rPr lang="sv-SE" smtClean="0"/>
              <a:t>2025-09-09</a:t>
            </a:fld>
            <a:endParaRPr lang="sv-SE"/>
          </a:p>
        </p:txBody>
      </p:sp>
      <p:sp>
        <p:nvSpPr>
          <p:cNvPr id="8" name="Platshållare för sidfot 7">
            <a:extLst>
              <a:ext uri="{FF2B5EF4-FFF2-40B4-BE49-F238E27FC236}">
                <a16:creationId xmlns:a16="http://schemas.microsoft.com/office/drawing/2014/main" id="{45ACFA7E-8662-4B76-A83B-0A2FDD3B858A}"/>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F651C2F0-D998-42B7-9043-1C32E7557FF8}"/>
              </a:ext>
            </a:extLst>
          </p:cNvPr>
          <p:cNvSpPr>
            <a:spLocks noGrp="1"/>
          </p:cNvSpPr>
          <p:nvPr>
            <p:ph type="sldNum" sz="quarter" idx="12"/>
          </p:nvPr>
        </p:nvSpPr>
        <p:spPr/>
        <p:txBody>
          <a:bodyPr/>
          <a:lstStyle/>
          <a:p>
            <a:fld id="{09865F61-196D-4B35-AB6B-E7A520603CD4}" type="slidenum">
              <a:rPr lang="sv-SE" smtClean="0"/>
              <a:t>‹#›</a:t>
            </a:fld>
            <a:endParaRPr lang="sv-SE"/>
          </a:p>
        </p:txBody>
      </p:sp>
    </p:spTree>
    <p:extLst>
      <p:ext uri="{BB962C8B-B14F-4D97-AF65-F5344CB8AC3E}">
        <p14:creationId xmlns:p14="http://schemas.microsoft.com/office/powerpoint/2010/main" val="381866808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47BF73-10E4-4066-878C-DF0B86A94F54}"/>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6C589E84-1FDD-4F92-90F1-BB5BF20EC777}"/>
              </a:ext>
            </a:extLst>
          </p:cNvPr>
          <p:cNvSpPr>
            <a:spLocks noGrp="1"/>
          </p:cNvSpPr>
          <p:nvPr>
            <p:ph type="dt" sz="half" idx="10"/>
          </p:nvPr>
        </p:nvSpPr>
        <p:spPr/>
        <p:txBody>
          <a:bodyPr/>
          <a:lstStyle/>
          <a:p>
            <a:fld id="{CC1DF386-59B3-4B01-AC25-D8777CC0B3F2}" type="datetimeFigureOut">
              <a:rPr lang="sv-SE" smtClean="0"/>
              <a:t>2025-09-09</a:t>
            </a:fld>
            <a:endParaRPr lang="sv-SE"/>
          </a:p>
        </p:txBody>
      </p:sp>
      <p:sp>
        <p:nvSpPr>
          <p:cNvPr id="4" name="Platshållare för sidfot 3">
            <a:extLst>
              <a:ext uri="{FF2B5EF4-FFF2-40B4-BE49-F238E27FC236}">
                <a16:creationId xmlns:a16="http://schemas.microsoft.com/office/drawing/2014/main" id="{43F56B8D-B038-4721-B789-472D746AE8E3}"/>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78AD8F5D-3F8B-4FC7-B50A-5C473EB34F17}"/>
              </a:ext>
            </a:extLst>
          </p:cNvPr>
          <p:cNvSpPr>
            <a:spLocks noGrp="1"/>
          </p:cNvSpPr>
          <p:nvPr>
            <p:ph type="sldNum" sz="quarter" idx="12"/>
          </p:nvPr>
        </p:nvSpPr>
        <p:spPr/>
        <p:txBody>
          <a:bodyPr/>
          <a:lstStyle/>
          <a:p>
            <a:fld id="{09865F61-196D-4B35-AB6B-E7A520603CD4}" type="slidenum">
              <a:rPr lang="sv-SE" smtClean="0"/>
              <a:t>‹#›</a:t>
            </a:fld>
            <a:endParaRPr lang="sv-SE"/>
          </a:p>
        </p:txBody>
      </p:sp>
    </p:spTree>
    <p:extLst>
      <p:ext uri="{BB962C8B-B14F-4D97-AF65-F5344CB8AC3E}">
        <p14:creationId xmlns:p14="http://schemas.microsoft.com/office/powerpoint/2010/main" val="271708598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15BE4AF5-676E-4735-A505-D6F82A1E8472}"/>
              </a:ext>
            </a:extLst>
          </p:cNvPr>
          <p:cNvSpPr>
            <a:spLocks noGrp="1"/>
          </p:cNvSpPr>
          <p:nvPr>
            <p:ph type="dt" sz="half" idx="10"/>
          </p:nvPr>
        </p:nvSpPr>
        <p:spPr/>
        <p:txBody>
          <a:bodyPr/>
          <a:lstStyle/>
          <a:p>
            <a:fld id="{CC1DF386-59B3-4B01-AC25-D8777CC0B3F2}" type="datetimeFigureOut">
              <a:rPr lang="sv-SE" smtClean="0"/>
              <a:t>2025-09-09</a:t>
            </a:fld>
            <a:endParaRPr lang="sv-SE"/>
          </a:p>
        </p:txBody>
      </p:sp>
      <p:sp>
        <p:nvSpPr>
          <p:cNvPr id="3" name="Platshållare för sidfot 2">
            <a:extLst>
              <a:ext uri="{FF2B5EF4-FFF2-40B4-BE49-F238E27FC236}">
                <a16:creationId xmlns:a16="http://schemas.microsoft.com/office/drawing/2014/main" id="{D9FB2447-FDAD-4BF1-8325-7FC81F0E44D0}"/>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35AB2FDF-2709-4999-B3BA-F3FE11E0F8B3}"/>
              </a:ext>
            </a:extLst>
          </p:cNvPr>
          <p:cNvSpPr>
            <a:spLocks noGrp="1"/>
          </p:cNvSpPr>
          <p:nvPr>
            <p:ph type="sldNum" sz="quarter" idx="12"/>
          </p:nvPr>
        </p:nvSpPr>
        <p:spPr/>
        <p:txBody>
          <a:bodyPr/>
          <a:lstStyle/>
          <a:p>
            <a:fld id="{09865F61-196D-4B35-AB6B-E7A520603CD4}" type="slidenum">
              <a:rPr lang="sv-SE" smtClean="0"/>
              <a:t>‹#›</a:t>
            </a:fld>
            <a:endParaRPr lang="sv-SE"/>
          </a:p>
        </p:txBody>
      </p:sp>
    </p:spTree>
    <p:extLst>
      <p:ext uri="{BB962C8B-B14F-4D97-AF65-F5344CB8AC3E}">
        <p14:creationId xmlns:p14="http://schemas.microsoft.com/office/powerpoint/2010/main" val="235700824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C606241-D2AA-4619-87C4-EB6396F5204C}"/>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C7E82189-4BCE-4551-B857-D0B8B3E661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6C9A9443-C901-4AC9-A3B2-F4F248AB7D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51EFADC4-1D35-4E14-B2E2-74D5B02B05E6}"/>
              </a:ext>
            </a:extLst>
          </p:cNvPr>
          <p:cNvSpPr>
            <a:spLocks noGrp="1"/>
          </p:cNvSpPr>
          <p:nvPr>
            <p:ph type="dt" sz="half" idx="10"/>
          </p:nvPr>
        </p:nvSpPr>
        <p:spPr/>
        <p:txBody>
          <a:bodyPr/>
          <a:lstStyle/>
          <a:p>
            <a:fld id="{CC1DF386-59B3-4B01-AC25-D8777CC0B3F2}" type="datetimeFigureOut">
              <a:rPr lang="sv-SE" smtClean="0"/>
              <a:t>2025-09-09</a:t>
            </a:fld>
            <a:endParaRPr lang="sv-SE"/>
          </a:p>
        </p:txBody>
      </p:sp>
      <p:sp>
        <p:nvSpPr>
          <p:cNvPr id="6" name="Platshållare för sidfot 5">
            <a:extLst>
              <a:ext uri="{FF2B5EF4-FFF2-40B4-BE49-F238E27FC236}">
                <a16:creationId xmlns:a16="http://schemas.microsoft.com/office/drawing/2014/main" id="{2840D527-3510-425C-866E-6816812F5AE5}"/>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BB403908-3E86-4E16-8D15-E5942DA69AD7}"/>
              </a:ext>
            </a:extLst>
          </p:cNvPr>
          <p:cNvSpPr>
            <a:spLocks noGrp="1"/>
          </p:cNvSpPr>
          <p:nvPr>
            <p:ph type="sldNum" sz="quarter" idx="12"/>
          </p:nvPr>
        </p:nvSpPr>
        <p:spPr/>
        <p:txBody>
          <a:bodyPr/>
          <a:lstStyle/>
          <a:p>
            <a:fld id="{09865F61-196D-4B35-AB6B-E7A520603CD4}" type="slidenum">
              <a:rPr lang="sv-SE" smtClean="0"/>
              <a:t>‹#›</a:t>
            </a:fld>
            <a:endParaRPr lang="sv-SE"/>
          </a:p>
        </p:txBody>
      </p:sp>
    </p:spTree>
    <p:extLst>
      <p:ext uri="{BB962C8B-B14F-4D97-AF65-F5344CB8AC3E}">
        <p14:creationId xmlns:p14="http://schemas.microsoft.com/office/powerpoint/2010/main" val="92154823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E8171A7-6918-4A5E-A1A6-A5334CC03975}"/>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5B54002E-F5BD-4489-AEAD-67E51A27C2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760DD72B-3AD7-4BD7-BBA1-7441B4B04C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31B49347-E921-4F0D-B43E-B5C9F205BD56}"/>
              </a:ext>
            </a:extLst>
          </p:cNvPr>
          <p:cNvSpPr>
            <a:spLocks noGrp="1"/>
          </p:cNvSpPr>
          <p:nvPr>
            <p:ph type="dt" sz="half" idx="10"/>
          </p:nvPr>
        </p:nvSpPr>
        <p:spPr/>
        <p:txBody>
          <a:bodyPr/>
          <a:lstStyle/>
          <a:p>
            <a:fld id="{CC1DF386-59B3-4B01-AC25-D8777CC0B3F2}" type="datetimeFigureOut">
              <a:rPr lang="sv-SE" smtClean="0"/>
              <a:t>2025-09-09</a:t>
            </a:fld>
            <a:endParaRPr lang="sv-SE"/>
          </a:p>
        </p:txBody>
      </p:sp>
      <p:sp>
        <p:nvSpPr>
          <p:cNvPr id="6" name="Platshållare för sidfot 5">
            <a:extLst>
              <a:ext uri="{FF2B5EF4-FFF2-40B4-BE49-F238E27FC236}">
                <a16:creationId xmlns:a16="http://schemas.microsoft.com/office/drawing/2014/main" id="{0B8C0E8E-A1C2-4493-8A7F-D60AE33424D0}"/>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34FD8B40-1F04-4B48-AE55-CEDCD48418D6}"/>
              </a:ext>
            </a:extLst>
          </p:cNvPr>
          <p:cNvSpPr>
            <a:spLocks noGrp="1"/>
          </p:cNvSpPr>
          <p:nvPr>
            <p:ph type="sldNum" sz="quarter" idx="12"/>
          </p:nvPr>
        </p:nvSpPr>
        <p:spPr/>
        <p:txBody>
          <a:bodyPr/>
          <a:lstStyle/>
          <a:p>
            <a:fld id="{09865F61-196D-4B35-AB6B-E7A520603CD4}" type="slidenum">
              <a:rPr lang="sv-SE" smtClean="0"/>
              <a:t>‹#›</a:t>
            </a:fld>
            <a:endParaRPr lang="sv-SE"/>
          </a:p>
        </p:txBody>
      </p:sp>
    </p:spTree>
    <p:extLst>
      <p:ext uri="{BB962C8B-B14F-4D97-AF65-F5344CB8AC3E}">
        <p14:creationId xmlns:p14="http://schemas.microsoft.com/office/powerpoint/2010/main" val="20173411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apitelindelning Magenta">
    <p:spTree>
      <p:nvGrpSpPr>
        <p:cNvPr id="1" name=""/>
        <p:cNvGrpSpPr/>
        <p:nvPr/>
      </p:nvGrpSpPr>
      <p:grpSpPr>
        <a:xfrm>
          <a:off x="0" y="0"/>
          <a:ext cx="0" cy="0"/>
          <a:chOff x="0" y="0"/>
          <a:chExt cx="0" cy="0"/>
        </a:xfrm>
      </p:grpSpPr>
      <p:sp>
        <p:nvSpPr>
          <p:cNvPr id="3" name="Rectangle 2"/>
          <p:cNvSpPr/>
          <p:nvPr userDrawn="1"/>
        </p:nvSpPr>
        <p:spPr>
          <a:xfrm>
            <a:off x="0" y="0"/>
            <a:ext cx="12192000" cy="63531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a:p>
        </p:txBody>
      </p:sp>
      <p:sp>
        <p:nvSpPr>
          <p:cNvPr id="2" name="Title 1"/>
          <p:cNvSpPr>
            <a:spLocks noGrp="1"/>
          </p:cNvSpPr>
          <p:nvPr>
            <p:ph type="title" hasCustomPrompt="1"/>
          </p:nvPr>
        </p:nvSpPr>
        <p:spPr>
          <a:xfrm>
            <a:off x="878303" y="892771"/>
            <a:ext cx="8587241" cy="1248849"/>
          </a:xfrm>
        </p:spPr>
        <p:txBody>
          <a:bodyPr anchor="t" anchorCtr="0"/>
          <a:lstStyle>
            <a:lvl1pPr algn="l">
              <a:defRPr sz="4800" b="0" cap="none">
                <a:solidFill>
                  <a:schemeClr val="bg1"/>
                </a:solidFill>
                <a:latin typeface="+mj-lt"/>
              </a:defRPr>
            </a:lvl1pPr>
          </a:lstStyle>
          <a:p>
            <a:r>
              <a:rPr lang="sv-SE" noProof="0"/>
              <a:t>Klicka här för att ändra text</a:t>
            </a:r>
          </a:p>
        </p:txBody>
      </p:sp>
      <p:sp>
        <p:nvSpPr>
          <p:cNvPr id="5" name="Date Placeholder 3"/>
          <p:cNvSpPr>
            <a:spLocks noGrp="1"/>
          </p:cNvSpPr>
          <p:nvPr>
            <p:ph type="dt" sz="half" idx="14"/>
          </p:nvPr>
        </p:nvSpPr>
        <p:spPr/>
        <p:txBody>
          <a:bodyPr/>
          <a:lstStyle>
            <a:lvl1pPr>
              <a:defRPr/>
            </a:lvl1pPr>
          </a:lstStyle>
          <a:p>
            <a:pPr>
              <a:defRPr/>
            </a:pPr>
            <a:fld id="{D424E352-0F95-4126-BFAD-3D7C27F02302}" type="datetime1">
              <a:rPr lang="sv-SE" smtClean="0"/>
              <a:t>2025-09-09</a:t>
            </a:fld>
            <a:endParaRPr lang="sv-SE"/>
          </a:p>
        </p:txBody>
      </p:sp>
      <p:sp>
        <p:nvSpPr>
          <p:cNvPr id="6" name="Footer Placeholder 4"/>
          <p:cNvSpPr>
            <a:spLocks noGrp="1"/>
          </p:cNvSpPr>
          <p:nvPr>
            <p:ph type="ftr" sz="quarter" idx="15"/>
          </p:nvPr>
        </p:nvSpPr>
        <p:spPr/>
        <p:txBody>
          <a:bodyPr/>
          <a:lstStyle>
            <a:lvl1pPr>
              <a:defRPr/>
            </a:lvl1pPr>
          </a:lstStyle>
          <a:p>
            <a:pPr>
              <a:defRPr/>
            </a:pPr>
            <a:r>
              <a:rPr lang="sv-SE"/>
              <a:t>Presentation</a:t>
            </a:r>
          </a:p>
        </p:txBody>
      </p:sp>
      <p:sp>
        <p:nvSpPr>
          <p:cNvPr id="8" name="Slide Number Placeholder 5"/>
          <p:cNvSpPr>
            <a:spLocks noGrp="1"/>
          </p:cNvSpPr>
          <p:nvPr>
            <p:ph type="sldNum" sz="quarter" idx="16"/>
          </p:nvPr>
        </p:nvSpPr>
        <p:spPr/>
        <p:txBody>
          <a:bodyPr/>
          <a:lstStyle>
            <a:lvl1pPr>
              <a:defRPr/>
            </a:lvl1pPr>
          </a:lstStyle>
          <a:p>
            <a:pPr>
              <a:defRPr/>
            </a:pPr>
            <a:fld id="{9BE3BFEF-D0F0-5947-84C4-ED8DA18B5127}" type="slidenum">
              <a:rPr lang="sv-SE"/>
              <a:pPr>
                <a:defRPr/>
              </a:pPr>
              <a:t>‹#›</a:t>
            </a:fld>
            <a:endParaRPr lang="sv-SE"/>
          </a:p>
        </p:txBody>
      </p:sp>
    </p:spTree>
    <p:extLst>
      <p:ext uri="{BB962C8B-B14F-4D97-AF65-F5344CB8AC3E}">
        <p14:creationId xmlns:p14="http://schemas.microsoft.com/office/powerpoint/2010/main" val="942886739"/>
      </p:ext>
    </p:extLst>
  </p:cSld>
  <p:clrMapOvr>
    <a:masterClrMapping/>
  </p:clrMapOvr>
  <p:transition spd="med">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A3F0FD5-F860-40BA-90F6-46906C20549C}"/>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C3DB17B1-CFD8-431F-ABDC-7307B03237E9}"/>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C4E6F09D-90D0-4A76-81EC-BAC04B0FA4C5}"/>
              </a:ext>
            </a:extLst>
          </p:cNvPr>
          <p:cNvSpPr>
            <a:spLocks noGrp="1"/>
          </p:cNvSpPr>
          <p:nvPr>
            <p:ph type="dt" sz="half" idx="10"/>
          </p:nvPr>
        </p:nvSpPr>
        <p:spPr/>
        <p:txBody>
          <a:bodyPr/>
          <a:lstStyle/>
          <a:p>
            <a:fld id="{CC1DF386-59B3-4B01-AC25-D8777CC0B3F2}" type="datetimeFigureOut">
              <a:rPr lang="sv-SE" smtClean="0"/>
              <a:t>2025-09-09</a:t>
            </a:fld>
            <a:endParaRPr lang="sv-SE"/>
          </a:p>
        </p:txBody>
      </p:sp>
      <p:sp>
        <p:nvSpPr>
          <p:cNvPr id="5" name="Platshållare för sidfot 4">
            <a:extLst>
              <a:ext uri="{FF2B5EF4-FFF2-40B4-BE49-F238E27FC236}">
                <a16:creationId xmlns:a16="http://schemas.microsoft.com/office/drawing/2014/main" id="{E3238DAD-67A5-4E7F-9D5A-2F59AF311AD2}"/>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81082FCF-4CA2-4B6D-B75F-00A60DD67EF6}"/>
              </a:ext>
            </a:extLst>
          </p:cNvPr>
          <p:cNvSpPr>
            <a:spLocks noGrp="1"/>
          </p:cNvSpPr>
          <p:nvPr>
            <p:ph type="sldNum" sz="quarter" idx="12"/>
          </p:nvPr>
        </p:nvSpPr>
        <p:spPr/>
        <p:txBody>
          <a:bodyPr/>
          <a:lstStyle/>
          <a:p>
            <a:fld id="{09865F61-196D-4B35-AB6B-E7A520603CD4}" type="slidenum">
              <a:rPr lang="sv-SE" smtClean="0"/>
              <a:t>‹#›</a:t>
            </a:fld>
            <a:endParaRPr lang="sv-SE"/>
          </a:p>
        </p:txBody>
      </p:sp>
    </p:spTree>
    <p:extLst>
      <p:ext uri="{BB962C8B-B14F-4D97-AF65-F5344CB8AC3E}">
        <p14:creationId xmlns:p14="http://schemas.microsoft.com/office/powerpoint/2010/main" val="192988297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6761034D-E33E-45FF-BF3A-2D9543E8B893}"/>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92361677-EF83-4F74-BCFF-114007E83A50}"/>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4B5F0CA5-96CE-40BE-8621-091568232095}"/>
              </a:ext>
            </a:extLst>
          </p:cNvPr>
          <p:cNvSpPr>
            <a:spLocks noGrp="1"/>
          </p:cNvSpPr>
          <p:nvPr>
            <p:ph type="dt" sz="half" idx="10"/>
          </p:nvPr>
        </p:nvSpPr>
        <p:spPr/>
        <p:txBody>
          <a:bodyPr/>
          <a:lstStyle/>
          <a:p>
            <a:fld id="{CC1DF386-59B3-4B01-AC25-D8777CC0B3F2}" type="datetimeFigureOut">
              <a:rPr lang="sv-SE" smtClean="0"/>
              <a:t>2025-09-09</a:t>
            </a:fld>
            <a:endParaRPr lang="sv-SE"/>
          </a:p>
        </p:txBody>
      </p:sp>
      <p:sp>
        <p:nvSpPr>
          <p:cNvPr id="5" name="Platshållare för sidfot 4">
            <a:extLst>
              <a:ext uri="{FF2B5EF4-FFF2-40B4-BE49-F238E27FC236}">
                <a16:creationId xmlns:a16="http://schemas.microsoft.com/office/drawing/2014/main" id="{0C620672-71AE-420B-A602-E991151CE363}"/>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550FAFBF-D78D-465E-8648-A1AAFB8A8387}"/>
              </a:ext>
            </a:extLst>
          </p:cNvPr>
          <p:cNvSpPr>
            <a:spLocks noGrp="1"/>
          </p:cNvSpPr>
          <p:nvPr>
            <p:ph type="sldNum" sz="quarter" idx="12"/>
          </p:nvPr>
        </p:nvSpPr>
        <p:spPr/>
        <p:txBody>
          <a:bodyPr/>
          <a:lstStyle/>
          <a:p>
            <a:fld id="{09865F61-196D-4B35-AB6B-E7A520603CD4}" type="slidenum">
              <a:rPr lang="sv-SE" smtClean="0"/>
              <a:t>‹#›</a:t>
            </a:fld>
            <a:endParaRPr lang="sv-SE"/>
          </a:p>
        </p:txBody>
      </p:sp>
    </p:spTree>
    <p:extLst>
      <p:ext uri="{BB962C8B-B14F-4D97-AF65-F5344CB8AC3E}">
        <p14:creationId xmlns:p14="http://schemas.microsoft.com/office/powerpoint/2010/main" val="26509576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ildsida">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1905"/>
            <a:ext cx="12192000" cy="6355080"/>
          </a:xfrm>
          <a:prstGeom prst="rect">
            <a:avLst/>
          </a:prstGeom>
        </p:spPr>
      </p:pic>
      <p:sp>
        <p:nvSpPr>
          <p:cNvPr id="5" name="Date Placeholder 3"/>
          <p:cNvSpPr>
            <a:spLocks noGrp="1"/>
          </p:cNvSpPr>
          <p:nvPr>
            <p:ph type="dt" sz="half" idx="14"/>
          </p:nvPr>
        </p:nvSpPr>
        <p:spPr/>
        <p:txBody>
          <a:bodyPr/>
          <a:lstStyle>
            <a:lvl1pPr>
              <a:defRPr/>
            </a:lvl1pPr>
          </a:lstStyle>
          <a:p>
            <a:pPr>
              <a:defRPr/>
            </a:pPr>
            <a:fld id="{F49653F1-B7A6-401B-859E-38FE1A6AB865}" type="datetime1">
              <a:rPr lang="sv-SE" smtClean="0"/>
              <a:t>2025-09-09</a:t>
            </a:fld>
            <a:endParaRPr lang="sv-SE"/>
          </a:p>
        </p:txBody>
      </p:sp>
      <p:sp>
        <p:nvSpPr>
          <p:cNvPr id="6" name="Footer Placeholder 4"/>
          <p:cNvSpPr>
            <a:spLocks noGrp="1"/>
          </p:cNvSpPr>
          <p:nvPr>
            <p:ph type="ftr" sz="quarter" idx="15"/>
          </p:nvPr>
        </p:nvSpPr>
        <p:spPr/>
        <p:txBody>
          <a:bodyPr/>
          <a:lstStyle>
            <a:lvl1pPr>
              <a:defRPr/>
            </a:lvl1pPr>
          </a:lstStyle>
          <a:p>
            <a:pPr>
              <a:defRPr/>
            </a:pPr>
            <a:r>
              <a:rPr lang="sv-SE"/>
              <a:t>Presentation</a:t>
            </a:r>
          </a:p>
        </p:txBody>
      </p:sp>
      <p:sp>
        <p:nvSpPr>
          <p:cNvPr id="8" name="Slide Number Placeholder 5"/>
          <p:cNvSpPr>
            <a:spLocks noGrp="1"/>
          </p:cNvSpPr>
          <p:nvPr>
            <p:ph type="sldNum" sz="quarter" idx="16"/>
          </p:nvPr>
        </p:nvSpPr>
        <p:spPr/>
        <p:txBody>
          <a:bodyPr/>
          <a:lstStyle>
            <a:lvl1pPr>
              <a:defRPr/>
            </a:lvl1pPr>
          </a:lstStyle>
          <a:p>
            <a:pPr>
              <a:defRPr/>
            </a:pPr>
            <a:fld id="{9BE3BFEF-D0F0-5947-84C4-ED8DA18B5127}" type="slidenum">
              <a:rPr lang="sv-SE"/>
              <a:pPr>
                <a:defRPr/>
              </a:pPr>
              <a:t>‹#›</a:t>
            </a:fld>
            <a:endParaRPr lang="sv-SE"/>
          </a:p>
        </p:txBody>
      </p:sp>
      <p:sp>
        <p:nvSpPr>
          <p:cNvPr id="7" name="Text Placeholder 2"/>
          <p:cNvSpPr>
            <a:spLocks noGrp="1"/>
          </p:cNvSpPr>
          <p:nvPr>
            <p:ph type="body" sz="quarter" idx="18" hasCustomPrompt="1"/>
          </p:nvPr>
        </p:nvSpPr>
        <p:spPr>
          <a:xfrm>
            <a:off x="405331" y="6092825"/>
            <a:ext cx="4446588" cy="213681"/>
          </a:xfrm>
        </p:spPr>
        <p:txBody>
          <a:bodyPr anchor="ctr" anchorCtr="0"/>
          <a:lstStyle>
            <a:lvl1pPr marL="0" indent="0">
              <a:buFontTx/>
              <a:buNone/>
              <a:defRPr sz="1200">
                <a:solidFill>
                  <a:schemeClr val="tx1">
                    <a:lumMod val="75000"/>
                    <a:lumOff val="25000"/>
                  </a:schemeClr>
                </a:solidFill>
              </a:defRPr>
            </a:lvl1pPr>
            <a:lvl2pPr marL="266700" indent="0">
              <a:buNone/>
              <a:defRPr/>
            </a:lvl2pPr>
          </a:lstStyle>
          <a:p>
            <a:pPr lvl="0"/>
            <a:r>
              <a:rPr lang="sv-SE"/>
              <a:t>Källa in här</a:t>
            </a:r>
          </a:p>
        </p:txBody>
      </p:sp>
    </p:spTree>
    <p:extLst>
      <p:ext uri="{BB962C8B-B14F-4D97-AF65-F5344CB8AC3E}">
        <p14:creationId xmlns:p14="http://schemas.microsoft.com/office/powerpoint/2010/main" val="1987889964"/>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ldsida eget foto">
    <p:spTree>
      <p:nvGrpSpPr>
        <p:cNvPr id="1" name=""/>
        <p:cNvGrpSpPr/>
        <p:nvPr/>
      </p:nvGrpSpPr>
      <p:grpSpPr>
        <a:xfrm>
          <a:off x="0" y="0"/>
          <a:ext cx="0" cy="0"/>
          <a:chOff x="0" y="0"/>
          <a:chExt cx="0" cy="0"/>
        </a:xfrm>
      </p:grpSpPr>
      <p:sp>
        <p:nvSpPr>
          <p:cNvPr id="4" name="Picture Placeholder 3"/>
          <p:cNvSpPr>
            <a:spLocks noGrp="1"/>
          </p:cNvSpPr>
          <p:nvPr>
            <p:ph type="pic" sz="quarter" idx="17" hasCustomPrompt="1"/>
          </p:nvPr>
        </p:nvSpPr>
        <p:spPr>
          <a:xfrm>
            <a:off x="0" y="-1588"/>
            <a:ext cx="12192000" cy="6354763"/>
          </a:xfrm>
          <a:solidFill>
            <a:schemeClr val="bg1">
              <a:lumMod val="85000"/>
            </a:schemeClr>
          </a:solidFill>
        </p:spPr>
        <p:txBody>
          <a:bodyPr tIns="936000" anchor="ctr" anchorCtr="0"/>
          <a:lstStyle>
            <a:lvl1pPr marL="0" indent="0" algn="ctr">
              <a:buFontTx/>
              <a:buNone/>
              <a:defRPr sz="1800"/>
            </a:lvl1pPr>
          </a:lstStyle>
          <a:p>
            <a:r>
              <a:rPr lang="sv-SE"/>
              <a:t>Klicka på ikon för att infoga foto</a:t>
            </a:r>
          </a:p>
        </p:txBody>
      </p:sp>
      <p:sp>
        <p:nvSpPr>
          <p:cNvPr id="5" name="Date Placeholder 3"/>
          <p:cNvSpPr>
            <a:spLocks noGrp="1"/>
          </p:cNvSpPr>
          <p:nvPr>
            <p:ph type="dt" sz="half" idx="14"/>
          </p:nvPr>
        </p:nvSpPr>
        <p:spPr/>
        <p:txBody>
          <a:bodyPr/>
          <a:lstStyle>
            <a:lvl1pPr>
              <a:defRPr/>
            </a:lvl1pPr>
          </a:lstStyle>
          <a:p>
            <a:pPr>
              <a:defRPr/>
            </a:pPr>
            <a:fld id="{B5CEFDBC-8F73-434C-96A9-2BC256A38A0A}" type="datetime1">
              <a:rPr lang="sv-SE" smtClean="0"/>
              <a:t>2025-09-09</a:t>
            </a:fld>
            <a:endParaRPr lang="sv-SE"/>
          </a:p>
        </p:txBody>
      </p:sp>
      <p:sp>
        <p:nvSpPr>
          <p:cNvPr id="6" name="Footer Placeholder 4"/>
          <p:cNvSpPr>
            <a:spLocks noGrp="1"/>
          </p:cNvSpPr>
          <p:nvPr>
            <p:ph type="ftr" sz="quarter" idx="15"/>
          </p:nvPr>
        </p:nvSpPr>
        <p:spPr/>
        <p:txBody>
          <a:bodyPr/>
          <a:lstStyle>
            <a:lvl1pPr>
              <a:defRPr/>
            </a:lvl1pPr>
          </a:lstStyle>
          <a:p>
            <a:pPr>
              <a:defRPr/>
            </a:pPr>
            <a:r>
              <a:rPr lang="sv-SE"/>
              <a:t>Presentation</a:t>
            </a:r>
          </a:p>
        </p:txBody>
      </p:sp>
      <p:sp>
        <p:nvSpPr>
          <p:cNvPr id="8" name="Slide Number Placeholder 5"/>
          <p:cNvSpPr>
            <a:spLocks noGrp="1"/>
          </p:cNvSpPr>
          <p:nvPr>
            <p:ph type="sldNum" sz="quarter" idx="16"/>
          </p:nvPr>
        </p:nvSpPr>
        <p:spPr/>
        <p:txBody>
          <a:bodyPr/>
          <a:lstStyle>
            <a:lvl1pPr>
              <a:defRPr/>
            </a:lvl1pPr>
          </a:lstStyle>
          <a:p>
            <a:pPr>
              <a:defRPr/>
            </a:pPr>
            <a:fld id="{9BE3BFEF-D0F0-5947-84C4-ED8DA18B5127}" type="slidenum">
              <a:rPr lang="sv-SE"/>
              <a:pPr>
                <a:defRPr/>
              </a:pPr>
              <a:t>‹#›</a:t>
            </a:fld>
            <a:endParaRPr lang="sv-SE"/>
          </a:p>
        </p:txBody>
      </p:sp>
      <p:sp>
        <p:nvSpPr>
          <p:cNvPr id="3" name="Text Placeholder 2"/>
          <p:cNvSpPr>
            <a:spLocks noGrp="1"/>
          </p:cNvSpPr>
          <p:nvPr>
            <p:ph type="body" sz="quarter" idx="18" hasCustomPrompt="1"/>
          </p:nvPr>
        </p:nvSpPr>
        <p:spPr>
          <a:xfrm>
            <a:off x="405331" y="6092825"/>
            <a:ext cx="4446588" cy="213681"/>
          </a:xfrm>
        </p:spPr>
        <p:txBody>
          <a:bodyPr anchor="ctr" anchorCtr="0"/>
          <a:lstStyle>
            <a:lvl1pPr marL="0" indent="0">
              <a:buFontTx/>
              <a:buNone/>
              <a:defRPr sz="1200">
                <a:solidFill>
                  <a:schemeClr val="tx1">
                    <a:lumMod val="75000"/>
                    <a:lumOff val="25000"/>
                  </a:schemeClr>
                </a:solidFill>
              </a:defRPr>
            </a:lvl1pPr>
            <a:lvl2pPr marL="266700" indent="0">
              <a:buNone/>
              <a:defRPr/>
            </a:lvl2pPr>
          </a:lstStyle>
          <a:p>
            <a:pPr lvl="0"/>
            <a:r>
              <a:rPr lang="sv-SE"/>
              <a:t>Källa in här</a:t>
            </a:r>
          </a:p>
        </p:txBody>
      </p:sp>
    </p:spTree>
    <p:extLst>
      <p:ext uri="{BB962C8B-B14F-4D97-AF65-F5344CB8AC3E}">
        <p14:creationId xmlns:p14="http://schemas.microsoft.com/office/powerpoint/2010/main" val="1839571663"/>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ildsida med rubrik">
    <p:spTree>
      <p:nvGrpSpPr>
        <p:cNvPr id="1" name=""/>
        <p:cNvGrpSpPr/>
        <p:nvPr/>
      </p:nvGrpSpPr>
      <p:grpSpPr>
        <a:xfrm>
          <a:off x="0" y="0"/>
          <a:ext cx="0" cy="0"/>
          <a:chOff x="0" y="0"/>
          <a:chExt cx="0" cy="0"/>
        </a:xfrm>
      </p:grpSpPr>
      <p:sp>
        <p:nvSpPr>
          <p:cNvPr id="4" name="Picture Placeholder 3"/>
          <p:cNvSpPr>
            <a:spLocks noGrp="1"/>
          </p:cNvSpPr>
          <p:nvPr>
            <p:ph type="pic" sz="quarter" idx="17" hasCustomPrompt="1"/>
          </p:nvPr>
        </p:nvSpPr>
        <p:spPr>
          <a:xfrm>
            <a:off x="0" y="-1588"/>
            <a:ext cx="12192000" cy="6354763"/>
          </a:xfrm>
          <a:solidFill>
            <a:schemeClr val="bg1">
              <a:lumMod val="85000"/>
            </a:schemeClr>
          </a:solidFill>
        </p:spPr>
        <p:txBody>
          <a:bodyPr tIns="936000" anchor="ctr" anchorCtr="0"/>
          <a:lstStyle>
            <a:lvl1pPr marL="0" indent="0" algn="ctr">
              <a:buFontTx/>
              <a:buNone/>
              <a:defRPr sz="1800"/>
            </a:lvl1pPr>
          </a:lstStyle>
          <a:p>
            <a:r>
              <a:rPr lang="sv-SE"/>
              <a:t>Klicka på ikon för att infoga foto</a:t>
            </a:r>
          </a:p>
        </p:txBody>
      </p:sp>
      <p:sp>
        <p:nvSpPr>
          <p:cNvPr id="5" name="Date Placeholder 3"/>
          <p:cNvSpPr>
            <a:spLocks noGrp="1"/>
          </p:cNvSpPr>
          <p:nvPr>
            <p:ph type="dt" sz="half" idx="14"/>
          </p:nvPr>
        </p:nvSpPr>
        <p:spPr/>
        <p:txBody>
          <a:bodyPr/>
          <a:lstStyle>
            <a:lvl1pPr>
              <a:defRPr/>
            </a:lvl1pPr>
          </a:lstStyle>
          <a:p>
            <a:pPr>
              <a:defRPr/>
            </a:pPr>
            <a:fld id="{326C65DB-950E-4B93-95FB-3EFBFDE9EDC7}" type="datetime1">
              <a:rPr lang="sv-SE" smtClean="0"/>
              <a:t>2025-09-09</a:t>
            </a:fld>
            <a:endParaRPr lang="sv-SE"/>
          </a:p>
        </p:txBody>
      </p:sp>
      <p:sp>
        <p:nvSpPr>
          <p:cNvPr id="6" name="Footer Placeholder 4"/>
          <p:cNvSpPr>
            <a:spLocks noGrp="1"/>
          </p:cNvSpPr>
          <p:nvPr>
            <p:ph type="ftr" sz="quarter" idx="15"/>
          </p:nvPr>
        </p:nvSpPr>
        <p:spPr/>
        <p:txBody>
          <a:bodyPr/>
          <a:lstStyle>
            <a:lvl1pPr>
              <a:defRPr/>
            </a:lvl1pPr>
          </a:lstStyle>
          <a:p>
            <a:pPr>
              <a:defRPr/>
            </a:pPr>
            <a:r>
              <a:rPr lang="sv-SE"/>
              <a:t>Presentation</a:t>
            </a:r>
          </a:p>
        </p:txBody>
      </p:sp>
      <p:sp>
        <p:nvSpPr>
          <p:cNvPr id="8" name="Slide Number Placeholder 5"/>
          <p:cNvSpPr>
            <a:spLocks noGrp="1"/>
          </p:cNvSpPr>
          <p:nvPr>
            <p:ph type="sldNum" sz="quarter" idx="16"/>
          </p:nvPr>
        </p:nvSpPr>
        <p:spPr/>
        <p:txBody>
          <a:bodyPr/>
          <a:lstStyle>
            <a:lvl1pPr>
              <a:defRPr/>
            </a:lvl1pPr>
          </a:lstStyle>
          <a:p>
            <a:pPr>
              <a:defRPr/>
            </a:pPr>
            <a:fld id="{9BE3BFEF-D0F0-5947-84C4-ED8DA18B5127}" type="slidenum">
              <a:rPr lang="sv-SE"/>
              <a:pPr>
                <a:defRPr/>
              </a:pPr>
              <a:t>‹#›</a:t>
            </a:fld>
            <a:endParaRPr lang="sv-SE"/>
          </a:p>
        </p:txBody>
      </p:sp>
      <p:sp>
        <p:nvSpPr>
          <p:cNvPr id="2" name="Title 1"/>
          <p:cNvSpPr>
            <a:spLocks noGrp="1"/>
          </p:cNvSpPr>
          <p:nvPr>
            <p:ph type="title" hasCustomPrompt="1"/>
          </p:nvPr>
        </p:nvSpPr>
        <p:spPr/>
        <p:txBody>
          <a:bodyPr/>
          <a:lstStyle>
            <a:lvl1pPr>
              <a:defRPr>
                <a:solidFill>
                  <a:schemeClr val="bg1"/>
                </a:solidFill>
              </a:defRPr>
            </a:lvl1pPr>
          </a:lstStyle>
          <a:p>
            <a:r>
              <a:rPr lang="sv-SE"/>
              <a:t>Klicka här för att ändra text</a:t>
            </a:r>
          </a:p>
        </p:txBody>
      </p:sp>
      <p:sp>
        <p:nvSpPr>
          <p:cNvPr id="7" name="Text Placeholder 2"/>
          <p:cNvSpPr>
            <a:spLocks noGrp="1"/>
          </p:cNvSpPr>
          <p:nvPr>
            <p:ph type="body" sz="quarter" idx="18" hasCustomPrompt="1"/>
          </p:nvPr>
        </p:nvSpPr>
        <p:spPr>
          <a:xfrm>
            <a:off x="405331" y="6092825"/>
            <a:ext cx="4446588" cy="213681"/>
          </a:xfrm>
        </p:spPr>
        <p:txBody>
          <a:bodyPr anchor="ctr" anchorCtr="0"/>
          <a:lstStyle>
            <a:lvl1pPr marL="0" indent="0">
              <a:buFontTx/>
              <a:buNone/>
              <a:defRPr sz="1200">
                <a:solidFill>
                  <a:schemeClr val="tx1">
                    <a:lumMod val="75000"/>
                    <a:lumOff val="25000"/>
                  </a:schemeClr>
                </a:solidFill>
              </a:defRPr>
            </a:lvl1pPr>
            <a:lvl2pPr marL="266700" indent="0">
              <a:buNone/>
              <a:defRPr/>
            </a:lvl2pPr>
          </a:lstStyle>
          <a:p>
            <a:pPr lvl="0"/>
            <a:r>
              <a:rPr lang="sv-SE"/>
              <a:t>Källa in här</a:t>
            </a:r>
          </a:p>
        </p:txBody>
      </p:sp>
    </p:spTree>
    <p:extLst>
      <p:ext uri="{BB962C8B-B14F-4D97-AF65-F5344CB8AC3E}">
        <p14:creationId xmlns:p14="http://schemas.microsoft.com/office/powerpoint/2010/main" val="1859001604"/>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ubrik och bullet text">
    <p:spTree>
      <p:nvGrpSpPr>
        <p:cNvPr id="1" name=""/>
        <p:cNvGrpSpPr/>
        <p:nvPr/>
      </p:nvGrpSpPr>
      <p:grpSpPr>
        <a:xfrm>
          <a:off x="0" y="0"/>
          <a:ext cx="0" cy="0"/>
          <a:chOff x="0" y="0"/>
          <a:chExt cx="0" cy="0"/>
        </a:xfrm>
      </p:grpSpPr>
      <p:sp>
        <p:nvSpPr>
          <p:cNvPr id="5" name="Text Placeholder 4"/>
          <p:cNvSpPr>
            <a:spLocks noGrp="1"/>
          </p:cNvSpPr>
          <p:nvPr>
            <p:ph type="body" sz="quarter" idx="14" hasCustomPrompt="1"/>
          </p:nvPr>
        </p:nvSpPr>
        <p:spPr>
          <a:xfrm>
            <a:off x="695324" y="1720850"/>
            <a:ext cx="8677275" cy="4371975"/>
          </a:xfrm>
        </p:spPr>
        <p:txBody>
          <a:bodyPr/>
          <a:lstStyle>
            <a:lvl1pPr>
              <a:defRPr/>
            </a:lvl1pPr>
            <a:lvl2pPr>
              <a:defRPr/>
            </a:lvl2pPr>
          </a:lstStyle>
          <a:p>
            <a:pPr lvl="0"/>
            <a:r>
              <a:rPr lang="sv-SE"/>
              <a:t>Klicka här för att ändra text</a:t>
            </a:r>
          </a:p>
          <a:p>
            <a:pPr lvl="1"/>
            <a:r>
              <a:rPr lang="sv-SE"/>
              <a:t>Andra nivå</a:t>
            </a:r>
          </a:p>
        </p:txBody>
      </p:sp>
      <p:sp>
        <p:nvSpPr>
          <p:cNvPr id="6" name="Date Placeholder 3"/>
          <p:cNvSpPr>
            <a:spLocks noGrp="1"/>
          </p:cNvSpPr>
          <p:nvPr>
            <p:ph type="dt" sz="half" idx="11"/>
          </p:nvPr>
        </p:nvSpPr>
        <p:spPr/>
        <p:txBody>
          <a:bodyPr/>
          <a:lstStyle>
            <a:lvl1pPr>
              <a:defRPr/>
            </a:lvl1pPr>
          </a:lstStyle>
          <a:p>
            <a:pPr>
              <a:defRPr/>
            </a:pPr>
            <a:fld id="{9EC4E561-B2A0-43B9-9354-226792DEECED}" type="datetime1">
              <a:rPr lang="sv-SE" smtClean="0"/>
              <a:t>2025-09-09</a:t>
            </a:fld>
            <a:endParaRPr lang="sv-SE"/>
          </a:p>
        </p:txBody>
      </p:sp>
      <p:sp>
        <p:nvSpPr>
          <p:cNvPr id="7" name="Footer Placeholder 4"/>
          <p:cNvSpPr>
            <a:spLocks noGrp="1"/>
          </p:cNvSpPr>
          <p:nvPr>
            <p:ph type="ftr" sz="quarter" idx="12"/>
          </p:nvPr>
        </p:nvSpPr>
        <p:spPr/>
        <p:txBody>
          <a:bodyPr/>
          <a:lstStyle>
            <a:lvl1pPr>
              <a:defRPr/>
            </a:lvl1pPr>
          </a:lstStyle>
          <a:p>
            <a:pPr>
              <a:defRPr/>
            </a:pPr>
            <a:r>
              <a:rPr lang="sv-SE"/>
              <a:t>Presentation</a:t>
            </a:r>
          </a:p>
        </p:txBody>
      </p:sp>
      <p:sp>
        <p:nvSpPr>
          <p:cNvPr id="8" name="Slide Number Placeholder 5"/>
          <p:cNvSpPr>
            <a:spLocks noGrp="1"/>
          </p:cNvSpPr>
          <p:nvPr>
            <p:ph type="sldNum" sz="quarter" idx="13"/>
          </p:nvPr>
        </p:nvSpPr>
        <p:spPr/>
        <p:txBody>
          <a:bodyPr/>
          <a:lstStyle>
            <a:lvl1pPr>
              <a:defRPr/>
            </a:lvl1pPr>
          </a:lstStyle>
          <a:p>
            <a:pPr>
              <a:defRPr/>
            </a:pPr>
            <a:fld id="{5BCA53D8-D7BF-ED48-A5DE-B35EC4CD5AE9}" type="slidenum">
              <a:rPr lang="sv-SE"/>
              <a:pPr>
                <a:defRPr/>
              </a:pPr>
              <a:t>‹#›</a:t>
            </a:fld>
            <a:endParaRPr lang="sv-SE"/>
          </a:p>
        </p:txBody>
      </p:sp>
      <p:sp>
        <p:nvSpPr>
          <p:cNvPr id="4" name="Title 3"/>
          <p:cNvSpPr>
            <a:spLocks noGrp="1"/>
          </p:cNvSpPr>
          <p:nvPr>
            <p:ph type="title" hasCustomPrompt="1"/>
          </p:nvPr>
        </p:nvSpPr>
        <p:spPr/>
        <p:txBody>
          <a:bodyPr/>
          <a:lstStyle>
            <a:lvl1pPr>
              <a:defRPr/>
            </a:lvl1pPr>
          </a:lstStyle>
          <a:p>
            <a:r>
              <a:rPr lang="sv-SE"/>
              <a:t>Klicka här för att ändra text</a:t>
            </a:r>
          </a:p>
        </p:txBody>
      </p:sp>
      <p:sp>
        <p:nvSpPr>
          <p:cNvPr id="9" name="Text Placeholder 2"/>
          <p:cNvSpPr>
            <a:spLocks noGrp="1"/>
          </p:cNvSpPr>
          <p:nvPr>
            <p:ph type="body" sz="quarter" idx="18" hasCustomPrompt="1"/>
          </p:nvPr>
        </p:nvSpPr>
        <p:spPr>
          <a:xfrm>
            <a:off x="405331" y="6092825"/>
            <a:ext cx="4446588" cy="213681"/>
          </a:xfrm>
        </p:spPr>
        <p:txBody>
          <a:bodyPr anchor="ctr" anchorCtr="0"/>
          <a:lstStyle>
            <a:lvl1pPr marL="0" indent="0">
              <a:buFontTx/>
              <a:buNone/>
              <a:defRPr sz="1200">
                <a:solidFill>
                  <a:schemeClr val="tx1">
                    <a:lumMod val="75000"/>
                    <a:lumOff val="25000"/>
                  </a:schemeClr>
                </a:solidFill>
              </a:defRPr>
            </a:lvl1pPr>
            <a:lvl2pPr marL="266700" indent="0">
              <a:buNone/>
              <a:defRPr/>
            </a:lvl2pPr>
          </a:lstStyle>
          <a:p>
            <a:pPr lvl="0"/>
            <a:r>
              <a:rPr lang="sv-SE"/>
              <a:t>Källa in här</a:t>
            </a:r>
          </a:p>
        </p:txBody>
      </p:sp>
    </p:spTree>
    <p:extLst>
      <p:ext uri="{BB962C8B-B14F-4D97-AF65-F5344CB8AC3E}">
        <p14:creationId xmlns:p14="http://schemas.microsoft.com/office/powerpoint/2010/main" val="683627819"/>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ubrik och text">
    <p:spTree>
      <p:nvGrpSpPr>
        <p:cNvPr id="1" name=""/>
        <p:cNvGrpSpPr/>
        <p:nvPr/>
      </p:nvGrpSpPr>
      <p:grpSpPr>
        <a:xfrm>
          <a:off x="0" y="0"/>
          <a:ext cx="0" cy="0"/>
          <a:chOff x="0" y="0"/>
          <a:chExt cx="0" cy="0"/>
        </a:xfrm>
      </p:grpSpPr>
      <p:sp>
        <p:nvSpPr>
          <p:cNvPr id="6" name="Date Placeholder 3"/>
          <p:cNvSpPr>
            <a:spLocks noGrp="1"/>
          </p:cNvSpPr>
          <p:nvPr>
            <p:ph type="dt" sz="half" idx="11"/>
          </p:nvPr>
        </p:nvSpPr>
        <p:spPr/>
        <p:txBody>
          <a:bodyPr/>
          <a:lstStyle>
            <a:lvl1pPr>
              <a:defRPr/>
            </a:lvl1pPr>
          </a:lstStyle>
          <a:p>
            <a:pPr>
              <a:defRPr/>
            </a:pPr>
            <a:fld id="{DB39DE6A-55C0-4C4F-9889-E916206BDB1A}" type="datetime1">
              <a:rPr lang="sv-SE" smtClean="0"/>
              <a:t>2025-09-09</a:t>
            </a:fld>
            <a:endParaRPr lang="sv-SE"/>
          </a:p>
        </p:txBody>
      </p:sp>
      <p:sp>
        <p:nvSpPr>
          <p:cNvPr id="7" name="Footer Placeholder 4"/>
          <p:cNvSpPr>
            <a:spLocks noGrp="1"/>
          </p:cNvSpPr>
          <p:nvPr>
            <p:ph type="ftr" sz="quarter" idx="12"/>
          </p:nvPr>
        </p:nvSpPr>
        <p:spPr/>
        <p:txBody>
          <a:bodyPr/>
          <a:lstStyle>
            <a:lvl1pPr>
              <a:defRPr/>
            </a:lvl1pPr>
          </a:lstStyle>
          <a:p>
            <a:pPr>
              <a:defRPr/>
            </a:pPr>
            <a:r>
              <a:rPr lang="sv-SE"/>
              <a:t>Presentation</a:t>
            </a:r>
          </a:p>
        </p:txBody>
      </p:sp>
      <p:sp>
        <p:nvSpPr>
          <p:cNvPr id="8" name="Slide Number Placeholder 5"/>
          <p:cNvSpPr>
            <a:spLocks noGrp="1"/>
          </p:cNvSpPr>
          <p:nvPr>
            <p:ph type="sldNum" sz="quarter" idx="13"/>
          </p:nvPr>
        </p:nvSpPr>
        <p:spPr/>
        <p:txBody>
          <a:bodyPr/>
          <a:lstStyle>
            <a:lvl1pPr>
              <a:defRPr/>
            </a:lvl1pPr>
          </a:lstStyle>
          <a:p>
            <a:pPr>
              <a:defRPr/>
            </a:pPr>
            <a:fld id="{5BCA53D8-D7BF-ED48-A5DE-B35EC4CD5AE9}" type="slidenum">
              <a:rPr lang="sv-SE"/>
              <a:pPr>
                <a:defRPr/>
              </a:pPr>
              <a:t>‹#›</a:t>
            </a:fld>
            <a:endParaRPr lang="sv-SE"/>
          </a:p>
        </p:txBody>
      </p:sp>
      <p:sp>
        <p:nvSpPr>
          <p:cNvPr id="4" name="Title 3"/>
          <p:cNvSpPr>
            <a:spLocks noGrp="1"/>
          </p:cNvSpPr>
          <p:nvPr>
            <p:ph type="title" hasCustomPrompt="1"/>
          </p:nvPr>
        </p:nvSpPr>
        <p:spPr/>
        <p:txBody>
          <a:bodyPr/>
          <a:lstStyle>
            <a:lvl1pPr>
              <a:defRPr/>
            </a:lvl1pPr>
          </a:lstStyle>
          <a:p>
            <a:r>
              <a:rPr lang="sv-SE"/>
              <a:t>Klicka här för att ändra text</a:t>
            </a:r>
          </a:p>
        </p:txBody>
      </p:sp>
      <p:sp>
        <p:nvSpPr>
          <p:cNvPr id="9" name="Text Placeholder 4"/>
          <p:cNvSpPr>
            <a:spLocks noGrp="1"/>
          </p:cNvSpPr>
          <p:nvPr>
            <p:ph type="body" sz="quarter" idx="14" hasCustomPrompt="1"/>
          </p:nvPr>
        </p:nvSpPr>
        <p:spPr>
          <a:xfrm>
            <a:off x="695324" y="1720850"/>
            <a:ext cx="8677275" cy="4371975"/>
          </a:xfrm>
        </p:spPr>
        <p:txBody>
          <a:bodyPr/>
          <a:lstStyle>
            <a:lvl1pPr marL="0" indent="0">
              <a:buFontTx/>
              <a:buNone/>
              <a:defRPr/>
            </a:lvl1pPr>
            <a:lvl2pPr>
              <a:defRPr/>
            </a:lvl2pPr>
          </a:lstStyle>
          <a:p>
            <a:pPr lvl="0"/>
            <a:r>
              <a:rPr lang="sv-SE"/>
              <a:t>Klicka här för att ändra text</a:t>
            </a:r>
          </a:p>
        </p:txBody>
      </p:sp>
      <p:sp>
        <p:nvSpPr>
          <p:cNvPr id="10" name="Text Placeholder 2"/>
          <p:cNvSpPr>
            <a:spLocks noGrp="1"/>
          </p:cNvSpPr>
          <p:nvPr>
            <p:ph type="body" sz="quarter" idx="18" hasCustomPrompt="1"/>
          </p:nvPr>
        </p:nvSpPr>
        <p:spPr>
          <a:xfrm>
            <a:off x="405331" y="6092825"/>
            <a:ext cx="4446588" cy="213681"/>
          </a:xfrm>
        </p:spPr>
        <p:txBody>
          <a:bodyPr anchor="ctr" anchorCtr="0"/>
          <a:lstStyle>
            <a:lvl1pPr marL="0" indent="0">
              <a:buFontTx/>
              <a:buNone/>
              <a:defRPr sz="1200">
                <a:solidFill>
                  <a:schemeClr val="tx1">
                    <a:lumMod val="75000"/>
                    <a:lumOff val="25000"/>
                  </a:schemeClr>
                </a:solidFill>
              </a:defRPr>
            </a:lvl1pPr>
            <a:lvl2pPr marL="266700" indent="0">
              <a:buNone/>
              <a:defRPr/>
            </a:lvl2pPr>
          </a:lstStyle>
          <a:p>
            <a:pPr lvl="0"/>
            <a:r>
              <a:rPr lang="sv-SE"/>
              <a:t>Källa in här</a:t>
            </a:r>
          </a:p>
        </p:txBody>
      </p:sp>
    </p:spTree>
    <p:extLst>
      <p:ext uri="{BB962C8B-B14F-4D97-AF65-F5344CB8AC3E}">
        <p14:creationId xmlns:p14="http://schemas.microsoft.com/office/powerpoint/2010/main" val="3849977657"/>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ubrik, bullettext med ikon">
    <p:spTree>
      <p:nvGrpSpPr>
        <p:cNvPr id="1" name=""/>
        <p:cNvGrpSpPr/>
        <p:nvPr/>
      </p:nvGrpSpPr>
      <p:grpSpPr>
        <a:xfrm>
          <a:off x="0" y="0"/>
          <a:ext cx="0" cy="0"/>
          <a:chOff x="0" y="0"/>
          <a:chExt cx="0" cy="0"/>
        </a:xfrm>
      </p:grpSpPr>
      <p:sp>
        <p:nvSpPr>
          <p:cNvPr id="10" name="Picture Placeholder 3"/>
          <p:cNvSpPr>
            <a:spLocks noGrp="1"/>
          </p:cNvSpPr>
          <p:nvPr>
            <p:ph type="pic" sz="quarter" idx="17" hasCustomPrompt="1"/>
          </p:nvPr>
        </p:nvSpPr>
        <p:spPr>
          <a:xfrm>
            <a:off x="7932600" y="1878841"/>
            <a:ext cx="2880000" cy="2880000"/>
          </a:xfrm>
          <a:noFill/>
        </p:spPr>
        <p:txBody>
          <a:bodyPr tIns="936000" anchor="ctr" anchorCtr="0"/>
          <a:lstStyle>
            <a:lvl1pPr marL="0" indent="0" algn="ctr">
              <a:buFontTx/>
              <a:buNone/>
              <a:defRPr sz="1800"/>
            </a:lvl1pPr>
          </a:lstStyle>
          <a:p>
            <a:r>
              <a:rPr lang="sv-SE"/>
              <a:t>Klicka på rutan och </a:t>
            </a:r>
            <a:br>
              <a:rPr lang="sv-SE"/>
            </a:br>
            <a:r>
              <a:rPr lang="sv-SE"/>
              <a:t>kopiera in ikon</a:t>
            </a:r>
          </a:p>
        </p:txBody>
      </p:sp>
      <p:sp>
        <p:nvSpPr>
          <p:cNvPr id="6" name="Date Placeholder 3"/>
          <p:cNvSpPr>
            <a:spLocks noGrp="1"/>
          </p:cNvSpPr>
          <p:nvPr>
            <p:ph type="dt" sz="half" idx="11"/>
          </p:nvPr>
        </p:nvSpPr>
        <p:spPr/>
        <p:txBody>
          <a:bodyPr/>
          <a:lstStyle>
            <a:lvl1pPr>
              <a:defRPr/>
            </a:lvl1pPr>
          </a:lstStyle>
          <a:p>
            <a:pPr>
              <a:defRPr/>
            </a:pPr>
            <a:fld id="{27FE1EE0-6A93-4FB9-9FC7-180F4AD0D5F1}" type="datetime1">
              <a:rPr lang="sv-SE" smtClean="0"/>
              <a:t>2025-09-09</a:t>
            </a:fld>
            <a:endParaRPr lang="sv-SE"/>
          </a:p>
        </p:txBody>
      </p:sp>
      <p:sp>
        <p:nvSpPr>
          <p:cNvPr id="7" name="Footer Placeholder 4"/>
          <p:cNvSpPr>
            <a:spLocks noGrp="1"/>
          </p:cNvSpPr>
          <p:nvPr>
            <p:ph type="ftr" sz="quarter" idx="12"/>
          </p:nvPr>
        </p:nvSpPr>
        <p:spPr/>
        <p:txBody>
          <a:bodyPr/>
          <a:lstStyle>
            <a:lvl1pPr>
              <a:defRPr/>
            </a:lvl1pPr>
          </a:lstStyle>
          <a:p>
            <a:pPr>
              <a:defRPr/>
            </a:pPr>
            <a:r>
              <a:rPr lang="sv-SE"/>
              <a:t>Presentation</a:t>
            </a:r>
          </a:p>
        </p:txBody>
      </p:sp>
      <p:sp>
        <p:nvSpPr>
          <p:cNvPr id="8" name="Slide Number Placeholder 5"/>
          <p:cNvSpPr>
            <a:spLocks noGrp="1"/>
          </p:cNvSpPr>
          <p:nvPr>
            <p:ph type="sldNum" sz="quarter" idx="13"/>
          </p:nvPr>
        </p:nvSpPr>
        <p:spPr/>
        <p:txBody>
          <a:bodyPr/>
          <a:lstStyle>
            <a:lvl1pPr>
              <a:defRPr/>
            </a:lvl1pPr>
          </a:lstStyle>
          <a:p>
            <a:pPr>
              <a:defRPr/>
            </a:pPr>
            <a:fld id="{5BCA53D8-D7BF-ED48-A5DE-B35EC4CD5AE9}" type="slidenum">
              <a:rPr lang="sv-SE"/>
              <a:pPr>
                <a:defRPr/>
              </a:pPr>
              <a:t>‹#›</a:t>
            </a:fld>
            <a:endParaRPr lang="sv-SE"/>
          </a:p>
        </p:txBody>
      </p:sp>
      <p:sp>
        <p:nvSpPr>
          <p:cNvPr id="2" name="Title 1"/>
          <p:cNvSpPr>
            <a:spLocks noGrp="1"/>
          </p:cNvSpPr>
          <p:nvPr>
            <p:ph type="title" hasCustomPrompt="1"/>
          </p:nvPr>
        </p:nvSpPr>
        <p:spPr>
          <a:xfrm>
            <a:off x="695325" y="540000"/>
            <a:ext cx="5400675" cy="981075"/>
          </a:xfrm>
        </p:spPr>
        <p:txBody>
          <a:bodyPr/>
          <a:lstStyle>
            <a:lvl1pPr>
              <a:defRPr/>
            </a:lvl1pPr>
          </a:lstStyle>
          <a:p>
            <a:r>
              <a:rPr lang="sv-SE"/>
              <a:t>Klicka här för att ändra text</a:t>
            </a:r>
          </a:p>
        </p:txBody>
      </p:sp>
      <p:sp>
        <p:nvSpPr>
          <p:cNvPr id="11" name="Text Placeholder 4"/>
          <p:cNvSpPr>
            <a:spLocks noGrp="1"/>
          </p:cNvSpPr>
          <p:nvPr>
            <p:ph type="body" sz="quarter" idx="14" hasCustomPrompt="1"/>
          </p:nvPr>
        </p:nvSpPr>
        <p:spPr>
          <a:xfrm>
            <a:off x="695325" y="1720850"/>
            <a:ext cx="5400676" cy="4371975"/>
          </a:xfrm>
        </p:spPr>
        <p:txBody>
          <a:bodyPr/>
          <a:lstStyle>
            <a:lvl1pPr>
              <a:defRPr/>
            </a:lvl1pPr>
            <a:lvl2pPr>
              <a:defRPr/>
            </a:lvl2pPr>
          </a:lstStyle>
          <a:p>
            <a:pPr lvl="0"/>
            <a:r>
              <a:rPr lang="sv-SE"/>
              <a:t>Klicka här för att ändra text</a:t>
            </a:r>
          </a:p>
          <a:p>
            <a:pPr lvl="1"/>
            <a:r>
              <a:rPr lang="sv-SE"/>
              <a:t>Andra nivå</a:t>
            </a:r>
          </a:p>
        </p:txBody>
      </p:sp>
      <p:sp>
        <p:nvSpPr>
          <p:cNvPr id="9" name="Text Placeholder 2"/>
          <p:cNvSpPr>
            <a:spLocks noGrp="1"/>
          </p:cNvSpPr>
          <p:nvPr>
            <p:ph type="body" sz="quarter" idx="18" hasCustomPrompt="1"/>
          </p:nvPr>
        </p:nvSpPr>
        <p:spPr>
          <a:xfrm>
            <a:off x="405331" y="6092825"/>
            <a:ext cx="4446588" cy="213681"/>
          </a:xfrm>
        </p:spPr>
        <p:txBody>
          <a:bodyPr anchor="ctr" anchorCtr="0"/>
          <a:lstStyle>
            <a:lvl1pPr marL="0" indent="0">
              <a:buFontTx/>
              <a:buNone/>
              <a:defRPr sz="1200">
                <a:solidFill>
                  <a:schemeClr val="tx1">
                    <a:lumMod val="75000"/>
                    <a:lumOff val="25000"/>
                  </a:schemeClr>
                </a:solidFill>
              </a:defRPr>
            </a:lvl1pPr>
            <a:lvl2pPr marL="266700" indent="0">
              <a:buNone/>
              <a:defRPr/>
            </a:lvl2pPr>
          </a:lstStyle>
          <a:p>
            <a:pPr lvl="0"/>
            <a:r>
              <a:rPr lang="sv-SE"/>
              <a:t>Källa in här</a:t>
            </a:r>
          </a:p>
        </p:txBody>
      </p:sp>
    </p:spTree>
    <p:extLst>
      <p:ext uri="{BB962C8B-B14F-4D97-AF65-F5344CB8AC3E}">
        <p14:creationId xmlns:p14="http://schemas.microsoft.com/office/powerpoint/2010/main" val="3675394511"/>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ubrik, bullettext med foto">
    <p:spTree>
      <p:nvGrpSpPr>
        <p:cNvPr id="1" name=""/>
        <p:cNvGrpSpPr/>
        <p:nvPr/>
      </p:nvGrpSpPr>
      <p:grpSpPr>
        <a:xfrm>
          <a:off x="0" y="0"/>
          <a:ext cx="0" cy="0"/>
          <a:chOff x="0" y="0"/>
          <a:chExt cx="0" cy="0"/>
        </a:xfrm>
      </p:grpSpPr>
      <p:sp>
        <p:nvSpPr>
          <p:cNvPr id="10" name="Picture Placeholder 3"/>
          <p:cNvSpPr>
            <a:spLocks noGrp="1"/>
          </p:cNvSpPr>
          <p:nvPr>
            <p:ph type="pic" sz="quarter" idx="17" hasCustomPrompt="1"/>
          </p:nvPr>
        </p:nvSpPr>
        <p:spPr>
          <a:xfrm>
            <a:off x="6480000" y="612000"/>
            <a:ext cx="5040000" cy="5130000"/>
          </a:xfrm>
          <a:solidFill>
            <a:schemeClr val="bg1">
              <a:lumMod val="85000"/>
            </a:schemeClr>
          </a:solidFill>
        </p:spPr>
        <p:txBody>
          <a:bodyPr tIns="936000" anchor="ctr" anchorCtr="0"/>
          <a:lstStyle>
            <a:lvl1pPr marL="0" indent="0" algn="ctr">
              <a:buFontTx/>
              <a:buNone/>
              <a:defRPr sz="1800"/>
            </a:lvl1pPr>
          </a:lstStyle>
          <a:p>
            <a:r>
              <a:rPr lang="sv-SE"/>
              <a:t>Klicka på ikon för att infoga foto</a:t>
            </a:r>
          </a:p>
        </p:txBody>
      </p:sp>
      <p:sp>
        <p:nvSpPr>
          <p:cNvPr id="6" name="Date Placeholder 3"/>
          <p:cNvSpPr>
            <a:spLocks noGrp="1"/>
          </p:cNvSpPr>
          <p:nvPr>
            <p:ph type="dt" sz="half" idx="11"/>
          </p:nvPr>
        </p:nvSpPr>
        <p:spPr/>
        <p:txBody>
          <a:bodyPr/>
          <a:lstStyle>
            <a:lvl1pPr>
              <a:defRPr/>
            </a:lvl1pPr>
          </a:lstStyle>
          <a:p>
            <a:pPr>
              <a:defRPr/>
            </a:pPr>
            <a:fld id="{F84E33C8-A0FD-45C5-9E43-7A861BFCA182}" type="datetime1">
              <a:rPr lang="sv-SE" smtClean="0"/>
              <a:t>2025-09-09</a:t>
            </a:fld>
            <a:endParaRPr lang="sv-SE"/>
          </a:p>
        </p:txBody>
      </p:sp>
      <p:sp>
        <p:nvSpPr>
          <p:cNvPr id="7" name="Footer Placeholder 4"/>
          <p:cNvSpPr>
            <a:spLocks noGrp="1"/>
          </p:cNvSpPr>
          <p:nvPr>
            <p:ph type="ftr" sz="quarter" idx="12"/>
          </p:nvPr>
        </p:nvSpPr>
        <p:spPr/>
        <p:txBody>
          <a:bodyPr/>
          <a:lstStyle>
            <a:lvl1pPr>
              <a:defRPr/>
            </a:lvl1pPr>
          </a:lstStyle>
          <a:p>
            <a:pPr>
              <a:defRPr/>
            </a:pPr>
            <a:r>
              <a:rPr lang="sv-SE"/>
              <a:t>Presentation</a:t>
            </a:r>
          </a:p>
        </p:txBody>
      </p:sp>
      <p:sp>
        <p:nvSpPr>
          <p:cNvPr id="8" name="Slide Number Placeholder 5"/>
          <p:cNvSpPr>
            <a:spLocks noGrp="1"/>
          </p:cNvSpPr>
          <p:nvPr>
            <p:ph type="sldNum" sz="quarter" idx="13"/>
          </p:nvPr>
        </p:nvSpPr>
        <p:spPr/>
        <p:txBody>
          <a:bodyPr/>
          <a:lstStyle>
            <a:lvl1pPr>
              <a:defRPr/>
            </a:lvl1pPr>
          </a:lstStyle>
          <a:p>
            <a:pPr>
              <a:defRPr/>
            </a:pPr>
            <a:fld id="{5BCA53D8-D7BF-ED48-A5DE-B35EC4CD5AE9}" type="slidenum">
              <a:rPr lang="sv-SE"/>
              <a:pPr>
                <a:defRPr/>
              </a:pPr>
              <a:t>‹#›</a:t>
            </a:fld>
            <a:endParaRPr lang="sv-SE"/>
          </a:p>
        </p:txBody>
      </p:sp>
      <p:sp>
        <p:nvSpPr>
          <p:cNvPr id="2" name="Title 1"/>
          <p:cNvSpPr>
            <a:spLocks noGrp="1"/>
          </p:cNvSpPr>
          <p:nvPr>
            <p:ph type="title" hasCustomPrompt="1"/>
          </p:nvPr>
        </p:nvSpPr>
        <p:spPr>
          <a:xfrm>
            <a:off x="695325" y="540000"/>
            <a:ext cx="5400675" cy="981075"/>
          </a:xfrm>
        </p:spPr>
        <p:txBody>
          <a:bodyPr/>
          <a:lstStyle>
            <a:lvl1pPr>
              <a:defRPr/>
            </a:lvl1pPr>
          </a:lstStyle>
          <a:p>
            <a:r>
              <a:rPr lang="sv-SE"/>
              <a:t>Klicka här för att ändra text</a:t>
            </a:r>
          </a:p>
        </p:txBody>
      </p:sp>
      <p:sp>
        <p:nvSpPr>
          <p:cNvPr id="11" name="Text Placeholder 4"/>
          <p:cNvSpPr>
            <a:spLocks noGrp="1"/>
          </p:cNvSpPr>
          <p:nvPr>
            <p:ph type="body" sz="quarter" idx="18" hasCustomPrompt="1"/>
          </p:nvPr>
        </p:nvSpPr>
        <p:spPr>
          <a:xfrm>
            <a:off x="695324" y="1720850"/>
            <a:ext cx="5400676" cy="4371975"/>
          </a:xfrm>
        </p:spPr>
        <p:txBody>
          <a:bodyPr/>
          <a:lstStyle>
            <a:lvl1pPr>
              <a:defRPr/>
            </a:lvl1pPr>
            <a:lvl2pPr>
              <a:defRPr/>
            </a:lvl2pPr>
          </a:lstStyle>
          <a:p>
            <a:pPr lvl="0"/>
            <a:r>
              <a:rPr lang="sv-SE"/>
              <a:t>Klicka här för att ändra text</a:t>
            </a:r>
          </a:p>
          <a:p>
            <a:pPr lvl="1"/>
            <a:r>
              <a:rPr lang="sv-SE"/>
              <a:t>Andra nivå</a:t>
            </a:r>
          </a:p>
        </p:txBody>
      </p:sp>
      <p:sp>
        <p:nvSpPr>
          <p:cNvPr id="9" name="Text Placeholder 2"/>
          <p:cNvSpPr>
            <a:spLocks noGrp="1"/>
          </p:cNvSpPr>
          <p:nvPr>
            <p:ph type="body" sz="quarter" idx="19" hasCustomPrompt="1"/>
          </p:nvPr>
        </p:nvSpPr>
        <p:spPr>
          <a:xfrm>
            <a:off x="405331" y="6092825"/>
            <a:ext cx="4446588" cy="213681"/>
          </a:xfrm>
        </p:spPr>
        <p:txBody>
          <a:bodyPr anchor="ctr" anchorCtr="0"/>
          <a:lstStyle>
            <a:lvl1pPr marL="0" indent="0">
              <a:buFontTx/>
              <a:buNone/>
              <a:defRPr sz="1200">
                <a:solidFill>
                  <a:schemeClr val="tx1">
                    <a:lumMod val="75000"/>
                    <a:lumOff val="25000"/>
                  </a:schemeClr>
                </a:solidFill>
              </a:defRPr>
            </a:lvl1pPr>
            <a:lvl2pPr marL="266700" indent="0">
              <a:buNone/>
              <a:defRPr/>
            </a:lvl2pPr>
          </a:lstStyle>
          <a:p>
            <a:pPr lvl="0"/>
            <a:r>
              <a:rPr lang="sv-SE"/>
              <a:t>Källa in här</a:t>
            </a:r>
          </a:p>
        </p:txBody>
      </p:sp>
    </p:spTree>
    <p:extLst>
      <p:ext uri="{BB962C8B-B14F-4D97-AF65-F5344CB8AC3E}">
        <p14:creationId xmlns:p14="http://schemas.microsoft.com/office/powerpoint/2010/main" val="4172185982"/>
      </p:ext>
    </p:extLst>
  </p:cSld>
  <p:clrMapOvr>
    <a:masterClrMapping/>
  </p:clrMapOvr>
  <p:transition spd="med">
    <p:fade/>
  </p:transition>
  <p:extLst>
    <p:ext uri="{DCECCB84-F9BA-43D5-87BE-67443E8EF086}">
      <p15:sldGuideLst xmlns:p15="http://schemas.microsoft.com/office/powerpoint/2012/main">
        <p15:guide id="1" pos="576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sida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12192000" cy="6858000"/>
          </a:xfrm>
          <a:prstGeom prst="rect">
            <a:avLst/>
          </a:prstGeom>
        </p:spPr>
      </p:pic>
      <p:sp>
        <p:nvSpPr>
          <p:cNvPr id="8" name="Rektangel 2"/>
          <p:cNvSpPr/>
          <p:nvPr userDrawn="1"/>
        </p:nvSpPr>
        <p:spPr>
          <a:xfrm>
            <a:off x="1" y="0"/>
            <a:ext cx="12191999"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
        <p:nvSpPr>
          <p:cNvPr id="17" name="Title 1"/>
          <p:cNvSpPr>
            <a:spLocks noGrp="1"/>
          </p:cNvSpPr>
          <p:nvPr>
            <p:ph type="ctrTitle" hasCustomPrompt="1"/>
          </p:nvPr>
        </p:nvSpPr>
        <p:spPr>
          <a:xfrm>
            <a:off x="1631951" y="1671251"/>
            <a:ext cx="8928100" cy="1643010"/>
          </a:xfrm>
          <a:noFill/>
        </p:spPr>
        <p:txBody>
          <a:bodyPr lIns="0" rIns="0" anchor="b">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a:t>Klicka för att ändra text</a:t>
            </a:r>
          </a:p>
        </p:txBody>
      </p:sp>
      <p:sp>
        <p:nvSpPr>
          <p:cNvPr id="18" name="Subtitle 2"/>
          <p:cNvSpPr>
            <a:spLocks noGrp="1"/>
          </p:cNvSpPr>
          <p:nvPr>
            <p:ph type="subTitle" idx="1" hasCustomPrompt="1"/>
          </p:nvPr>
        </p:nvSpPr>
        <p:spPr>
          <a:xfrm>
            <a:off x="1631951" y="3343049"/>
            <a:ext cx="8928100" cy="745153"/>
          </a:xfrm>
          <a:noFill/>
        </p:spPr>
        <p:txBody>
          <a:bodyPr lIns="0" rIns="0">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a:t>Klicka för att ändra text</a:t>
            </a:r>
          </a:p>
        </p:txBody>
      </p:sp>
      <p:pic>
        <p:nvPicPr>
          <p:cNvPr id="14" name="Bildobjekt 7"/>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370375" y="5760001"/>
            <a:ext cx="1443600" cy="52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907700"/>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ubrik, text med foto">
    <p:spTree>
      <p:nvGrpSpPr>
        <p:cNvPr id="1" name=""/>
        <p:cNvGrpSpPr/>
        <p:nvPr/>
      </p:nvGrpSpPr>
      <p:grpSpPr>
        <a:xfrm>
          <a:off x="0" y="0"/>
          <a:ext cx="0" cy="0"/>
          <a:chOff x="0" y="0"/>
          <a:chExt cx="0" cy="0"/>
        </a:xfrm>
      </p:grpSpPr>
      <p:sp>
        <p:nvSpPr>
          <p:cNvPr id="10" name="Picture Placeholder 3"/>
          <p:cNvSpPr>
            <a:spLocks noGrp="1"/>
          </p:cNvSpPr>
          <p:nvPr>
            <p:ph type="pic" sz="quarter" idx="17" hasCustomPrompt="1"/>
          </p:nvPr>
        </p:nvSpPr>
        <p:spPr>
          <a:xfrm>
            <a:off x="6480000" y="612000"/>
            <a:ext cx="5040000" cy="5130000"/>
          </a:xfrm>
          <a:solidFill>
            <a:schemeClr val="bg1">
              <a:lumMod val="85000"/>
            </a:schemeClr>
          </a:solidFill>
        </p:spPr>
        <p:txBody>
          <a:bodyPr tIns="936000" anchor="ctr" anchorCtr="0"/>
          <a:lstStyle>
            <a:lvl1pPr marL="0" indent="0" algn="ctr">
              <a:buFontTx/>
              <a:buNone/>
              <a:defRPr sz="1800"/>
            </a:lvl1pPr>
          </a:lstStyle>
          <a:p>
            <a:r>
              <a:rPr lang="sv-SE"/>
              <a:t>Klicka på ikon för att infoga foto</a:t>
            </a:r>
          </a:p>
        </p:txBody>
      </p:sp>
      <p:sp>
        <p:nvSpPr>
          <p:cNvPr id="6" name="Date Placeholder 3"/>
          <p:cNvSpPr>
            <a:spLocks noGrp="1"/>
          </p:cNvSpPr>
          <p:nvPr>
            <p:ph type="dt" sz="half" idx="11"/>
          </p:nvPr>
        </p:nvSpPr>
        <p:spPr/>
        <p:txBody>
          <a:bodyPr/>
          <a:lstStyle>
            <a:lvl1pPr>
              <a:defRPr/>
            </a:lvl1pPr>
          </a:lstStyle>
          <a:p>
            <a:pPr>
              <a:defRPr/>
            </a:pPr>
            <a:fld id="{F84E33C8-A0FD-45C5-9E43-7A861BFCA182}" type="datetime1">
              <a:rPr lang="sv-SE" smtClean="0"/>
              <a:t>2025-09-09</a:t>
            </a:fld>
            <a:endParaRPr lang="sv-SE"/>
          </a:p>
        </p:txBody>
      </p:sp>
      <p:sp>
        <p:nvSpPr>
          <p:cNvPr id="7" name="Footer Placeholder 4"/>
          <p:cNvSpPr>
            <a:spLocks noGrp="1"/>
          </p:cNvSpPr>
          <p:nvPr>
            <p:ph type="ftr" sz="quarter" idx="12"/>
          </p:nvPr>
        </p:nvSpPr>
        <p:spPr/>
        <p:txBody>
          <a:bodyPr/>
          <a:lstStyle>
            <a:lvl1pPr>
              <a:defRPr/>
            </a:lvl1pPr>
          </a:lstStyle>
          <a:p>
            <a:pPr>
              <a:defRPr/>
            </a:pPr>
            <a:r>
              <a:rPr lang="sv-SE"/>
              <a:t>Presentation</a:t>
            </a:r>
          </a:p>
        </p:txBody>
      </p:sp>
      <p:sp>
        <p:nvSpPr>
          <p:cNvPr id="8" name="Slide Number Placeholder 5"/>
          <p:cNvSpPr>
            <a:spLocks noGrp="1"/>
          </p:cNvSpPr>
          <p:nvPr>
            <p:ph type="sldNum" sz="quarter" idx="13"/>
          </p:nvPr>
        </p:nvSpPr>
        <p:spPr/>
        <p:txBody>
          <a:bodyPr/>
          <a:lstStyle>
            <a:lvl1pPr>
              <a:defRPr/>
            </a:lvl1pPr>
          </a:lstStyle>
          <a:p>
            <a:pPr>
              <a:defRPr/>
            </a:pPr>
            <a:fld id="{5BCA53D8-D7BF-ED48-A5DE-B35EC4CD5AE9}" type="slidenum">
              <a:rPr lang="sv-SE"/>
              <a:pPr>
                <a:defRPr/>
              </a:pPr>
              <a:t>‹#›</a:t>
            </a:fld>
            <a:endParaRPr lang="sv-SE"/>
          </a:p>
        </p:txBody>
      </p:sp>
      <p:sp>
        <p:nvSpPr>
          <p:cNvPr id="2" name="Title 1"/>
          <p:cNvSpPr>
            <a:spLocks noGrp="1"/>
          </p:cNvSpPr>
          <p:nvPr>
            <p:ph type="title" hasCustomPrompt="1"/>
          </p:nvPr>
        </p:nvSpPr>
        <p:spPr>
          <a:xfrm>
            <a:off x="695325" y="540000"/>
            <a:ext cx="5400675" cy="981075"/>
          </a:xfrm>
        </p:spPr>
        <p:txBody>
          <a:bodyPr/>
          <a:lstStyle>
            <a:lvl1pPr>
              <a:defRPr/>
            </a:lvl1pPr>
          </a:lstStyle>
          <a:p>
            <a:r>
              <a:rPr lang="sv-SE"/>
              <a:t>Klicka här för att ändra text</a:t>
            </a:r>
          </a:p>
        </p:txBody>
      </p:sp>
      <p:sp>
        <p:nvSpPr>
          <p:cNvPr id="9" name="Text Placeholder 4"/>
          <p:cNvSpPr>
            <a:spLocks noGrp="1"/>
          </p:cNvSpPr>
          <p:nvPr>
            <p:ph type="body" sz="quarter" idx="14" hasCustomPrompt="1"/>
          </p:nvPr>
        </p:nvSpPr>
        <p:spPr>
          <a:xfrm>
            <a:off x="695324" y="1720850"/>
            <a:ext cx="5279591" cy="4371975"/>
          </a:xfrm>
        </p:spPr>
        <p:txBody>
          <a:bodyPr/>
          <a:lstStyle>
            <a:lvl1pPr marL="0" indent="0">
              <a:buFontTx/>
              <a:buNone/>
              <a:defRPr/>
            </a:lvl1pPr>
            <a:lvl2pPr>
              <a:defRPr/>
            </a:lvl2pPr>
          </a:lstStyle>
          <a:p>
            <a:pPr lvl="0"/>
            <a:r>
              <a:rPr lang="sv-SE"/>
              <a:t>Klicka här för att ändra text</a:t>
            </a:r>
          </a:p>
        </p:txBody>
      </p:sp>
      <p:sp>
        <p:nvSpPr>
          <p:cNvPr id="11" name="Text Placeholder 2"/>
          <p:cNvSpPr>
            <a:spLocks noGrp="1"/>
          </p:cNvSpPr>
          <p:nvPr>
            <p:ph type="body" sz="quarter" idx="18" hasCustomPrompt="1"/>
          </p:nvPr>
        </p:nvSpPr>
        <p:spPr>
          <a:xfrm>
            <a:off x="405331" y="6092825"/>
            <a:ext cx="4446588" cy="213681"/>
          </a:xfrm>
        </p:spPr>
        <p:txBody>
          <a:bodyPr anchor="ctr" anchorCtr="0"/>
          <a:lstStyle>
            <a:lvl1pPr marL="0" indent="0">
              <a:buFontTx/>
              <a:buNone/>
              <a:defRPr sz="1200">
                <a:solidFill>
                  <a:schemeClr val="tx1">
                    <a:lumMod val="75000"/>
                    <a:lumOff val="25000"/>
                  </a:schemeClr>
                </a:solidFill>
              </a:defRPr>
            </a:lvl1pPr>
            <a:lvl2pPr marL="266700" indent="0">
              <a:buNone/>
              <a:defRPr/>
            </a:lvl2pPr>
          </a:lstStyle>
          <a:p>
            <a:pPr lvl="0"/>
            <a:r>
              <a:rPr lang="sv-SE"/>
              <a:t>Källa in här</a:t>
            </a:r>
          </a:p>
        </p:txBody>
      </p:sp>
    </p:spTree>
    <p:extLst>
      <p:ext uri="{BB962C8B-B14F-4D97-AF65-F5344CB8AC3E}">
        <p14:creationId xmlns:p14="http://schemas.microsoft.com/office/powerpoint/2010/main" val="2472367217"/>
      </p:ext>
    </p:extLst>
  </p:cSld>
  <p:clrMapOvr>
    <a:masterClrMapping/>
  </p:clrMapOvr>
  <p:transition spd="med">
    <p:fade/>
  </p:transition>
  <p:extLst>
    <p:ext uri="{DCECCB84-F9BA-43D5-87BE-67443E8EF086}">
      <p15:sldGuideLst xmlns:p15="http://schemas.microsoft.com/office/powerpoint/2012/main">
        <p15:guide id="1" pos="576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ubrik och bullettext två kolumner">
    <p:spTree>
      <p:nvGrpSpPr>
        <p:cNvPr id="1" name=""/>
        <p:cNvGrpSpPr/>
        <p:nvPr/>
      </p:nvGrpSpPr>
      <p:grpSpPr>
        <a:xfrm>
          <a:off x="0" y="0"/>
          <a:ext cx="0" cy="0"/>
          <a:chOff x="0" y="0"/>
          <a:chExt cx="0" cy="0"/>
        </a:xfrm>
      </p:grpSpPr>
      <p:sp>
        <p:nvSpPr>
          <p:cNvPr id="8" name="Text Placeholder 4"/>
          <p:cNvSpPr>
            <a:spLocks noGrp="1"/>
          </p:cNvSpPr>
          <p:nvPr>
            <p:ph type="body" sz="quarter" idx="17" hasCustomPrompt="1"/>
          </p:nvPr>
        </p:nvSpPr>
        <p:spPr>
          <a:xfrm>
            <a:off x="695324" y="1720850"/>
            <a:ext cx="4926275" cy="4371975"/>
          </a:xfrm>
        </p:spPr>
        <p:txBody>
          <a:bodyPr/>
          <a:lstStyle>
            <a:lvl1pPr>
              <a:defRPr/>
            </a:lvl1pPr>
            <a:lvl2pPr>
              <a:defRPr/>
            </a:lvl2pPr>
          </a:lstStyle>
          <a:p>
            <a:pPr lvl="0"/>
            <a:r>
              <a:rPr lang="sv-SE"/>
              <a:t>Klicka här för att ändra text</a:t>
            </a:r>
          </a:p>
          <a:p>
            <a:pPr lvl="1"/>
            <a:r>
              <a:rPr lang="sv-SE"/>
              <a:t>Andra nivå</a:t>
            </a:r>
          </a:p>
        </p:txBody>
      </p:sp>
      <p:sp>
        <p:nvSpPr>
          <p:cNvPr id="10" name="Text Placeholder 4"/>
          <p:cNvSpPr>
            <a:spLocks noGrp="1"/>
          </p:cNvSpPr>
          <p:nvPr>
            <p:ph type="body" sz="quarter" idx="18" hasCustomPrompt="1"/>
          </p:nvPr>
        </p:nvSpPr>
        <p:spPr>
          <a:xfrm>
            <a:off x="6332036" y="1720850"/>
            <a:ext cx="4926275" cy="4371975"/>
          </a:xfrm>
        </p:spPr>
        <p:txBody>
          <a:bodyPr/>
          <a:lstStyle>
            <a:lvl1pPr>
              <a:defRPr/>
            </a:lvl1pPr>
            <a:lvl2pPr>
              <a:defRPr/>
            </a:lvl2pPr>
          </a:lstStyle>
          <a:p>
            <a:pPr lvl="0"/>
            <a:r>
              <a:rPr lang="sv-SE"/>
              <a:t>Klicka här för att ändra text</a:t>
            </a:r>
          </a:p>
          <a:p>
            <a:pPr lvl="1"/>
            <a:r>
              <a:rPr lang="sv-SE"/>
              <a:t>Andra nivå</a:t>
            </a:r>
          </a:p>
        </p:txBody>
      </p:sp>
      <p:sp>
        <p:nvSpPr>
          <p:cNvPr id="6" name="Date Placeholder 3"/>
          <p:cNvSpPr>
            <a:spLocks noGrp="1"/>
          </p:cNvSpPr>
          <p:nvPr>
            <p:ph type="dt" sz="half" idx="14"/>
          </p:nvPr>
        </p:nvSpPr>
        <p:spPr/>
        <p:txBody>
          <a:bodyPr/>
          <a:lstStyle>
            <a:lvl1pPr>
              <a:defRPr/>
            </a:lvl1pPr>
          </a:lstStyle>
          <a:p>
            <a:pPr>
              <a:defRPr/>
            </a:pPr>
            <a:fld id="{BDC84850-2293-41F1-A61E-ECCACB155422}" type="datetime1">
              <a:rPr lang="sv-SE" smtClean="0"/>
              <a:t>2025-09-09</a:t>
            </a:fld>
            <a:endParaRPr lang="sv-SE"/>
          </a:p>
        </p:txBody>
      </p:sp>
      <p:sp>
        <p:nvSpPr>
          <p:cNvPr id="7" name="Footer Placeholder 4"/>
          <p:cNvSpPr>
            <a:spLocks noGrp="1"/>
          </p:cNvSpPr>
          <p:nvPr>
            <p:ph type="ftr" sz="quarter" idx="15"/>
          </p:nvPr>
        </p:nvSpPr>
        <p:spPr/>
        <p:txBody>
          <a:bodyPr/>
          <a:lstStyle>
            <a:lvl1pPr>
              <a:defRPr/>
            </a:lvl1pPr>
          </a:lstStyle>
          <a:p>
            <a:pPr>
              <a:defRPr/>
            </a:pPr>
            <a:r>
              <a:rPr lang="sv-SE"/>
              <a:t>Presentation</a:t>
            </a:r>
          </a:p>
        </p:txBody>
      </p:sp>
      <p:sp>
        <p:nvSpPr>
          <p:cNvPr id="9" name="Slide Number Placeholder 5"/>
          <p:cNvSpPr>
            <a:spLocks noGrp="1"/>
          </p:cNvSpPr>
          <p:nvPr>
            <p:ph type="sldNum" sz="quarter" idx="16"/>
          </p:nvPr>
        </p:nvSpPr>
        <p:spPr/>
        <p:txBody>
          <a:bodyPr/>
          <a:lstStyle>
            <a:lvl1pPr>
              <a:defRPr/>
            </a:lvl1pPr>
          </a:lstStyle>
          <a:p>
            <a:pPr>
              <a:defRPr/>
            </a:pPr>
            <a:fld id="{245DB79F-B776-D941-A667-7A4C6EA02704}" type="slidenum">
              <a:rPr lang="sv-SE"/>
              <a:pPr>
                <a:defRPr/>
              </a:pPr>
              <a:t>‹#›</a:t>
            </a:fld>
            <a:endParaRPr lang="sv-SE"/>
          </a:p>
        </p:txBody>
      </p:sp>
      <p:sp>
        <p:nvSpPr>
          <p:cNvPr id="5" name="Title 4"/>
          <p:cNvSpPr>
            <a:spLocks noGrp="1"/>
          </p:cNvSpPr>
          <p:nvPr>
            <p:ph type="title" hasCustomPrompt="1"/>
          </p:nvPr>
        </p:nvSpPr>
        <p:spPr/>
        <p:txBody>
          <a:bodyPr/>
          <a:lstStyle>
            <a:lvl1pPr>
              <a:defRPr/>
            </a:lvl1pPr>
          </a:lstStyle>
          <a:p>
            <a:r>
              <a:rPr lang="sv-SE"/>
              <a:t>Klicka här för att ändra text</a:t>
            </a:r>
          </a:p>
        </p:txBody>
      </p:sp>
      <p:sp>
        <p:nvSpPr>
          <p:cNvPr id="11" name="Text Placeholder 2"/>
          <p:cNvSpPr>
            <a:spLocks noGrp="1"/>
          </p:cNvSpPr>
          <p:nvPr>
            <p:ph type="body" sz="quarter" idx="19" hasCustomPrompt="1"/>
          </p:nvPr>
        </p:nvSpPr>
        <p:spPr>
          <a:xfrm>
            <a:off x="405331" y="6092825"/>
            <a:ext cx="4446588" cy="213681"/>
          </a:xfrm>
        </p:spPr>
        <p:txBody>
          <a:bodyPr anchor="ctr" anchorCtr="0"/>
          <a:lstStyle>
            <a:lvl1pPr marL="0" indent="0">
              <a:buFontTx/>
              <a:buNone/>
              <a:defRPr sz="1200">
                <a:solidFill>
                  <a:schemeClr val="tx1">
                    <a:lumMod val="75000"/>
                    <a:lumOff val="25000"/>
                  </a:schemeClr>
                </a:solidFill>
              </a:defRPr>
            </a:lvl1pPr>
            <a:lvl2pPr marL="266700" indent="0">
              <a:buNone/>
              <a:defRPr/>
            </a:lvl2pPr>
          </a:lstStyle>
          <a:p>
            <a:pPr lvl="0"/>
            <a:r>
              <a:rPr lang="sv-SE"/>
              <a:t>Källa in här</a:t>
            </a:r>
          </a:p>
        </p:txBody>
      </p:sp>
    </p:spTree>
    <p:extLst>
      <p:ext uri="{BB962C8B-B14F-4D97-AF65-F5344CB8AC3E}">
        <p14:creationId xmlns:p14="http://schemas.microsoft.com/office/powerpoint/2010/main" val="1622436915"/>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Rubrik och bullettext två kolumner">
    <p:spTree>
      <p:nvGrpSpPr>
        <p:cNvPr id="1" name=""/>
        <p:cNvGrpSpPr/>
        <p:nvPr/>
      </p:nvGrpSpPr>
      <p:grpSpPr>
        <a:xfrm>
          <a:off x="0" y="0"/>
          <a:ext cx="0" cy="0"/>
          <a:chOff x="0" y="0"/>
          <a:chExt cx="0" cy="0"/>
        </a:xfrm>
      </p:grpSpPr>
      <p:sp>
        <p:nvSpPr>
          <p:cNvPr id="10" name="Text Placeholder 4"/>
          <p:cNvSpPr>
            <a:spLocks noGrp="1"/>
          </p:cNvSpPr>
          <p:nvPr>
            <p:ph type="body" sz="quarter" idx="19" hasCustomPrompt="1"/>
          </p:nvPr>
        </p:nvSpPr>
        <p:spPr>
          <a:xfrm>
            <a:off x="695325" y="2201779"/>
            <a:ext cx="4926014" cy="3891046"/>
          </a:xfrm>
        </p:spPr>
        <p:txBody>
          <a:bodyPr/>
          <a:lstStyle>
            <a:lvl1pPr>
              <a:defRPr/>
            </a:lvl1pPr>
            <a:lvl2pPr>
              <a:defRPr/>
            </a:lvl2pPr>
          </a:lstStyle>
          <a:p>
            <a:pPr lvl="0"/>
            <a:r>
              <a:rPr lang="sv-SE"/>
              <a:t>Klicka här för att ändra text</a:t>
            </a:r>
          </a:p>
          <a:p>
            <a:pPr lvl="1"/>
            <a:r>
              <a:rPr lang="sv-SE"/>
              <a:t>Andra nivå</a:t>
            </a:r>
          </a:p>
        </p:txBody>
      </p:sp>
      <p:sp>
        <p:nvSpPr>
          <p:cNvPr id="13" name="Text Placeholder 4"/>
          <p:cNvSpPr>
            <a:spLocks noGrp="1"/>
          </p:cNvSpPr>
          <p:nvPr>
            <p:ph type="body" sz="quarter" idx="20" hasCustomPrompt="1"/>
          </p:nvPr>
        </p:nvSpPr>
        <p:spPr>
          <a:xfrm>
            <a:off x="6332037" y="2201779"/>
            <a:ext cx="4967788" cy="3891046"/>
          </a:xfrm>
        </p:spPr>
        <p:txBody>
          <a:bodyPr/>
          <a:lstStyle>
            <a:lvl1pPr>
              <a:defRPr/>
            </a:lvl1pPr>
            <a:lvl2pPr>
              <a:defRPr/>
            </a:lvl2pPr>
          </a:lstStyle>
          <a:p>
            <a:pPr lvl="0"/>
            <a:r>
              <a:rPr lang="sv-SE"/>
              <a:t>Klicka här för att ändra text</a:t>
            </a:r>
          </a:p>
          <a:p>
            <a:pPr lvl="1"/>
            <a:r>
              <a:rPr lang="sv-SE"/>
              <a:t>Andra nivå</a:t>
            </a:r>
          </a:p>
        </p:txBody>
      </p:sp>
      <p:sp>
        <p:nvSpPr>
          <p:cNvPr id="6" name="Date Placeholder 3"/>
          <p:cNvSpPr>
            <a:spLocks noGrp="1"/>
          </p:cNvSpPr>
          <p:nvPr>
            <p:ph type="dt" sz="half" idx="14"/>
          </p:nvPr>
        </p:nvSpPr>
        <p:spPr/>
        <p:txBody>
          <a:bodyPr/>
          <a:lstStyle>
            <a:lvl1pPr>
              <a:defRPr/>
            </a:lvl1pPr>
          </a:lstStyle>
          <a:p>
            <a:pPr>
              <a:defRPr/>
            </a:pPr>
            <a:fld id="{C33D685E-4E95-44AE-A301-FED29A26EE66}" type="datetime1">
              <a:rPr lang="sv-SE" smtClean="0"/>
              <a:t>2025-09-09</a:t>
            </a:fld>
            <a:endParaRPr lang="sv-SE"/>
          </a:p>
        </p:txBody>
      </p:sp>
      <p:sp>
        <p:nvSpPr>
          <p:cNvPr id="7" name="Footer Placeholder 4"/>
          <p:cNvSpPr>
            <a:spLocks noGrp="1"/>
          </p:cNvSpPr>
          <p:nvPr>
            <p:ph type="ftr" sz="quarter" idx="15"/>
          </p:nvPr>
        </p:nvSpPr>
        <p:spPr/>
        <p:txBody>
          <a:bodyPr/>
          <a:lstStyle>
            <a:lvl1pPr>
              <a:defRPr/>
            </a:lvl1pPr>
          </a:lstStyle>
          <a:p>
            <a:pPr>
              <a:defRPr/>
            </a:pPr>
            <a:r>
              <a:rPr lang="sv-SE"/>
              <a:t>Presentation</a:t>
            </a:r>
          </a:p>
        </p:txBody>
      </p:sp>
      <p:sp>
        <p:nvSpPr>
          <p:cNvPr id="9" name="Slide Number Placeholder 5"/>
          <p:cNvSpPr>
            <a:spLocks noGrp="1"/>
          </p:cNvSpPr>
          <p:nvPr>
            <p:ph type="sldNum" sz="quarter" idx="16"/>
          </p:nvPr>
        </p:nvSpPr>
        <p:spPr/>
        <p:txBody>
          <a:bodyPr/>
          <a:lstStyle>
            <a:lvl1pPr>
              <a:defRPr/>
            </a:lvl1pPr>
          </a:lstStyle>
          <a:p>
            <a:pPr>
              <a:defRPr/>
            </a:pPr>
            <a:fld id="{245DB79F-B776-D941-A667-7A4C6EA02704}" type="slidenum">
              <a:rPr lang="sv-SE"/>
              <a:pPr>
                <a:defRPr/>
              </a:pPr>
              <a:t>‹#›</a:t>
            </a:fld>
            <a:endParaRPr lang="sv-SE"/>
          </a:p>
        </p:txBody>
      </p:sp>
      <p:sp>
        <p:nvSpPr>
          <p:cNvPr id="11" name="Text Placeholder 10"/>
          <p:cNvSpPr>
            <a:spLocks noGrp="1"/>
          </p:cNvSpPr>
          <p:nvPr>
            <p:ph type="body" sz="quarter" idx="17" hasCustomPrompt="1"/>
          </p:nvPr>
        </p:nvSpPr>
        <p:spPr>
          <a:xfrm>
            <a:off x="695325" y="1733215"/>
            <a:ext cx="4926013" cy="372311"/>
          </a:xfrm>
        </p:spPr>
        <p:txBody>
          <a:bodyPr/>
          <a:lstStyle>
            <a:lvl1pPr marL="0" indent="0">
              <a:buFontTx/>
              <a:buNone/>
              <a:defRPr b="0" i="1"/>
            </a:lvl1pPr>
          </a:lstStyle>
          <a:p>
            <a:pPr lvl="0"/>
            <a:r>
              <a:rPr lang="sv-SE" noProof="0"/>
              <a:t>Klicka här för att ändra text</a:t>
            </a:r>
            <a:endParaRPr lang="sv-SE"/>
          </a:p>
        </p:txBody>
      </p:sp>
      <p:sp>
        <p:nvSpPr>
          <p:cNvPr id="12" name="Text Placeholder 10"/>
          <p:cNvSpPr>
            <a:spLocks noGrp="1"/>
          </p:cNvSpPr>
          <p:nvPr>
            <p:ph type="body" sz="quarter" idx="18" hasCustomPrompt="1"/>
          </p:nvPr>
        </p:nvSpPr>
        <p:spPr>
          <a:xfrm>
            <a:off x="6332037" y="1733215"/>
            <a:ext cx="4967788" cy="372311"/>
          </a:xfrm>
        </p:spPr>
        <p:txBody>
          <a:bodyPr/>
          <a:lstStyle>
            <a:lvl1pPr marL="0" indent="0">
              <a:buFontTx/>
              <a:buNone/>
              <a:defRPr b="0" i="1"/>
            </a:lvl1pPr>
          </a:lstStyle>
          <a:p>
            <a:pPr lvl="0"/>
            <a:r>
              <a:rPr lang="sv-SE" noProof="0"/>
              <a:t>Klicka här för att ändra text</a:t>
            </a:r>
            <a:endParaRPr lang="sv-SE"/>
          </a:p>
        </p:txBody>
      </p:sp>
      <p:sp>
        <p:nvSpPr>
          <p:cNvPr id="2" name="Title 1"/>
          <p:cNvSpPr>
            <a:spLocks noGrp="1"/>
          </p:cNvSpPr>
          <p:nvPr>
            <p:ph type="title" hasCustomPrompt="1"/>
          </p:nvPr>
        </p:nvSpPr>
        <p:spPr/>
        <p:txBody>
          <a:bodyPr/>
          <a:lstStyle>
            <a:lvl1pPr>
              <a:defRPr/>
            </a:lvl1pPr>
          </a:lstStyle>
          <a:p>
            <a:r>
              <a:rPr lang="sv-SE"/>
              <a:t>Klicka här för att ändra text</a:t>
            </a:r>
          </a:p>
        </p:txBody>
      </p:sp>
      <p:sp>
        <p:nvSpPr>
          <p:cNvPr id="14" name="Text Placeholder 2"/>
          <p:cNvSpPr>
            <a:spLocks noGrp="1"/>
          </p:cNvSpPr>
          <p:nvPr>
            <p:ph type="body" sz="quarter" idx="21" hasCustomPrompt="1"/>
          </p:nvPr>
        </p:nvSpPr>
        <p:spPr>
          <a:xfrm>
            <a:off x="405331" y="6092825"/>
            <a:ext cx="4446588" cy="213681"/>
          </a:xfrm>
        </p:spPr>
        <p:txBody>
          <a:bodyPr anchor="ctr" anchorCtr="0"/>
          <a:lstStyle>
            <a:lvl1pPr marL="0" indent="0">
              <a:buFontTx/>
              <a:buNone/>
              <a:defRPr sz="1200">
                <a:solidFill>
                  <a:schemeClr val="tx1">
                    <a:lumMod val="75000"/>
                    <a:lumOff val="25000"/>
                  </a:schemeClr>
                </a:solidFill>
              </a:defRPr>
            </a:lvl1pPr>
            <a:lvl2pPr marL="266700" indent="0">
              <a:buNone/>
              <a:defRPr/>
            </a:lvl2pPr>
          </a:lstStyle>
          <a:p>
            <a:pPr lvl="0"/>
            <a:r>
              <a:rPr lang="sv-SE"/>
              <a:t>Källa in här</a:t>
            </a:r>
          </a:p>
        </p:txBody>
      </p:sp>
    </p:spTree>
    <p:extLst>
      <p:ext uri="{BB962C8B-B14F-4D97-AF65-F5344CB8AC3E}">
        <p14:creationId xmlns:p14="http://schemas.microsoft.com/office/powerpoint/2010/main" val="3473946240"/>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6" name="Date Placeholder 3"/>
          <p:cNvSpPr>
            <a:spLocks noGrp="1"/>
          </p:cNvSpPr>
          <p:nvPr>
            <p:ph type="dt" sz="half" idx="11"/>
          </p:nvPr>
        </p:nvSpPr>
        <p:spPr/>
        <p:txBody>
          <a:bodyPr/>
          <a:lstStyle>
            <a:lvl1pPr>
              <a:defRPr/>
            </a:lvl1pPr>
          </a:lstStyle>
          <a:p>
            <a:pPr>
              <a:defRPr/>
            </a:pPr>
            <a:fld id="{701328DA-D5FF-42EC-9A76-0EC123CFEE27}" type="datetime1">
              <a:rPr lang="sv-SE" smtClean="0"/>
              <a:t>2025-09-09</a:t>
            </a:fld>
            <a:endParaRPr lang="sv-SE"/>
          </a:p>
        </p:txBody>
      </p:sp>
      <p:sp>
        <p:nvSpPr>
          <p:cNvPr id="7" name="Footer Placeholder 4"/>
          <p:cNvSpPr>
            <a:spLocks noGrp="1"/>
          </p:cNvSpPr>
          <p:nvPr>
            <p:ph type="ftr" sz="quarter" idx="12"/>
          </p:nvPr>
        </p:nvSpPr>
        <p:spPr/>
        <p:txBody>
          <a:bodyPr/>
          <a:lstStyle>
            <a:lvl1pPr>
              <a:defRPr/>
            </a:lvl1pPr>
          </a:lstStyle>
          <a:p>
            <a:pPr>
              <a:defRPr/>
            </a:pPr>
            <a:r>
              <a:rPr lang="sv-SE"/>
              <a:t>Presentation</a:t>
            </a:r>
          </a:p>
        </p:txBody>
      </p:sp>
      <p:sp>
        <p:nvSpPr>
          <p:cNvPr id="8" name="Slide Number Placeholder 5"/>
          <p:cNvSpPr>
            <a:spLocks noGrp="1"/>
          </p:cNvSpPr>
          <p:nvPr>
            <p:ph type="sldNum" sz="quarter" idx="13"/>
          </p:nvPr>
        </p:nvSpPr>
        <p:spPr/>
        <p:txBody>
          <a:bodyPr/>
          <a:lstStyle>
            <a:lvl1pPr>
              <a:defRPr/>
            </a:lvl1pPr>
          </a:lstStyle>
          <a:p>
            <a:pPr>
              <a:defRPr/>
            </a:pPr>
            <a:fld id="{5BCA53D8-D7BF-ED48-A5DE-B35EC4CD5AE9}" type="slidenum">
              <a:rPr lang="sv-SE"/>
              <a:pPr>
                <a:defRPr/>
              </a:pPr>
              <a:t>‹#›</a:t>
            </a:fld>
            <a:endParaRPr lang="sv-SE"/>
          </a:p>
        </p:txBody>
      </p:sp>
      <p:sp>
        <p:nvSpPr>
          <p:cNvPr id="4" name="Title 3"/>
          <p:cNvSpPr>
            <a:spLocks noGrp="1"/>
          </p:cNvSpPr>
          <p:nvPr>
            <p:ph type="title" hasCustomPrompt="1"/>
          </p:nvPr>
        </p:nvSpPr>
        <p:spPr/>
        <p:txBody>
          <a:bodyPr/>
          <a:lstStyle>
            <a:lvl1pPr>
              <a:defRPr/>
            </a:lvl1pPr>
          </a:lstStyle>
          <a:p>
            <a:r>
              <a:rPr lang="sv-SE"/>
              <a:t>Klicka här för att ändra text</a:t>
            </a:r>
          </a:p>
        </p:txBody>
      </p:sp>
      <p:sp>
        <p:nvSpPr>
          <p:cNvPr id="9" name="Text Placeholder 2"/>
          <p:cNvSpPr>
            <a:spLocks noGrp="1"/>
          </p:cNvSpPr>
          <p:nvPr>
            <p:ph type="body" sz="quarter" idx="18" hasCustomPrompt="1"/>
          </p:nvPr>
        </p:nvSpPr>
        <p:spPr>
          <a:xfrm>
            <a:off x="405331" y="6092825"/>
            <a:ext cx="4446588" cy="213681"/>
          </a:xfrm>
        </p:spPr>
        <p:txBody>
          <a:bodyPr anchor="ctr" anchorCtr="0"/>
          <a:lstStyle>
            <a:lvl1pPr marL="0" indent="0">
              <a:buFontTx/>
              <a:buNone/>
              <a:defRPr sz="1200">
                <a:solidFill>
                  <a:schemeClr val="tx1">
                    <a:lumMod val="75000"/>
                    <a:lumOff val="25000"/>
                  </a:schemeClr>
                </a:solidFill>
              </a:defRPr>
            </a:lvl1pPr>
            <a:lvl2pPr marL="266700" indent="0">
              <a:buNone/>
              <a:defRPr/>
            </a:lvl2pPr>
          </a:lstStyle>
          <a:p>
            <a:pPr lvl="0"/>
            <a:r>
              <a:rPr lang="sv-SE"/>
              <a:t>Källa in här</a:t>
            </a:r>
          </a:p>
        </p:txBody>
      </p:sp>
    </p:spTree>
    <p:extLst>
      <p:ext uri="{BB962C8B-B14F-4D97-AF65-F5344CB8AC3E}">
        <p14:creationId xmlns:p14="http://schemas.microsoft.com/office/powerpoint/2010/main" val="2278995730"/>
      </p:ext>
    </p:extLst>
  </p:cSld>
  <p:clrMapOvr>
    <a:masterClrMapping/>
  </p:clrMapOvr>
  <p:transition spd="med">
    <p:fade/>
  </p:transition>
  <p:extLst>
    <p:ext uri="{DCECCB84-F9BA-43D5-87BE-67443E8EF086}">
      <p15:sldGuideLst xmlns:p15="http://schemas.microsoft.com/office/powerpoint/2012/main">
        <p15:guide id="1" orient="horz" pos="3566">
          <p15:clr>
            <a:srgbClr val="FBAE40"/>
          </p15:clr>
        </p15:guide>
        <p15:guide id="2" orient="horz" pos="1502">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vslutningsbild 1">
    <p:spTree>
      <p:nvGrpSpPr>
        <p:cNvPr id="1" name=""/>
        <p:cNvGrpSpPr/>
        <p:nvPr/>
      </p:nvGrpSpPr>
      <p:grpSpPr>
        <a:xfrm>
          <a:off x="0" y="0"/>
          <a:ext cx="0" cy="0"/>
          <a:chOff x="0" y="0"/>
          <a:chExt cx="0" cy="0"/>
        </a:xfrm>
      </p:grpSpPr>
      <p:sp>
        <p:nvSpPr>
          <p:cNvPr id="2" name="Rectangle 4"/>
          <p:cNvSpPr/>
          <p:nvPr userDrawn="1"/>
        </p:nvSpPr>
        <p:spPr>
          <a:xfrm>
            <a:off x="0" y="0"/>
            <a:ext cx="12192000" cy="6353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p>
        </p:txBody>
      </p:sp>
      <p:sp>
        <p:nvSpPr>
          <p:cNvPr id="8" name="Text Placeholder 7"/>
          <p:cNvSpPr>
            <a:spLocks noGrp="1"/>
          </p:cNvSpPr>
          <p:nvPr>
            <p:ph type="body" sz="quarter" idx="14" hasCustomPrompt="1"/>
          </p:nvPr>
        </p:nvSpPr>
        <p:spPr>
          <a:xfrm>
            <a:off x="1631950" y="1528010"/>
            <a:ext cx="8928099" cy="1917151"/>
          </a:xfrm>
        </p:spPr>
        <p:txBody>
          <a:bodyPr/>
          <a:lstStyle>
            <a:lvl1pPr marL="0" indent="0" algn="ctr">
              <a:buFontTx/>
              <a:buNone/>
              <a:defRPr sz="6000">
                <a:solidFill>
                  <a:schemeClr val="accent1"/>
                </a:solidFill>
                <a:latin typeface="+mj-lt"/>
              </a:defRPr>
            </a:lvl1pPr>
            <a:lvl2pPr marL="266700" indent="0">
              <a:buNone/>
              <a:defRPr/>
            </a:lvl2pPr>
          </a:lstStyle>
          <a:p>
            <a:pPr lvl="0"/>
            <a:r>
              <a:rPr lang="sv-SE"/>
              <a:t>Klicka här för </a:t>
            </a:r>
            <a:br>
              <a:rPr lang="sv-SE"/>
            </a:br>
            <a:r>
              <a:rPr lang="sv-SE"/>
              <a:t>att ändra text</a:t>
            </a:r>
          </a:p>
        </p:txBody>
      </p:sp>
      <p:sp>
        <p:nvSpPr>
          <p:cNvPr id="3" name="Date Placeholder 1"/>
          <p:cNvSpPr>
            <a:spLocks noGrp="1"/>
          </p:cNvSpPr>
          <p:nvPr>
            <p:ph type="dt" sz="half" idx="10"/>
          </p:nvPr>
        </p:nvSpPr>
        <p:spPr/>
        <p:txBody>
          <a:bodyPr/>
          <a:lstStyle>
            <a:lvl1pPr>
              <a:defRPr/>
            </a:lvl1pPr>
          </a:lstStyle>
          <a:p>
            <a:pPr>
              <a:defRPr/>
            </a:pPr>
            <a:fld id="{F4A4093F-E990-4792-97AC-F74F724B44DB}" type="datetime1">
              <a:rPr lang="sv-SE" smtClean="0"/>
              <a:t>2025-09-09</a:t>
            </a:fld>
            <a:endParaRPr lang="sv-SE"/>
          </a:p>
        </p:txBody>
      </p:sp>
      <p:sp>
        <p:nvSpPr>
          <p:cNvPr id="4" name="Footer Placeholder 2"/>
          <p:cNvSpPr>
            <a:spLocks noGrp="1"/>
          </p:cNvSpPr>
          <p:nvPr>
            <p:ph type="ftr" sz="quarter" idx="11"/>
          </p:nvPr>
        </p:nvSpPr>
        <p:spPr/>
        <p:txBody>
          <a:bodyPr/>
          <a:lstStyle>
            <a:lvl1pPr>
              <a:defRPr/>
            </a:lvl1pPr>
          </a:lstStyle>
          <a:p>
            <a:pPr>
              <a:defRPr/>
            </a:pPr>
            <a:r>
              <a:rPr lang="sv-SE"/>
              <a:t>Presentation</a:t>
            </a:r>
          </a:p>
        </p:txBody>
      </p:sp>
      <p:sp>
        <p:nvSpPr>
          <p:cNvPr id="5" name="Slide Number Placeholder 3"/>
          <p:cNvSpPr>
            <a:spLocks noGrp="1"/>
          </p:cNvSpPr>
          <p:nvPr>
            <p:ph type="sldNum" sz="quarter" idx="12"/>
          </p:nvPr>
        </p:nvSpPr>
        <p:spPr/>
        <p:txBody>
          <a:bodyPr/>
          <a:lstStyle>
            <a:lvl1pPr>
              <a:defRPr/>
            </a:lvl1pPr>
          </a:lstStyle>
          <a:p>
            <a:pPr>
              <a:defRPr/>
            </a:pPr>
            <a:fld id="{C0815EA4-416D-1B44-8862-0EDC69BFAC2B}" type="slidenum">
              <a:rPr lang="sv-SE"/>
              <a:pPr>
                <a:defRPr/>
              </a:pPr>
              <a:t>‹#›</a:t>
            </a:fld>
            <a:endParaRPr lang="sv-SE"/>
          </a:p>
        </p:txBody>
      </p:sp>
      <p:sp>
        <p:nvSpPr>
          <p:cNvPr id="9" name="Text Placeholder 8"/>
          <p:cNvSpPr>
            <a:spLocks noGrp="1"/>
          </p:cNvSpPr>
          <p:nvPr>
            <p:ph type="body" sz="quarter" idx="13" hasCustomPrompt="1"/>
          </p:nvPr>
        </p:nvSpPr>
        <p:spPr>
          <a:xfrm>
            <a:off x="2823369" y="3918093"/>
            <a:ext cx="6545262" cy="1962150"/>
          </a:xfrm>
        </p:spPr>
        <p:txBody>
          <a:bodyPr/>
          <a:lstStyle>
            <a:lvl1pPr marL="0" indent="0" algn="ctr">
              <a:buFontTx/>
              <a:buNone/>
              <a:defRPr/>
            </a:lvl1pPr>
            <a:lvl3pPr marL="914400" indent="0">
              <a:buNone/>
              <a:defRPr/>
            </a:lvl3pPr>
          </a:lstStyle>
          <a:p>
            <a:pPr lvl="0"/>
            <a:r>
              <a:rPr lang="sv-SE"/>
              <a:t>Klicka här för att ändra text</a:t>
            </a:r>
          </a:p>
        </p:txBody>
      </p:sp>
    </p:spTree>
    <p:extLst>
      <p:ext uri="{BB962C8B-B14F-4D97-AF65-F5344CB8AC3E}">
        <p14:creationId xmlns:p14="http://schemas.microsoft.com/office/powerpoint/2010/main" val="3553960687"/>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vslutningsbild 2">
    <p:spTree>
      <p:nvGrpSpPr>
        <p:cNvPr id="1" name=""/>
        <p:cNvGrpSpPr/>
        <p:nvPr/>
      </p:nvGrpSpPr>
      <p:grpSpPr>
        <a:xfrm>
          <a:off x="0" y="0"/>
          <a:ext cx="0" cy="0"/>
          <a:chOff x="0" y="0"/>
          <a:chExt cx="0" cy="0"/>
        </a:xfrm>
      </p:grpSpPr>
      <p:sp>
        <p:nvSpPr>
          <p:cNvPr id="2" name="Rectangle 4"/>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p>
        </p:txBody>
      </p:sp>
      <p:sp>
        <p:nvSpPr>
          <p:cNvPr id="3" name="Date Placeholder 1"/>
          <p:cNvSpPr>
            <a:spLocks noGrp="1"/>
          </p:cNvSpPr>
          <p:nvPr>
            <p:ph type="dt" sz="half" idx="10"/>
          </p:nvPr>
        </p:nvSpPr>
        <p:spPr/>
        <p:txBody>
          <a:bodyPr/>
          <a:lstStyle>
            <a:lvl1pPr>
              <a:defRPr/>
            </a:lvl1pPr>
          </a:lstStyle>
          <a:p>
            <a:pPr>
              <a:defRPr/>
            </a:pPr>
            <a:fld id="{E1341704-48A5-41F8-84B0-5E897C1E0A4C}" type="datetime1">
              <a:rPr lang="sv-SE" smtClean="0"/>
              <a:t>2025-09-09</a:t>
            </a:fld>
            <a:endParaRPr lang="sv-SE"/>
          </a:p>
        </p:txBody>
      </p:sp>
      <p:sp>
        <p:nvSpPr>
          <p:cNvPr id="4" name="Footer Placeholder 2"/>
          <p:cNvSpPr>
            <a:spLocks noGrp="1"/>
          </p:cNvSpPr>
          <p:nvPr>
            <p:ph type="ftr" sz="quarter" idx="11"/>
          </p:nvPr>
        </p:nvSpPr>
        <p:spPr/>
        <p:txBody>
          <a:bodyPr/>
          <a:lstStyle>
            <a:lvl1pPr>
              <a:defRPr/>
            </a:lvl1pPr>
          </a:lstStyle>
          <a:p>
            <a:pPr>
              <a:defRPr/>
            </a:pPr>
            <a:r>
              <a:rPr lang="sv-SE"/>
              <a:t>Presentation</a:t>
            </a:r>
          </a:p>
        </p:txBody>
      </p:sp>
      <p:sp>
        <p:nvSpPr>
          <p:cNvPr id="5" name="Slide Number Placeholder 3"/>
          <p:cNvSpPr>
            <a:spLocks noGrp="1"/>
          </p:cNvSpPr>
          <p:nvPr>
            <p:ph type="sldNum" sz="quarter" idx="12"/>
          </p:nvPr>
        </p:nvSpPr>
        <p:spPr/>
        <p:txBody>
          <a:bodyPr/>
          <a:lstStyle>
            <a:lvl1pPr>
              <a:defRPr/>
            </a:lvl1pPr>
          </a:lstStyle>
          <a:p>
            <a:pPr>
              <a:defRPr/>
            </a:pPr>
            <a:fld id="{C0815EA4-416D-1B44-8862-0EDC69BFAC2B}" type="slidenum">
              <a:rPr lang="sv-SE"/>
              <a:pPr>
                <a:defRPr/>
              </a:pPr>
              <a:t>‹#›</a:t>
            </a:fld>
            <a:endParaRPr lang="sv-SE"/>
          </a:p>
        </p:txBody>
      </p:sp>
      <p:sp>
        <p:nvSpPr>
          <p:cNvPr id="9" name="Text Placeholder 8"/>
          <p:cNvSpPr>
            <a:spLocks noGrp="1"/>
          </p:cNvSpPr>
          <p:nvPr>
            <p:ph type="body" sz="quarter" idx="13" hasCustomPrompt="1"/>
          </p:nvPr>
        </p:nvSpPr>
        <p:spPr>
          <a:xfrm>
            <a:off x="2823369" y="3918093"/>
            <a:ext cx="6545262" cy="1962150"/>
          </a:xfrm>
        </p:spPr>
        <p:txBody>
          <a:bodyPr/>
          <a:lstStyle>
            <a:lvl1pPr marL="0" indent="0" algn="ctr">
              <a:buFontTx/>
              <a:buNone/>
              <a:defRPr/>
            </a:lvl1pPr>
            <a:lvl3pPr marL="914400" indent="0">
              <a:buNone/>
              <a:defRPr/>
            </a:lvl3pPr>
          </a:lstStyle>
          <a:p>
            <a:pPr lvl="0"/>
            <a:r>
              <a:rPr lang="sv-SE"/>
              <a:t>Klicka här för att ändra text</a:t>
            </a:r>
          </a:p>
        </p:txBody>
      </p:sp>
      <p:sp>
        <p:nvSpPr>
          <p:cNvPr id="8" name="Text Placeholder 7"/>
          <p:cNvSpPr>
            <a:spLocks noGrp="1"/>
          </p:cNvSpPr>
          <p:nvPr>
            <p:ph type="body" sz="quarter" idx="14" hasCustomPrompt="1"/>
          </p:nvPr>
        </p:nvSpPr>
        <p:spPr>
          <a:xfrm>
            <a:off x="1631950" y="1528010"/>
            <a:ext cx="8928099" cy="1917151"/>
          </a:xfrm>
        </p:spPr>
        <p:txBody>
          <a:bodyPr/>
          <a:lstStyle>
            <a:lvl1pPr marL="0" indent="0" algn="ctr">
              <a:buFontTx/>
              <a:buNone/>
              <a:defRPr sz="6000">
                <a:solidFill>
                  <a:schemeClr val="accent1"/>
                </a:solidFill>
                <a:latin typeface="+mj-lt"/>
              </a:defRPr>
            </a:lvl1pPr>
            <a:lvl2pPr marL="266700" indent="0">
              <a:buNone/>
              <a:defRPr/>
            </a:lvl2pPr>
          </a:lstStyle>
          <a:p>
            <a:pPr lvl="0"/>
            <a:r>
              <a:rPr lang="sv-SE"/>
              <a:t>Klicka här för </a:t>
            </a:r>
            <a:br>
              <a:rPr lang="sv-SE"/>
            </a:br>
            <a:r>
              <a:rPr lang="sv-SE"/>
              <a:t>att ändra text</a:t>
            </a:r>
          </a:p>
        </p:txBody>
      </p:sp>
    </p:spTree>
    <p:extLst>
      <p:ext uri="{BB962C8B-B14F-4D97-AF65-F5344CB8AC3E}">
        <p14:creationId xmlns:p14="http://schemas.microsoft.com/office/powerpoint/2010/main" val="710701278"/>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vslutningsbild 3">
    <p:spTree>
      <p:nvGrpSpPr>
        <p:cNvPr id="1" name=""/>
        <p:cNvGrpSpPr/>
        <p:nvPr/>
      </p:nvGrpSpPr>
      <p:grpSpPr>
        <a:xfrm>
          <a:off x="0" y="0"/>
          <a:ext cx="0" cy="0"/>
          <a:chOff x="0" y="0"/>
          <a:chExt cx="0" cy="0"/>
        </a:xfrm>
      </p:grpSpPr>
      <p:sp>
        <p:nvSpPr>
          <p:cNvPr id="7" name="Rectangle 6"/>
          <p:cNvSpPr/>
          <p:nvPr userDrawn="1"/>
        </p:nvSpPr>
        <p:spPr>
          <a:xfrm>
            <a:off x="0" y="0"/>
            <a:ext cx="12192000" cy="6353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600"/>
              </a:spcBef>
            </a:pPr>
            <a:endParaRPr lang="sv-SE"/>
          </a:p>
        </p:txBody>
      </p:sp>
      <p:sp>
        <p:nvSpPr>
          <p:cNvPr id="3" name="Date Placeholder 1"/>
          <p:cNvSpPr>
            <a:spLocks noGrp="1"/>
          </p:cNvSpPr>
          <p:nvPr>
            <p:ph type="dt" sz="half" idx="10"/>
          </p:nvPr>
        </p:nvSpPr>
        <p:spPr/>
        <p:txBody>
          <a:bodyPr/>
          <a:lstStyle>
            <a:lvl1pPr>
              <a:defRPr/>
            </a:lvl1pPr>
          </a:lstStyle>
          <a:p>
            <a:pPr>
              <a:defRPr/>
            </a:pPr>
            <a:fld id="{1EFD1500-D09C-4F3D-ACA4-F72F11D2F411}" type="datetime1">
              <a:rPr lang="sv-SE" smtClean="0"/>
              <a:t>2025-09-09</a:t>
            </a:fld>
            <a:endParaRPr lang="sv-SE"/>
          </a:p>
        </p:txBody>
      </p:sp>
      <p:sp>
        <p:nvSpPr>
          <p:cNvPr id="4" name="Footer Placeholder 2"/>
          <p:cNvSpPr>
            <a:spLocks noGrp="1"/>
          </p:cNvSpPr>
          <p:nvPr>
            <p:ph type="ftr" sz="quarter" idx="11"/>
          </p:nvPr>
        </p:nvSpPr>
        <p:spPr/>
        <p:txBody>
          <a:bodyPr/>
          <a:lstStyle>
            <a:lvl1pPr>
              <a:defRPr/>
            </a:lvl1pPr>
          </a:lstStyle>
          <a:p>
            <a:pPr>
              <a:defRPr/>
            </a:pPr>
            <a:r>
              <a:rPr lang="sv-SE"/>
              <a:t>Presentation</a:t>
            </a:r>
          </a:p>
        </p:txBody>
      </p:sp>
      <p:sp>
        <p:nvSpPr>
          <p:cNvPr id="5" name="Slide Number Placeholder 3"/>
          <p:cNvSpPr>
            <a:spLocks noGrp="1"/>
          </p:cNvSpPr>
          <p:nvPr>
            <p:ph type="sldNum" sz="quarter" idx="12"/>
          </p:nvPr>
        </p:nvSpPr>
        <p:spPr/>
        <p:txBody>
          <a:bodyPr/>
          <a:lstStyle>
            <a:lvl1pPr>
              <a:defRPr/>
            </a:lvl1pPr>
          </a:lstStyle>
          <a:p>
            <a:pPr>
              <a:defRPr/>
            </a:pPr>
            <a:fld id="{C0815EA4-416D-1B44-8862-0EDC69BFAC2B}" type="slidenum">
              <a:rPr lang="sv-SE"/>
              <a:pPr>
                <a:defRPr/>
              </a:pPr>
              <a:t>‹#›</a:t>
            </a:fld>
            <a:endParaRPr lang="sv-SE"/>
          </a:p>
        </p:txBody>
      </p:sp>
      <p:sp>
        <p:nvSpPr>
          <p:cNvPr id="9" name="Text Placeholder 8"/>
          <p:cNvSpPr>
            <a:spLocks noGrp="1"/>
          </p:cNvSpPr>
          <p:nvPr>
            <p:ph type="body" sz="quarter" idx="13" hasCustomPrompt="1"/>
          </p:nvPr>
        </p:nvSpPr>
        <p:spPr>
          <a:xfrm>
            <a:off x="2823369" y="3918093"/>
            <a:ext cx="6545262" cy="1962150"/>
          </a:xfrm>
        </p:spPr>
        <p:txBody>
          <a:bodyPr/>
          <a:lstStyle>
            <a:lvl1pPr marL="0" indent="0" algn="ctr">
              <a:buFontTx/>
              <a:buNone/>
              <a:defRPr>
                <a:solidFill>
                  <a:schemeClr val="bg1"/>
                </a:solidFill>
              </a:defRPr>
            </a:lvl1pPr>
            <a:lvl3pPr marL="914400" indent="0">
              <a:buNone/>
              <a:defRPr/>
            </a:lvl3pPr>
          </a:lstStyle>
          <a:p>
            <a:pPr lvl="0"/>
            <a:r>
              <a:rPr lang="sv-SE"/>
              <a:t>Klicka här för att ändra text</a:t>
            </a:r>
          </a:p>
        </p:txBody>
      </p:sp>
      <p:sp>
        <p:nvSpPr>
          <p:cNvPr id="8" name="Text Placeholder 7"/>
          <p:cNvSpPr>
            <a:spLocks noGrp="1"/>
          </p:cNvSpPr>
          <p:nvPr>
            <p:ph type="body" sz="quarter" idx="14" hasCustomPrompt="1"/>
          </p:nvPr>
        </p:nvSpPr>
        <p:spPr>
          <a:xfrm>
            <a:off x="1631950" y="1528010"/>
            <a:ext cx="8928099" cy="1917151"/>
          </a:xfrm>
        </p:spPr>
        <p:txBody>
          <a:bodyPr/>
          <a:lstStyle>
            <a:lvl1pPr marL="0" indent="0" algn="ctr">
              <a:buFontTx/>
              <a:buNone/>
              <a:defRPr sz="6000">
                <a:solidFill>
                  <a:schemeClr val="bg1"/>
                </a:solidFill>
                <a:latin typeface="+mj-lt"/>
              </a:defRPr>
            </a:lvl1pPr>
            <a:lvl2pPr marL="266700" indent="0">
              <a:buNone/>
              <a:defRPr/>
            </a:lvl2pPr>
          </a:lstStyle>
          <a:p>
            <a:pPr lvl="0"/>
            <a:r>
              <a:rPr lang="sv-SE"/>
              <a:t>Klicka här för </a:t>
            </a:r>
            <a:br>
              <a:rPr lang="sv-SE"/>
            </a:br>
            <a:r>
              <a:rPr lang="sv-SE"/>
              <a:t>att ändra text</a:t>
            </a:r>
          </a:p>
        </p:txBody>
      </p:sp>
    </p:spTree>
    <p:extLst>
      <p:ext uri="{BB962C8B-B14F-4D97-AF65-F5344CB8AC3E}">
        <p14:creationId xmlns:p14="http://schemas.microsoft.com/office/powerpoint/2010/main" val="269104409"/>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 Statement/Insight">
    <p:bg>
      <p:bgPr>
        <a:solidFill>
          <a:schemeClr val="bg2"/>
        </a:solidFill>
        <a:effectLst/>
      </p:bgPr>
    </p:bg>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A55878FD-9E3E-1D42-8830-1CCBED7F67BF}"/>
              </a:ext>
            </a:extLst>
          </p:cNvPr>
          <p:cNvSpPr>
            <a:spLocks noGrp="1"/>
          </p:cNvSpPr>
          <p:nvPr>
            <p:ph type="title" hasCustomPrompt="1"/>
          </p:nvPr>
        </p:nvSpPr>
        <p:spPr>
          <a:xfrm>
            <a:off x="432000" y="2293103"/>
            <a:ext cx="11328000" cy="2081296"/>
          </a:xfrm>
        </p:spPr>
        <p:txBody>
          <a:bodyPr lIns="216000" rIns="216000" anchor="ctr"/>
          <a:lstStyle>
            <a:lvl1pPr algn="ctr">
              <a:defRPr sz="5867">
                <a:solidFill>
                  <a:schemeClr val="tx1"/>
                </a:solidFill>
              </a:defRPr>
            </a:lvl1pPr>
          </a:lstStyle>
          <a:p>
            <a:r>
              <a:rPr lang="en-GB" noProof="0"/>
              <a:t>Click to add statement </a:t>
            </a:r>
            <a:br>
              <a:rPr lang="en-GB" noProof="0"/>
            </a:br>
            <a:r>
              <a:rPr lang="en-GB" noProof="0"/>
              <a:t>or insight</a:t>
            </a:r>
          </a:p>
        </p:txBody>
      </p:sp>
      <p:sp>
        <p:nvSpPr>
          <p:cNvPr id="11" name="Date">
            <a:extLst>
              <a:ext uri="{FF2B5EF4-FFF2-40B4-BE49-F238E27FC236}">
                <a16:creationId xmlns:a16="http://schemas.microsoft.com/office/drawing/2014/main" id="{38CA3AD7-12F8-9F43-820D-33071C26D41A}"/>
              </a:ext>
            </a:extLst>
          </p:cNvPr>
          <p:cNvSpPr>
            <a:spLocks noGrp="1"/>
          </p:cNvSpPr>
          <p:nvPr>
            <p:ph type="dt" sz="half" idx="2"/>
          </p:nvPr>
        </p:nvSpPr>
        <p:spPr>
          <a:xfrm>
            <a:off x="147049" y="6535061"/>
            <a:ext cx="3931768" cy="153600"/>
          </a:xfrm>
          <a:prstGeom prst="rect">
            <a:avLst/>
          </a:prstGeom>
        </p:spPr>
        <p:txBody>
          <a:bodyPr vert="horz" lIns="0" tIns="0" rIns="0" bIns="0" rtlCol="0" anchor="t"/>
          <a:lstStyle>
            <a:lvl1pPr algn="l">
              <a:defRPr sz="800" b="0">
                <a:solidFill>
                  <a:srgbClr val="737373"/>
                </a:solidFill>
              </a:defRPr>
            </a:lvl1pPr>
          </a:lstStyle>
          <a:p>
            <a:fld id="{DD966C99-A8F4-EE49-AA84-FA7F0242F070}" type="datetime1">
              <a:rPr lang="sv-SE" noProof="0" smtClean="0"/>
              <a:t>2025-09-09</a:t>
            </a:fld>
            <a:endParaRPr lang="en-GB" noProof="0"/>
          </a:p>
        </p:txBody>
      </p:sp>
      <p:sp>
        <p:nvSpPr>
          <p:cNvPr id="12" name="Number">
            <a:extLst>
              <a:ext uri="{FF2B5EF4-FFF2-40B4-BE49-F238E27FC236}">
                <a16:creationId xmlns:a16="http://schemas.microsoft.com/office/drawing/2014/main" id="{DFED6C3B-4A73-344C-A9A5-F8224178884F}"/>
              </a:ext>
            </a:extLst>
          </p:cNvPr>
          <p:cNvSpPr>
            <a:spLocks noGrp="1"/>
          </p:cNvSpPr>
          <p:nvPr>
            <p:ph type="sldNum" sz="quarter" idx="4"/>
          </p:nvPr>
        </p:nvSpPr>
        <p:spPr>
          <a:xfrm>
            <a:off x="11520557" y="6671299"/>
            <a:ext cx="432392" cy="109941"/>
          </a:xfrm>
          <a:prstGeom prst="rect">
            <a:avLst/>
          </a:prstGeom>
        </p:spPr>
        <p:txBody>
          <a:bodyPr vert="horz" lIns="0" tIns="0" rIns="0" bIns="0" rtlCol="0" anchor="t"/>
          <a:lstStyle>
            <a:lvl1pPr algn="r">
              <a:defRPr sz="800" b="0">
                <a:solidFill>
                  <a:srgbClr val="737373"/>
                </a:solidFill>
              </a:defRPr>
            </a:lvl1pPr>
          </a:lstStyle>
          <a:p>
            <a:fld id="{17CD396C-6A52-4D5A-BAE3-92A1CC3BBDE0}" type="slidenum">
              <a:rPr lang="en-GB" noProof="0" smtClean="0"/>
              <a:pPr/>
              <a:t>‹#›</a:t>
            </a:fld>
            <a:endParaRPr lang="en-GB" noProof="0"/>
          </a:p>
        </p:txBody>
      </p:sp>
      <p:sp>
        <p:nvSpPr>
          <p:cNvPr id="8" name="Footer">
            <a:extLst>
              <a:ext uri="{FF2B5EF4-FFF2-40B4-BE49-F238E27FC236}">
                <a16:creationId xmlns:a16="http://schemas.microsoft.com/office/drawing/2014/main" id="{F76D3661-5BD5-6848-A702-AC0A276D4C4A}"/>
              </a:ext>
            </a:extLst>
          </p:cNvPr>
          <p:cNvSpPr>
            <a:spLocks noGrp="1"/>
          </p:cNvSpPr>
          <p:nvPr>
            <p:ph type="ftr" sz="quarter" idx="3"/>
          </p:nvPr>
        </p:nvSpPr>
        <p:spPr>
          <a:xfrm>
            <a:off x="8113183" y="6535061"/>
            <a:ext cx="3839764" cy="153600"/>
          </a:xfrm>
          <a:prstGeom prst="rect">
            <a:avLst/>
          </a:prstGeom>
        </p:spPr>
        <p:txBody>
          <a:bodyPr vert="horz" lIns="0" tIns="0" rIns="0" bIns="0" rtlCol="0" anchor="t"/>
          <a:lstStyle>
            <a:lvl1pPr algn="r">
              <a:defRPr sz="800">
                <a:solidFill>
                  <a:srgbClr val="737373"/>
                </a:solidFill>
              </a:defRPr>
            </a:lvl1pPr>
          </a:lstStyle>
          <a:p>
            <a:r>
              <a:rPr lang="en-GB" noProof="0"/>
              <a:t>Go to header/footer to change text </a:t>
            </a:r>
          </a:p>
          <a:p>
            <a:endParaRPr lang="en-GB" noProof="0"/>
          </a:p>
        </p:txBody>
      </p:sp>
    </p:spTree>
    <p:extLst>
      <p:ext uri="{BB962C8B-B14F-4D97-AF65-F5344CB8AC3E}">
        <p14:creationId xmlns:p14="http://schemas.microsoft.com/office/powerpoint/2010/main" val="1952399171"/>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1_Logotyp">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0000" y="6311265"/>
            <a:ext cx="1594804" cy="325657"/>
          </a:xfrm>
          <a:prstGeom prst="rect">
            <a:avLst/>
          </a:prstGeom>
        </p:spPr>
      </p:pic>
      <p:sp>
        <p:nvSpPr>
          <p:cNvPr id="2" name="Platshållare för datum 1"/>
          <p:cNvSpPr>
            <a:spLocks noGrp="1"/>
          </p:cNvSpPr>
          <p:nvPr>
            <p:ph type="dt" sz="half" idx="10"/>
          </p:nvPr>
        </p:nvSpPr>
        <p:spPr/>
        <p:txBody>
          <a:bodyPr/>
          <a:lstStyle/>
          <a:p>
            <a:fld id="{4839F229-2278-479C-BE10-107542E5D369}" type="datetime1">
              <a:rPr lang="sv-SE" smtClean="0"/>
              <a:t>2025-09-09</a:t>
            </a:fld>
            <a:endParaRPr lang="en-US"/>
          </a:p>
        </p:txBody>
      </p:sp>
      <p:sp>
        <p:nvSpPr>
          <p:cNvPr id="3" name="Platshållare för sidfot 2"/>
          <p:cNvSpPr>
            <a:spLocks noGrp="1"/>
          </p:cNvSpPr>
          <p:nvPr>
            <p:ph type="ftr" sz="quarter" idx="11"/>
          </p:nvPr>
        </p:nvSpPr>
        <p:spPr/>
        <p:txBody>
          <a:bodyPr/>
          <a:lstStyle/>
          <a:p>
            <a:r>
              <a:rPr lang="en-US" err="1"/>
              <a:t>Sidfot</a:t>
            </a:r>
            <a:endParaRPr lang="en-US"/>
          </a:p>
        </p:txBody>
      </p:sp>
      <p:sp>
        <p:nvSpPr>
          <p:cNvPr id="4" name="Platshållare för bildnummer 3"/>
          <p:cNvSpPr>
            <a:spLocks noGrp="1"/>
          </p:cNvSpPr>
          <p:nvPr>
            <p:ph type="sldNum" sz="quarter" idx="12"/>
          </p:nvPr>
        </p:nvSpPr>
        <p:spPr/>
        <p:txBody>
          <a:bodyPr/>
          <a:lstStyle/>
          <a:p>
            <a:fld id="{EB711FBC-D166-4AB1-A3F9-BF7E013EE5B0}" type="slidenum">
              <a:rPr lang="en-US" smtClean="0"/>
              <a:pPr/>
              <a:t>‹#›</a:t>
            </a:fld>
            <a:endParaRPr lang="en-US"/>
          </a:p>
        </p:txBody>
      </p:sp>
    </p:spTree>
    <p:extLst>
      <p:ext uri="{BB962C8B-B14F-4D97-AF65-F5344CB8AC3E}">
        <p14:creationId xmlns:p14="http://schemas.microsoft.com/office/powerpoint/2010/main" val="25466425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6_ContentPage+Image">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FA5A5E8-3D06-A7EA-5635-120AA76CC575}"/>
              </a:ext>
            </a:extLst>
          </p:cNvPr>
          <p:cNvSpPr txBox="1"/>
          <p:nvPr userDrawn="1"/>
        </p:nvSpPr>
        <p:spPr>
          <a:xfrm>
            <a:off x="11669843" y="6363852"/>
            <a:ext cx="426090" cy="307777"/>
          </a:xfrm>
          <a:prstGeom prst="rect">
            <a:avLst/>
          </a:prstGeom>
          <a:noFill/>
        </p:spPr>
        <p:txBody>
          <a:bodyPr wrap="square" rtlCol="0">
            <a:spAutoFit/>
          </a:bodyPr>
          <a:lstStyle/>
          <a:p>
            <a:pPr algn="r"/>
            <a:fld id="{854852F9-C3A0-4A3E-9AC1-EC03AA4C68BF}" type="slidenum">
              <a:rPr lang="en-GB" sz="1400" smtClean="0">
                <a:solidFill>
                  <a:srgbClr val="2C3051"/>
                </a:solidFill>
                <a:latin typeface="Avenir Next LT Pro Demi" panose="020B0704020202020204" pitchFamily="34" charset="0"/>
              </a:rPr>
              <a:pPr algn="r"/>
              <a:t>‹#›</a:t>
            </a:fld>
            <a:endParaRPr lang="en-GB">
              <a:solidFill>
                <a:srgbClr val="2C3051"/>
              </a:solidFill>
              <a:latin typeface="Avenir Next LT Pro Demi" panose="020B0704020202020204" pitchFamily="34" charset="0"/>
            </a:endParaRPr>
          </a:p>
        </p:txBody>
      </p:sp>
      <p:pic>
        <p:nvPicPr>
          <p:cNvPr id="10" name="Afbeelding 9">
            <a:extLst>
              <a:ext uri="{FF2B5EF4-FFF2-40B4-BE49-F238E27FC236}">
                <a16:creationId xmlns:a16="http://schemas.microsoft.com/office/drawing/2014/main" id="{AFD27D79-AED5-4E9D-AA32-2924BF8F477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56294" y="6415654"/>
            <a:ext cx="395011" cy="204171"/>
          </a:xfrm>
          <a:prstGeom prst="rect">
            <a:avLst/>
          </a:prstGeom>
        </p:spPr>
      </p:pic>
      <p:cxnSp>
        <p:nvCxnSpPr>
          <p:cNvPr id="13" name="Straight Connector 12">
            <a:extLst>
              <a:ext uri="{FF2B5EF4-FFF2-40B4-BE49-F238E27FC236}">
                <a16:creationId xmlns:a16="http://schemas.microsoft.com/office/drawing/2014/main" id="{1828C055-0230-E639-01FE-2EFDCAFD79C6}"/>
              </a:ext>
            </a:extLst>
          </p:cNvPr>
          <p:cNvCxnSpPr/>
          <p:nvPr userDrawn="1"/>
        </p:nvCxnSpPr>
        <p:spPr>
          <a:xfrm>
            <a:off x="11677338" y="6363852"/>
            <a:ext cx="0" cy="307777"/>
          </a:xfrm>
          <a:prstGeom prst="line">
            <a:avLst/>
          </a:prstGeom>
          <a:ln>
            <a:solidFill>
              <a:srgbClr val="C1E0F7"/>
            </a:solidFill>
          </a:ln>
        </p:spPr>
        <p:style>
          <a:lnRef idx="1">
            <a:schemeClr val="accent1"/>
          </a:lnRef>
          <a:fillRef idx="0">
            <a:schemeClr val="accent1"/>
          </a:fillRef>
          <a:effectRef idx="0">
            <a:schemeClr val="accent1"/>
          </a:effectRef>
          <a:fontRef idx="minor">
            <a:schemeClr val="tx1"/>
          </a:fontRef>
        </p:style>
      </p:cxnSp>
      <p:sp>
        <p:nvSpPr>
          <p:cNvPr id="16" name="Titel 1">
            <a:extLst>
              <a:ext uri="{FF2B5EF4-FFF2-40B4-BE49-F238E27FC236}">
                <a16:creationId xmlns:a16="http://schemas.microsoft.com/office/drawing/2014/main" id="{C41C9ACE-5159-2A8E-74E5-77F61C797179}"/>
              </a:ext>
            </a:extLst>
          </p:cNvPr>
          <p:cNvSpPr>
            <a:spLocks noGrp="1"/>
          </p:cNvSpPr>
          <p:nvPr>
            <p:ph type="title"/>
          </p:nvPr>
        </p:nvSpPr>
        <p:spPr>
          <a:xfrm>
            <a:off x="756555" y="765779"/>
            <a:ext cx="9119422" cy="965531"/>
          </a:xfrm>
          <a:prstGeom prst="rect">
            <a:avLst/>
          </a:prstGeom>
        </p:spPr>
        <p:txBody>
          <a:bodyPr>
            <a:normAutofit/>
          </a:bodyPr>
          <a:lstStyle>
            <a:lvl1pPr algn="l">
              <a:defRPr sz="4000" b="1" i="0">
                <a:solidFill>
                  <a:srgbClr val="D86533"/>
                </a:solidFill>
                <a:latin typeface="Avenir Black" panose="02000503020000020003" pitchFamily="2" charset="0"/>
              </a:defRPr>
            </a:lvl1pPr>
          </a:lstStyle>
          <a:p>
            <a:r>
              <a:rPr lang="fr-FR"/>
              <a:t>Modifiez le style du titre</a:t>
            </a:r>
            <a:endParaRPr lang="nl-BE"/>
          </a:p>
        </p:txBody>
      </p:sp>
      <p:sp>
        <p:nvSpPr>
          <p:cNvPr id="19" name="object 2">
            <a:extLst>
              <a:ext uri="{FF2B5EF4-FFF2-40B4-BE49-F238E27FC236}">
                <a16:creationId xmlns:a16="http://schemas.microsoft.com/office/drawing/2014/main" id="{ACCBBD6F-4DDA-7EBF-8B2B-98C145727807}"/>
              </a:ext>
            </a:extLst>
          </p:cNvPr>
          <p:cNvSpPr/>
          <p:nvPr userDrawn="1"/>
        </p:nvSpPr>
        <p:spPr>
          <a:xfrm>
            <a:off x="0" y="0"/>
            <a:ext cx="1639127" cy="965531"/>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C1E0F7"/>
          </a:solidFill>
        </p:spPr>
        <p:txBody>
          <a:bodyPr wrap="square" lIns="0" tIns="0" rIns="0" bIns="0" rtlCol="0"/>
          <a:lstStyle/>
          <a:p>
            <a:endParaRPr/>
          </a:p>
        </p:txBody>
      </p:sp>
      <p:sp>
        <p:nvSpPr>
          <p:cNvPr id="20" name="object 2">
            <a:extLst>
              <a:ext uri="{FF2B5EF4-FFF2-40B4-BE49-F238E27FC236}">
                <a16:creationId xmlns:a16="http://schemas.microsoft.com/office/drawing/2014/main" id="{2F2AC7B1-8558-CB1E-7C04-AA2ACBDBC93E}"/>
              </a:ext>
            </a:extLst>
          </p:cNvPr>
          <p:cNvSpPr/>
          <p:nvPr userDrawn="1"/>
        </p:nvSpPr>
        <p:spPr>
          <a:xfrm>
            <a:off x="-1" y="1"/>
            <a:ext cx="1568627" cy="924003"/>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2C3051"/>
          </a:solidFill>
        </p:spPr>
        <p:txBody>
          <a:bodyPr wrap="square" lIns="0" tIns="0" rIns="0" bIns="0" rtlCol="0"/>
          <a:lstStyle/>
          <a:p>
            <a:endParaRPr/>
          </a:p>
        </p:txBody>
      </p:sp>
      <p:sp>
        <p:nvSpPr>
          <p:cNvPr id="2" name="Rectangle 1">
            <a:extLst>
              <a:ext uri="{FF2B5EF4-FFF2-40B4-BE49-F238E27FC236}">
                <a16:creationId xmlns:a16="http://schemas.microsoft.com/office/drawing/2014/main" id="{505BB7BA-FD89-6DD3-FD39-01C272392EA6}"/>
              </a:ext>
            </a:extLst>
          </p:cNvPr>
          <p:cNvSpPr/>
          <p:nvPr userDrawn="1"/>
        </p:nvSpPr>
        <p:spPr>
          <a:xfrm>
            <a:off x="4939748" y="6539948"/>
            <a:ext cx="2236304" cy="32799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4604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sida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0"/>
            <a:ext cx="12192000" cy="6858000"/>
          </a:xfrm>
          <a:prstGeom prst="rect">
            <a:avLst/>
          </a:prstGeom>
        </p:spPr>
      </p:pic>
      <p:sp>
        <p:nvSpPr>
          <p:cNvPr id="8" name="Rektangel 2"/>
          <p:cNvSpPr/>
          <p:nvPr userDrawn="1"/>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pic>
        <p:nvPicPr>
          <p:cNvPr id="11" name="Bildobjekt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0375" y="5760001"/>
            <a:ext cx="1443600" cy="52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p:cNvSpPr>
            <a:spLocks noGrp="1"/>
          </p:cNvSpPr>
          <p:nvPr>
            <p:ph type="ctrTitle" hasCustomPrompt="1"/>
          </p:nvPr>
        </p:nvSpPr>
        <p:spPr>
          <a:xfrm>
            <a:off x="1631951" y="1671251"/>
            <a:ext cx="8928100" cy="1643010"/>
          </a:xfrm>
          <a:noFill/>
        </p:spPr>
        <p:txBody>
          <a:bodyPr lIns="0" rIns="0" anchor="b">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a:t>Klicka för att ändra text</a:t>
            </a:r>
          </a:p>
        </p:txBody>
      </p:sp>
      <p:sp>
        <p:nvSpPr>
          <p:cNvPr id="18" name="Subtitle 2"/>
          <p:cNvSpPr>
            <a:spLocks noGrp="1"/>
          </p:cNvSpPr>
          <p:nvPr>
            <p:ph type="subTitle" idx="1" hasCustomPrompt="1"/>
          </p:nvPr>
        </p:nvSpPr>
        <p:spPr>
          <a:xfrm>
            <a:off x="1631951" y="3343049"/>
            <a:ext cx="8928100" cy="745153"/>
          </a:xfrm>
          <a:noFill/>
        </p:spPr>
        <p:txBody>
          <a:bodyPr lIns="0" rIns="0">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a:t>Klicka för att ändra text</a:t>
            </a:r>
          </a:p>
        </p:txBody>
      </p:sp>
    </p:spTree>
    <p:extLst>
      <p:ext uri="{BB962C8B-B14F-4D97-AF65-F5344CB8AC3E}">
        <p14:creationId xmlns:p14="http://schemas.microsoft.com/office/powerpoint/2010/main" val="666699957"/>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4_ENTSO-E empty page">
    <p:spTree>
      <p:nvGrpSpPr>
        <p:cNvPr id="1" name=""/>
        <p:cNvGrpSpPr/>
        <p:nvPr/>
      </p:nvGrpSpPr>
      <p:grpSpPr>
        <a:xfrm>
          <a:off x="0" y="0"/>
          <a:ext cx="0" cy="0"/>
          <a:chOff x="0" y="0"/>
          <a:chExt cx="0" cy="0"/>
        </a:xfrm>
      </p:grpSpPr>
      <p:sp>
        <p:nvSpPr>
          <p:cNvPr id="6" name="Titel 3">
            <a:extLst>
              <a:ext uri="{FF2B5EF4-FFF2-40B4-BE49-F238E27FC236}">
                <a16:creationId xmlns:a16="http://schemas.microsoft.com/office/drawing/2014/main" id="{626708D0-F327-4D35-9ED5-567E0E6A6EEC}"/>
              </a:ext>
            </a:extLst>
          </p:cNvPr>
          <p:cNvSpPr>
            <a:spLocks noGrp="1"/>
          </p:cNvSpPr>
          <p:nvPr>
            <p:ph type="title" hasCustomPrompt="1"/>
          </p:nvPr>
        </p:nvSpPr>
        <p:spPr>
          <a:xfrm>
            <a:off x="479376" y="113852"/>
            <a:ext cx="11281639" cy="825489"/>
          </a:xfrm>
          <a:prstGeom prst="rect">
            <a:avLst/>
          </a:prstGeom>
        </p:spPr>
        <p:txBody>
          <a:bodyPr anchor="ctr"/>
          <a:lstStyle>
            <a:lvl1pPr>
              <a:lnSpc>
                <a:spcPts val="3200"/>
              </a:lnSpc>
              <a:defRPr sz="3000" b="1">
                <a:solidFill>
                  <a:srgbClr val="0F218B"/>
                </a:solidFill>
                <a:latin typeface="+mn-lt"/>
              </a:defRPr>
            </a:lvl1pPr>
          </a:lstStyle>
          <a:p>
            <a:r>
              <a:rPr lang="de-DE"/>
              <a:t>Title</a:t>
            </a:r>
          </a:p>
        </p:txBody>
      </p:sp>
      <p:sp>
        <p:nvSpPr>
          <p:cNvPr id="8" name="Rechteck 1">
            <a:extLst>
              <a:ext uri="{FF2B5EF4-FFF2-40B4-BE49-F238E27FC236}">
                <a16:creationId xmlns:a16="http://schemas.microsoft.com/office/drawing/2014/main" id="{1FB58BCE-1F41-47A6-9F01-28DAB02495B2}"/>
              </a:ext>
            </a:extLst>
          </p:cNvPr>
          <p:cNvSpPr/>
          <p:nvPr userDrawn="1"/>
        </p:nvSpPr>
        <p:spPr>
          <a:xfrm flipH="1">
            <a:off x="335360" y="166597"/>
            <a:ext cx="62483" cy="720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schemeClr val="accent2"/>
              </a:solidFill>
            </a:endParaRPr>
          </a:p>
        </p:txBody>
      </p:sp>
      <p:sp>
        <p:nvSpPr>
          <p:cNvPr id="2" name="Rectangle 1">
            <a:extLst>
              <a:ext uri="{FF2B5EF4-FFF2-40B4-BE49-F238E27FC236}">
                <a16:creationId xmlns:a16="http://schemas.microsoft.com/office/drawing/2014/main" id="{CCA03926-42D5-F037-089C-5116A69E06F0}"/>
              </a:ext>
            </a:extLst>
          </p:cNvPr>
          <p:cNvSpPr/>
          <p:nvPr userDrawn="1"/>
        </p:nvSpPr>
        <p:spPr>
          <a:xfrm>
            <a:off x="4939748" y="6530009"/>
            <a:ext cx="2236304" cy="32799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3418560"/>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3634">
          <p15:clr>
            <a:srgbClr val="A4A3A4"/>
          </p15:clr>
        </p15:guide>
        <p15:guide id="4" pos="181">
          <p15:clr>
            <a:srgbClr val="A4A3A4"/>
          </p15:clr>
        </p15:guide>
        <p15:guide id="5" pos="7499">
          <p15:clr>
            <a:srgbClr val="A4A3A4"/>
          </p15:clr>
        </p15:guide>
        <p15:guide id="6" orient="horz" pos="1049">
          <p15:clr>
            <a:srgbClr val="A4A3A4"/>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BA0F9-4F15-8E4D-2499-304DA87597A3}"/>
              </a:ext>
            </a:extLst>
          </p:cNvPr>
          <p:cNvSpPr>
            <a:spLocks noGrp="1"/>
          </p:cNvSpPr>
          <p:nvPr>
            <p:ph type="title"/>
          </p:nvPr>
        </p:nvSpPr>
        <p:spPr>
          <a:xfrm>
            <a:off x="838200" y="1112649"/>
            <a:ext cx="10515600" cy="739532"/>
          </a:xfrm>
        </p:spPr>
        <p:txBody>
          <a:bodyPr/>
          <a:lstStyle>
            <a:lvl1pPr>
              <a:defRPr>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id="{59F90482-700D-C465-8136-0A4376EE1A92}"/>
              </a:ext>
            </a:extLst>
          </p:cNvPr>
          <p:cNvSpPr>
            <a:spLocks noGrp="1"/>
          </p:cNvSpPr>
          <p:nvPr>
            <p:ph idx="1"/>
          </p:nvPr>
        </p:nvSpPr>
        <p:spPr>
          <a:xfrm>
            <a:off x="838200" y="2032000"/>
            <a:ext cx="10515600" cy="398578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4ADB26-DC35-193A-15B6-0FD2B5BD4EBE}"/>
              </a:ext>
            </a:extLst>
          </p:cNvPr>
          <p:cNvSpPr>
            <a:spLocks noGrp="1"/>
          </p:cNvSpPr>
          <p:nvPr>
            <p:ph type="dt" sz="half" idx="10"/>
          </p:nvPr>
        </p:nvSpPr>
        <p:spPr/>
        <p:txBody>
          <a:bodyPr/>
          <a:lstStyle>
            <a:lvl1pPr>
              <a:defRPr>
                <a:latin typeface="+mn-lt"/>
              </a:defRPr>
            </a:lvl1pPr>
          </a:lstStyle>
          <a:p>
            <a:fld id="{81E5E097-C015-490E-BCAE-961FB35D4433}" type="datetimeFigureOut">
              <a:rPr lang="en-US" smtClean="0"/>
              <a:pPr/>
              <a:t>9/9/2025</a:t>
            </a:fld>
            <a:endParaRPr lang="en-US"/>
          </a:p>
        </p:txBody>
      </p:sp>
      <p:sp>
        <p:nvSpPr>
          <p:cNvPr id="5" name="Footer Placeholder 4">
            <a:extLst>
              <a:ext uri="{FF2B5EF4-FFF2-40B4-BE49-F238E27FC236}">
                <a16:creationId xmlns:a16="http://schemas.microsoft.com/office/drawing/2014/main" id="{35333D96-0F32-7F09-1626-DF6B33A17580}"/>
              </a:ext>
            </a:extLst>
          </p:cNvPr>
          <p:cNvSpPr>
            <a:spLocks noGrp="1"/>
          </p:cNvSpPr>
          <p:nvPr>
            <p:ph type="ftr" sz="quarter" idx="11"/>
          </p:nvPr>
        </p:nvSpPr>
        <p:spPr/>
        <p:txBody>
          <a:bodyPr/>
          <a:lstStyle>
            <a:lvl1pPr>
              <a:defRPr>
                <a:latin typeface="+mn-lt"/>
              </a:defRPr>
            </a:lvl1pPr>
          </a:lstStyle>
          <a:p>
            <a:endParaRPr lang="en-US"/>
          </a:p>
        </p:txBody>
      </p:sp>
      <p:sp>
        <p:nvSpPr>
          <p:cNvPr id="6" name="Slide Number Placeholder 5">
            <a:extLst>
              <a:ext uri="{FF2B5EF4-FFF2-40B4-BE49-F238E27FC236}">
                <a16:creationId xmlns:a16="http://schemas.microsoft.com/office/drawing/2014/main" id="{8FD579DF-48BD-EF0F-F27E-FC268C26BCE2}"/>
              </a:ext>
            </a:extLst>
          </p:cNvPr>
          <p:cNvSpPr>
            <a:spLocks noGrp="1"/>
          </p:cNvSpPr>
          <p:nvPr>
            <p:ph type="sldNum" sz="quarter" idx="12"/>
          </p:nvPr>
        </p:nvSpPr>
        <p:spPr/>
        <p:txBody>
          <a:bodyPr/>
          <a:lstStyle>
            <a:lvl1pPr>
              <a:defRPr>
                <a:latin typeface="+mn-lt"/>
              </a:defRPr>
            </a:lvl1pPr>
          </a:lstStyle>
          <a:p>
            <a:fld id="{8D6F20F6-9AEE-499B-85C0-A2ED09767C8A}" type="slidenum">
              <a:rPr lang="en-US" smtClean="0"/>
              <a:pPr/>
              <a:t>‹#›</a:t>
            </a:fld>
            <a:endParaRPr lang="en-US"/>
          </a:p>
        </p:txBody>
      </p:sp>
      <p:pic>
        <p:nvPicPr>
          <p:cNvPr id="7" name="Picture 6" descr="Logo&#10;&#10;Description automatically generated">
            <a:extLst>
              <a:ext uri="{FF2B5EF4-FFF2-40B4-BE49-F238E27FC236}">
                <a16:creationId xmlns:a16="http://schemas.microsoft.com/office/drawing/2014/main" id="{A7DAEEC3-9242-2E5A-A914-245EE7EC60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4799"/>
            <a:ext cx="2526664" cy="875489"/>
          </a:xfrm>
          <a:prstGeom prst="rect">
            <a:avLst/>
          </a:prstGeom>
        </p:spPr>
      </p:pic>
      <p:pic>
        <p:nvPicPr>
          <p:cNvPr id="8" name="Picture 7" descr="A picture containing company name&#10;&#10;Description automatically generated">
            <a:extLst>
              <a:ext uri="{FF2B5EF4-FFF2-40B4-BE49-F238E27FC236}">
                <a16:creationId xmlns:a16="http://schemas.microsoft.com/office/drawing/2014/main" id="{663AE7A4-E3E5-EA23-BE00-616E0DED1C4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36220" y="103211"/>
            <a:ext cx="1828281" cy="977272"/>
          </a:xfrm>
          <a:prstGeom prst="rect">
            <a:avLst/>
          </a:prstGeom>
        </p:spPr>
      </p:pic>
    </p:spTree>
    <p:extLst>
      <p:ext uri="{BB962C8B-B14F-4D97-AF65-F5344CB8AC3E}">
        <p14:creationId xmlns:p14="http://schemas.microsoft.com/office/powerpoint/2010/main" val="35137199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 Headline only">
    <p:bg>
      <p:bgPr>
        <a:solidFill>
          <a:schemeClr val="bg2"/>
        </a:solidFill>
        <a:effectLst/>
      </p:bgPr>
    </p:bg>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C57FF860-80C4-F544-9349-277B28F447FB}"/>
              </a:ext>
            </a:extLst>
          </p:cNvPr>
          <p:cNvSpPr>
            <a:spLocks noGrp="1"/>
          </p:cNvSpPr>
          <p:nvPr>
            <p:ph type="dt" sz="half" idx="10"/>
          </p:nvPr>
        </p:nvSpPr>
        <p:spPr/>
        <p:txBody>
          <a:bodyPr/>
          <a:lstStyle/>
          <a:p>
            <a:fld id="{440355CB-8BC2-4BA9-A5FB-E3FF8A76B6F6}" type="datetime1">
              <a:rPr lang="sv-SE" noProof="0" smtClean="0"/>
              <a:t>2025-09-09</a:t>
            </a:fld>
            <a:endParaRPr lang="en-GB" noProof="0"/>
          </a:p>
        </p:txBody>
      </p:sp>
      <p:sp>
        <p:nvSpPr>
          <p:cNvPr id="4" name="Platshållare för bildnummer 3">
            <a:extLst>
              <a:ext uri="{FF2B5EF4-FFF2-40B4-BE49-F238E27FC236}">
                <a16:creationId xmlns:a16="http://schemas.microsoft.com/office/drawing/2014/main" id="{61938E86-6CF5-9C42-AB2F-96E9B547A11F}"/>
              </a:ext>
            </a:extLst>
          </p:cNvPr>
          <p:cNvSpPr>
            <a:spLocks noGrp="1"/>
          </p:cNvSpPr>
          <p:nvPr>
            <p:ph type="sldNum" sz="quarter" idx="11"/>
          </p:nvPr>
        </p:nvSpPr>
        <p:spPr/>
        <p:txBody>
          <a:bodyPr/>
          <a:lstStyle/>
          <a:p>
            <a:fld id="{17CD396C-6A52-4D5A-BAE3-92A1CC3BBDE0}" type="slidenum">
              <a:rPr lang="en-GB" noProof="0" smtClean="0"/>
              <a:pPr/>
              <a:t>‹#›</a:t>
            </a:fld>
            <a:endParaRPr lang="en-GB" noProof="0"/>
          </a:p>
        </p:txBody>
      </p:sp>
      <p:sp>
        <p:nvSpPr>
          <p:cNvPr id="9" name="Platshållare för text 15">
            <a:extLst>
              <a:ext uri="{FF2B5EF4-FFF2-40B4-BE49-F238E27FC236}">
                <a16:creationId xmlns:a16="http://schemas.microsoft.com/office/drawing/2014/main" id="{03424855-B277-8744-9C85-9975925B8200}"/>
              </a:ext>
            </a:extLst>
          </p:cNvPr>
          <p:cNvSpPr>
            <a:spLocks noGrp="1"/>
          </p:cNvSpPr>
          <p:nvPr>
            <p:ph type="body" sz="quarter" idx="14" hasCustomPrompt="1"/>
          </p:nvPr>
        </p:nvSpPr>
        <p:spPr>
          <a:xfrm>
            <a:off x="431800" y="368302"/>
            <a:ext cx="7224000" cy="369332"/>
          </a:xfrm>
        </p:spPr>
        <p:txBody>
          <a:bodyPr lIns="111600" anchor="t"/>
          <a:lstStyle>
            <a:lvl1pPr marL="4233" indent="-4233">
              <a:buNone/>
              <a:tabLst/>
              <a:defRPr sz="1600" b="1"/>
            </a:lvl1pPr>
            <a:lvl2pPr>
              <a:buNone/>
              <a:defRPr/>
            </a:lvl2pPr>
            <a:lvl3pPr>
              <a:buNone/>
              <a:defRPr/>
            </a:lvl3pPr>
            <a:lvl4pPr>
              <a:buNone/>
              <a:defRPr/>
            </a:lvl4pPr>
            <a:lvl5pPr>
              <a:buNone/>
              <a:defRPr/>
            </a:lvl5pPr>
          </a:lstStyle>
          <a:p>
            <a:pPr lvl="0"/>
            <a:r>
              <a:rPr lang="en-GB" noProof="0"/>
              <a:t>Click to add navigation/subheader</a:t>
            </a:r>
          </a:p>
        </p:txBody>
      </p:sp>
      <p:sp>
        <p:nvSpPr>
          <p:cNvPr id="19" name="Platshållare för text 18">
            <a:extLst>
              <a:ext uri="{FF2B5EF4-FFF2-40B4-BE49-F238E27FC236}">
                <a16:creationId xmlns:a16="http://schemas.microsoft.com/office/drawing/2014/main" id="{4615DFA7-0616-B744-975C-88C9447A199A}"/>
              </a:ext>
            </a:extLst>
          </p:cNvPr>
          <p:cNvSpPr>
            <a:spLocks noGrp="1"/>
          </p:cNvSpPr>
          <p:nvPr>
            <p:ph type="body" sz="quarter" idx="19" hasCustomPrompt="1"/>
          </p:nvPr>
        </p:nvSpPr>
        <p:spPr>
          <a:xfrm>
            <a:off x="431798" y="6148800"/>
            <a:ext cx="7488767" cy="190515"/>
          </a:xfrm>
        </p:spPr>
        <p:txBody>
          <a:bodyPr lIns="111600" tIns="0" rIns="216000" bIns="0" anchor="ctr"/>
          <a:lstStyle>
            <a:lvl1pPr>
              <a:buNone/>
              <a:defRPr sz="800"/>
            </a:lvl1pPr>
            <a:lvl2pPr>
              <a:buNone/>
              <a:defRPr sz="1067"/>
            </a:lvl2pPr>
            <a:lvl3pPr>
              <a:buNone/>
              <a:defRPr sz="1067"/>
            </a:lvl3pPr>
            <a:lvl4pPr>
              <a:buNone/>
              <a:defRPr sz="1067"/>
            </a:lvl4pPr>
            <a:lvl5pPr>
              <a:buNone/>
              <a:defRPr sz="1067"/>
            </a:lvl5pPr>
          </a:lstStyle>
          <a:p>
            <a:pPr lvl="0"/>
            <a:r>
              <a:rPr lang="en-GB" noProof="0"/>
              <a:t>*Click to add footnotes</a:t>
            </a:r>
          </a:p>
        </p:txBody>
      </p:sp>
      <p:sp>
        <p:nvSpPr>
          <p:cNvPr id="16" name="Rubrik 1">
            <a:extLst>
              <a:ext uri="{FF2B5EF4-FFF2-40B4-BE49-F238E27FC236}">
                <a16:creationId xmlns:a16="http://schemas.microsoft.com/office/drawing/2014/main" id="{29C1BAB5-302C-E24B-AF46-F5810100CE40}"/>
              </a:ext>
            </a:extLst>
          </p:cNvPr>
          <p:cNvSpPr>
            <a:spLocks noGrp="1"/>
          </p:cNvSpPr>
          <p:nvPr>
            <p:ph type="title" hasCustomPrompt="1"/>
          </p:nvPr>
        </p:nvSpPr>
        <p:spPr>
          <a:xfrm>
            <a:off x="431801" y="727102"/>
            <a:ext cx="11328399" cy="1576893"/>
          </a:xfrm>
        </p:spPr>
        <p:txBody>
          <a:bodyPr/>
          <a:lstStyle>
            <a:lvl1pPr>
              <a:defRPr spc="-67" baseline="0"/>
            </a:lvl1pPr>
          </a:lstStyle>
          <a:p>
            <a:r>
              <a:rPr lang="en-GB" noProof="0"/>
              <a:t>Click to add a headline of maximum three lines</a:t>
            </a:r>
          </a:p>
        </p:txBody>
      </p:sp>
      <p:sp>
        <p:nvSpPr>
          <p:cNvPr id="11" name="Platshållare för sidfot 6">
            <a:extLst>
              <a:ext uri="{FF2B5EF4-FFF2-40B4-BE49-F238E27FC236}">
                <a16:creationId xmlns:a16="http://schemas.microsoft.com/office/drawing/2014/main" id="{A552DAA9-741B-4541-B739-5E18BB32D240}"/>
              </a:ext>
            </a:extLst>
          </p:cNvPr>
          <p:cNvSpPr>
            <a:spLocks noGrp="1"/>
          </p:cNvSpPr>
          <p:nvPr>
            <p:ph type="ftr" sz="quarter" idx="3"/>
          </p:nvPr>
        </p:nvSpPr>
        <p:spPr>
          <a:xfrm>
            <a:off x="8113183" y="6535061"/>
            <a:ext cx="3839764" cy="153600"/>
          </a:xfrm>
          <a:prstGeom prst="rect">
            <a:avLst/>
          </a:prstGeom>
        </p:spPr>
        <p:txBody>
          <a:bodyPr vert="horz" lIns="0" tIns="0" rIns="0" bIns="0" rtlCol="0" anchor="t"/>
          <a:lstStyle>
            <a:lvl1pPr algn="r">
              <a:defRPr sz="800">
                <a:solidFill>
                  <a:srgbClr val="737373"/>
                </a:solidFill>
              </a:defRPr>
            </a:lvl1pPr>
          </a:lstStyle>
          <a:p>
            <a:r>
              <a:rPr lang="en-GB" noProof="0"/>
              <a:t>Go to header/footer to change text </a:t>
            </a:r>
          </a:p>
          <a:p>
            <a:endParaRPr lang="en-GB" noProof="0"/>
          </a:p>
        </p:txBody>
      </p:sp>
    </p:spTree>
    <p:extLst>
      <p:ext uri="{BB962C8B-B14F-4D97-AF65-F5344CB8AC3E}">
        <p14:creationId xmlns:p14="http://schemas.microsoft.com/office/powerpoint/2010/main" val="1677079516"/>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verPage-1">
    <p:spTree>
      <p:nvGrpSpPr>
        <p:cNvPr id="1" name=""/>
        <p:cNvGrpSpPr/>
        <p:nvPr/>
      </p:nvGrpSpPr>
      <p:grpSpPr>
        <a:xfrm>
          <a:off x="0" y="0"/>
          <a:ext cx="0" cy="0"/>
          <a:chOff x="0" y="0"/>
          <a:chExt cx="0" cy="0"/>
        </a:xfrm>
      </p:grpSpPr>
      <p:pic>
        <p:nvPicPr>
          <p:cNvPr id="22" name="Afbeelding 21">
            <a:extLst>
              <a:ext uri="{FF2B5EF4-FFF2-40B4-BE49-F238E27FC236}">
                <a16:creationId xmlns:a16="http://schemas.microsoft.com/office/drawing/2014/main" id="{4A6A4D3C-46E1-B798-63F6-6C034F6C2D2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2672"/>
            <a:ext cx="12192000" cy="6852655"/>
          </a:xfrm>
          <a:prstGeom prst="rect">
            <a:avLst/>
          </a:prstGeom>
        </p:spPr>
      </p:pic>
      <p:sp>
        <p:nvSpPr>
          <p:cNvPr id="10" name="Rechthoek 9">
            <a:extLst>
              <a:ext uri="{FF2B5EF4-FFF2-40B4-BE49-F238E27FC236}">
                <a16:creationId xmlns:a16="http://schemas.microsoft.com/office/drawing/2014/main" id="{023DBFAB-F136-116F-2627-9D84A782AF20}"/>
              </a:ext>
            </a:extLst>
          </p:cNvPr>
          <p:cNvSpPr/>
          <p:nvPr userDrawn="1"/>
        </p:nvSpPr>
        <p:spPr>
          <a:xfrm>
            <a:off x="-1" y="0"/>
            <a:ext cx="12191999" cy="6852654"/>
          </a:xfrm>
          <a:prstGeom prst="rect">
            <a:avLst/>
          </a:prstGeom>
          <a:gradFill flip="none" rotWithShape="1">
            <a:gsLst>
              <a:gs pos="31000">
                <a:schemeClr val="bg1">
                  <a:alpha val="94238"/>
                </a:schemeClr>
              </a:gs>
              <a:gs pos="76000">
                <a:schemeClr val="bg1">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000"/>
          </a:p>
        </p:txBody>
      </p:sp>
      <p:sp>
        <p:nvSpPr>
          <p:cNvPr id="2" name="Titel 1">
            <a:extLst>
              <a:ext uri="{FF2B5EF4-FFF2-40B4-BE49-F238E27FC236}">
                <a16:creationId xmlns:a16="http://schemas.microsoft.com/office/drawing/2014/main" id="{FA6C8219-2BF8-1C18-65B0-6F4E53B9C889}"/>
              </a:ext>
            </a:extLst>
          </p:cNvPr>
          <p:cNvSpPr>
            <a:spLocks noGrp="1"/>
          </p:cNvSpPr>
          <p:nvPr>
            <p:ph type="ctrTitle" hasCustomPrompt="1"/>
          </p:nvPr>
        </p:nvSpPr>
        <p:spPr>
          <a:xfrm>
            <a:off x="290669" y="4910051"/>
            <a:ext cx="7726634" cy="1005840"/>
          </a:xfrm>
          <a:prstGeom prst="rect">
            <a:avLst/>
          </a:prstGeom>
        </p:spPr>
        <p:txBody>
          <a:bodyPr anchor="t">
            <a:noAutofit/>
          </a:bodyPr>
          <a:lstStyle>
            <a:lvl1pPr algn="l">
              <a:defRPr sz="4000" b="1" i="0">
                <a:solidFill>
                  <a:srgbClr val="2C3051"/>
                </a:solidFill>
                <a:latin typeface="Avenir Black" panose="02000503020000020003" pitchFamily="2" charset="0"/>
              </a:defRPr>
            </a:lvl1pPr>
          </a:lstStyle>
          <a:p>
            <a:r>
              <a:rPr lang="nl-NL"/>
              <a:t>Presentation </a:t>
            </a:r>
            <a:r>
              <a:rPr lang="nl-NL" err="1"/>
              <a:t>Title</a:t>
            </a:r>
            <a:r>
              <a:rPr lang="nl-NL"/>
              <a:t> </a:t>
            </a:r>
            <a:r>
              <a:rPr lang="nl-NL" err="1"/>
              <a:t>one</a:t>
            </a:r>
            <a:endParaRPr lang="nl-BE"/>
          </a:p>
        </p:txBody>
      </p:sp>
      <p:pic>
        <p:nvPicPr>
          <p:cNvPr id="7" name="Afbeelding 28">
            <a:extLst>
              <a:ext uri="{FF2B5EF4-FFF2-40B4-BE49-F238E27FC236}">
                <a16:creationId xmlns:a16="http://schemas.microsoft.com/office/drawing/2014/main" id="{0AD7023A-44F6-01D4-15AB-6A067CF4F86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99922" y="417439"/>
            <a:ext cx="1449863" cy="773260"/>
          </a:xfrm>
          <a:prstGeom prst="rect">
            <a:avLst/>
          </a:prstGeom>
        </p:spPr>
      </p:pic>
    </p:spTree>
    <p:extLst>
      <p:ext uri="{BB962C8B-B14F-4D97-AF65-F5344CB8AC3E}">
        <p14:creationId xmlns:p14="http://schemas.microsoft.com/office/powerpoint/2010/main" val="2642076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overPage-1">
    <p:spTree>
      <p:nvGrpSpPr>
        <p:cNvPr id="1" name=""/>
        <p:cNvGrpSpPr/>
        <p:nvPr/>
      </p:nvGrpSpPr>
      <p:grpSpPr>
        <a:xfrm>
          <a:off x="0" y="0"/>
          <a:ext cx="0" cy="0"/>
          <a:chOff x="0" y="0"/>
          <a:chExt cx="0" cy="0"/>
        </a:xfrm>
      </p:grpSpPr>
      <p:pic>
        <p:nvPicPr>
          <p:cNvPr id="22" name="Afbeelding 21">
            <a:extLst>
              <a:ext uri="{FF2B5EF4-FFF2-40B4-BE49-F238E27FC236}">
                <a16:creationId xmlns:a16="http://schemas.microsoft.com/office/drawing/2014/main" id="{4A6A4D3C-46E1-B798-63F6-6C034F6C2D2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2672"/>
            <a:ext cx="12192000" cy="6852655"/>
          </a:xfrm>
          <a:prstGeom prst="rect">
            <a:avLst/>
          </a:prstGeom>
        </p:spPr>
      </p:pic>
      <p:sp>
        <p:nvSpPr>
          <p:cNvPr id="10" name="Rechthoek 9">
            <a:extLst>
              <a:ext uri="{FF2B5EF4-FFF2-40B4-BE49-F238E27FC236}">
                <a16:creationId xmlns:a16="http://schemas.microsoft.com/office/drawing/2014/main" id="{023DBFAB-F136-116F-2627-9D84A782AF20}"/>
              </a:ext>
            </a:extLst>
          </p:cNvPr>
          <p:cNvSpPr/>
          <p:nvPr userDrawn="1"/>
        </p:nvSpPr>
        <p:spPr>
          <a:xfrm>
            <a:off x="-2" y="5346"/>
            <a:ext cx="12192001" cy="6852654"/>
          </a:xfrm>
          <a:prstGeom prst="rect">
            <a:avLst/>
          </a:prstGeom>
          <a:gradFill flip="none" rotWithShape="1">
            <a:gsLst>
              <a:gs pos="31000">
                <a:schemeClr val="bg1">
                  <a:alpha val="94238"/>
                </a:schemeClr>
              </a:gs>
              <a:gs pos="76000">
                <a:schemeClr val="bg1">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000"/>
          </a:p>
        </p:txBody>
      </p:sp>
      <p:sp>
        <p:nvSpPr>
          <p:cNvPr id="2" name="Titel 1">
            <a:extLst>
              <a:ext uri="{FF2B5EF4-FFF2-40B4-BE49-F238E27FC236}">
                <a16:creationId xmlns:a16="http://schemas.microsoft.com/office/drawing/2014/main" id="{FA6C8219-2BF8-1C18-65B0-6F4E53B9C889}"/>
              </a:ext>
            </a:extLst>
          </p:cNvPr>
          <p:cNvSpPr>
            <a:spLocks noGrp="1"/>
          </p:cNvSpPr>
          <p:nvPr>
            <p:ph type="ctrTitle" hasCustomPrompt="1"/>
          </p:nvPr>
        </p:nvSpPr>
        <p:spPr>
          <a:xfrm>
            <a:off x="290669" y="4910051"/>
            <a:ext cx="7726634" cy="1005840"/>
          </a:xfrm>
          <a:prstGeom prst="rect">
            <a:avLst/>
          </a:prstGeom>
        </p:spPr>
        <p:txBody>
          <a:bodyPr anchor="t">
            <a:noAutofit/>
          </a:bodyPr>
          <a:lstStyle>
            <a:lvl1pPr algn="l">
              <a:defRPr sz="4000" b="1" i="0">
                <a:solidFill>
                  <a:srgbClr val="2C3051"/>
                </a:solidFill>
                <a:latin typeface="Avenir Black" panose="02000503020000020003" pitchFamily="2" charset="0"/>
              </a:defRPr>
            </a:lvl1pPr>
          </a:lstStyle>
          <a:p>
            <a:r>
              <a:rPr lang="nl-NL"/>
              <a:t>Presentation </a:t>
            </a:r>
            <a:r>
              <a:rPr lang="nl-NL" err="1"/>
              <a:t>Title</a:t>
            </a:r>
            <a:r>
              <a:rPr lang="nl-NL"/>
              <a:t> </a:t>
            </a:r>
            <a:r>
              <a:rPr lang="nl-NL" err="1"/>
              <a:t>Two</a:t>
            </a:r>
            <a:endParaRPr lang="nl-BE"/>
          </a:p>
        </p:txBody>
      </p:sp>
      <p:pic>
        <p:nvPicPr>
          <p:cNvPr id="7" name="Afbeelding 28">
            <a:extLst>
              <a:ext uri="{FF2B5EF4-FFF2-40B4-BE49-F238E27FC236}">
                <a16:creationId xmlns:a16="http://schemas.microsoft.com/office/drawing/2014/main" id="{0AD7023A-44F6-01D4-15AB-6A067CF4F86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99922" y="417439"/>
            <a:ext cx="1449863" cy="773260"/>
          </a:xfrm>
          <a:prstGeom prst="rect">
            <a:avLst/>
          </a:prstGeom>
        </p:spPr>
      </p:pic>
    </p:spTree>
    <p:extLst>
      <p:ext uri="{BB962C8B-B14F-4D97-AF65-F5344CB8AC3E}">
        <p14:creationId xmlns:p14="http://schemas.microsoft.com/office/powerpoint/2010/main" val="5290799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overPage-2">
    <p:spTree>
      <p:nvGrpSpPr>
        <p:cNvPr id="1" name=""/>
        <p:cNvGrpSpPr/>
        <p:nvPr/>
      </p:nvGrpSpPr>
      <p:grpSpPr>
        <a:xfrm>
          <a:off x="0" y="0"/>
          <a:ext cx="0" cy="0"/>
          <a:chOff x="0" y="0"/>
          <a:chExt cx="0" cy="0"/>
        </a:xfrm>
      </p:grpSpPr>
      <p:pic>
        <p:nvPicPr>
          <p:cNvPr id="30" name="Afbeelding 29">
            <a:extLst>
              <a:ext uri="{FF2B5EF4-FFF2-40B4-BE49-F238E27FC236}">
                <a16:creationId xmlns:a16="http://schemas.microsoft.com/office/drawing/2014/main" id="{D5D9F547-9670-675B-490C-BDDE9CB7FD4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906308" y="0"/>
            <a:ext cx="10284384" cy="6858000"/>
          </a:xfrm>
          <a:prstGeom prst="rect">
            <a:avLst/>
          </a:prstGeom>
        </p:spPr>
      </p:pic>
      <p:sp>
        <p:nvSpPr>
          <p:cNvPr id="37" name="object 2">
            <a:extLst>
              <a:ext uri="{FF2B5EF4-FFF2-40B4-BE49-F238E27FC236}">
                <a16:creationId xmlns:a16="http://schemas.microsoft.com/office/drawing/2014/main" id="{3D2B6280-E298-1950-32ED-44F945B94DA9}"/>
              </a:ext>
            </a:extLst>
          </p:cNvPr>
          <p:cNvSpPr/>
          <p:nvPr userDrawn="1"/>
        </p:nvSpPr>
        <p:spPr>
          <a:xfrm>
            <a:off x="-15456" y="-30067"/>
            <a:ext cx="8560742" cy="7016687"/>
          </a:xfrm>
          <a:custGeom>
            <a:avLst/>
            <a:gdLst>
              <a:gd name="connsiteX0" fmla="*/ 5991028 w 5991028"/>
              <a:gd name="connsiteY0" fmla="*/ 0 h 4904003"/>
              <a:gd name="connsiteX1" fmla="*/ 0 w 5991028"/>
              <a:gd name="connsiteY1" fmla="*/ 0 h 4904003"/>
              <a:gd name="connsiteX2" fmla="*/ 783063 w 5991028"/>
              <a:gd name="connsiteY2" fmla="*/ 4904003 h 4904003"/>
              <a:gd name="connsiteX3" fmla="*/ 803141 w 5991028"/>
              <a:gd name="connsiteY3" fmla="*/ 4904003 h 4904003"/>
              <a:gd name="connsiteX4" fmla="*/ 868407 w 5991028"/>
              <a:gd name="connsiteY4" fmla="*/ 4897516 h 4904003"/>
              <a:gd name="connsiteX5" fmla="*/ 932689 w 5991028"/>
              <a:gd name="connsiteY5" fmla="*/ 4890395 h 4904003"/>
              <a:gd name="connsiteX6" fmla="*/ 995998 w 5991028"/>
              <a:gd name="connsiteY6" fmla="*/ 4882647 h 4904003"/>
              <a:gd name="connsiteX7" fmla="*/ 1058346 w 5991028"/>
              <a:gd name="connsiteY7" fmla="*/ 4874279 h 4904003"/>
              <a:gd name="connsiteX8" fmla="*/ 1119746 w 5991028"/>
              <a:gd name="connsiteY8" fmla="*/ 4865297 h 4904003"/>
              <a:gd name="connsiteX9" fmla="*/ 1180208 w 5991028"/>
              <a:gd name="connsiteY9" fmla="*/ 4855708 h 4904003"/>
              <a:gd name="connsiteX10" fmla="*/ 1239745 w 5991028"/>
              <a:gd name="connsiteY10" fmla="*/ 4845517 h 4904003"/>
              <a:gd name="connsiteX11" fmla="*/ 1298367 w 5991028"/>
              <a:gd name="connsiteY11" fmla="*/ 4834732 h 4904003"/>
              <a:gd name="connsiteX12" fmla="*/ 1356087 w 5991028"/>
              <a:gd name="connsiteY12" fmla="*/ 4823359 h 4904003"/>
              <a:gd name="connsiteX13" fmla="*/ 1412917 w 5991028"/>
              <a:gd name="connsiteY13" fmla="*/ 4811404 h 4904003"/>
              <a:gd name="connsiteX14" fmla="*/ 1468868 w 5991028"/>
              <a:gd name="connsiteY14" fmla="*/ 4798874 h 4904003"/>
              <a:gd name="connsiteX15" fmla="*/ 1523951 w 5991028"/>
              <a:gd name="connsiteY15" fmla="*/ 4785776 h 4904003"/>
              <a:gd name="connsiteX16" fmla="*/ 1578179 w 5991028"/>
              <a:gd name="connsiteY16" fmla="*/ 4772115 h 4904003"/>
              <a:gd name="connsiteX17" fmla="*/ 1631564 w 5991028"/>
              <a:gd name="connsiteY17" fmla="*/ 4757899 h 4904003"/>
              <a:gd name="connsiteX18" fmla="*/ 1684116 w 5991028"/>
              <a:gd name="connsiteY18" fmla="*/ 4743134 h 4904003"/>
              <a:gd name="connsiteX19" fmla="*/ 1735847 w 5991028"/>
              <a:gd name="connsiteY19" fmla="*/ 4727825 h 4904003"/>
              <a:gd name="connsiteX20" fmla="*/ 1786770 w 5991028"/>
              <a:gd name="connsiteY20" fmla="*/ 4711981 h 4904003"/>
              <a:gd name="connsiteX21" fmla="*/ 1836896 w 5991028"/>
              <a:gd name="connsiteY21" fmla="*/ 4695607 h 4904003"/>
              <a:gd name="connsiteX22" fmla="*/ 1886237 w 5991028"/>
              <a:gd name="connsiteY22" fmla="*/ 4678710 h 4904003"/>
              <a:gd name="connsiteX23" fmla="*/ 1934804 w 5991028"/>
              <a:gd name="connsiteY23" fmla="*/ 4661296 h 4904003"/>
              <a:gd name="connsiteX24" fmla="*/ 1982609 w 5991028"/>
              <a:gd name="connsiteY24" fmla="*/ 4643371 h 4904003"/>
              <a:gd name="connsiteX25" fmla="*/ 2029663 w 5991028"/>
              <a:gd name="connsiteY25" fmla="*/ 4624943 h 4904003"/>
              <a:gd name="connsiteX26" fmla="*/ 2075979 w 5991028"/>
              <a:gd name="connsiteY26" fmla="*/ 4606017 h 4904003"/>
              <a:gd name="connsiteX27" fmla="*/ 2121568 w 5991028"/>
              <a:gd name="connsiteY27" fmla="*/ 4586601 h 4904003"/>
              <a:gd name="connsiteX28" fmla="*/ 2166442 w 5991028"/>
              <a:gd name="connsiteY28" fmla="*/ 4566700 h 4904003"/>
              <a:gd name="connsiteX29" fmla="*/ 2210613 w 5991028"/>
              <a:gd name="connsiteY29" fmla="*/ 4546321 h 4904003"/>
              <a:gd name="connsiteX30" fmla="*/ 2254091 w 5991028"/>
              <a:gd name="connsiteY30" fmla="*/ 4525471 h 4904003"/>
              <a:gd name="connsiteX31" fmla="*/ 2296890 w 5991028"/>
              <a:gd name="connsiteY31" fmla="*/ 4504156 h 4904003"/>
              <a:gd name="connsiteX32" fmla="*/ 2339020 w 5991028"/>
              <a:gd name="connsiteY32" fmla="*/ 4482383 h 4904003"/>
              <a:gd name="connsiteX33" fmla="*/ 2380493 w 5991028"/>
              <a:gd name="connsiteY33" fmla="*/ 4460157 h 4904003"/>
              <a:gd name="connsiteX34" fmla="*/ 2421321 w 5991028"/>
              <a:gd name="connsiteY34" fmla="*/ 4437486 h 4904003"/>
              <a:gd name="connsiteX35" fmla="*/ 2461516 w 5991028"/>
              <a:gd name="connsiteY35" fmla="*/ 4414376 h 4904003"/>
              <a:gd name="connsiteX36" fmla="*/ 2501089 w 5991028"/>
              <a:gd name="connsiteY36" fmla="*/ 4390833 h 4904003"/>
              <a:gd name="connsiteX37" fmla="*/ 2540052 w 5991028"/>
              <a:gd name="connsiteY37" fmla="*/ 4366865 h 4904003"/>
              <a:gd name="connsiteX38" fmla="*/ 2578417 w 5991028"/>
              <a:gd name="connsiteY38" fmla="*/ 4342477 h 4904003"/>
              <a:gd name="connsiteX39" fmla="*/ 2616195 w 5991028"/>
              <a:gd name="connsiteY39" fmla="*/ 4317675 h 4904003"/>
              <a:gd name="connsiteX40" fmla="*/ 2653399 w 5991028"/>
              <a:gd name="connsiteY40" fmla="*/ 4292467 h 4904003"/>
              <a:gd name="connsiteX41" fmla="*/ 2690039 w 5991028"/>
              <a:gd name="connsiteY41" fmla="*/ 4266859 h 4904003"/>
              <a:gd name="connsiteX42" fmla="*/ 2726127 w 5991028"/>
              <a:gd name="connsiteY42" fmla="*/ 4240857 h 4904003"/>
              <a:gd name="connsiteX43" fmla="*/ 2761676 w 5991028"/>
              <a:gd name="connsiteY43" fmla="*/ 4214468 h 4904003"/>
              <a:gd name="connsiteX44" fmla="*/ 2796697 w 5991028"/>
              <a:gd name="connsiteY44" fmla="*/ 4187699 h 4904003"/>
              <a:gd name="connsiteX45" fmla="*/ 2831201 w 5991028"/>
              <a:gd name="connsiteY45" fmla="*/ 4160555 h 4904003"/>
              <a:gd name="connsiteX46" fmla="*/ 2865200 w 5991028"/>
              <a:gd name="connsiteY46" fmla="*/ 4133043 h 4904003"/>
              <a:gd name="connsiteX47" fmla="*/ 2898706 w 5991028"/>
              <a:gd name="connsiteY47" fmla="*/ 4105171 h 4904003"/>
              <a:gd name="connsiteX48" fmla="*/ 2931731 w 5991028"/>
              <a:gd name="connsiteY48" fmla="*/ 4076943 h 4904003"/>
              <a:gd name="connsiteX49" fmla="*/ 2964287 w 5991028"/>
              <a:gd name="connsiteY49" fmla="*/ 4048367 h 4904003"/>
              <a:gd name="connsiteX50" fmla="*/ 2996384 w 5991028"/>
              <a:gd name="connsiteY50" fmla="*/ 4019449 h 4904003"/>
              <a:gd name="connsiteX51" fmla="*/ 3028035 w 5991028"/>
              <a:gd name="connsiteY51" fmla="*/ 3990196 h 4904003"/>
              <a:gd name="connsiteX52" fmla="*/ 3059251 w 5991028"/>
              <a:gd name="connsiteY52" fmla="*/ 3960614 h 4904003"/>
              <a:gd name="connsiteX53" fmla="*/ 3090044 w 5991028"/>
              <a:gd name="connsiteY53" fmla="*/ 3930710 h 4904003"/>
              <a:gd name="connsiteX54" fmla="*/ 3120427 w 5991028"/>
              <a:gd name="connsiteY54" fmla="*/ 3900490 h 4904003"/>
              <a:gd name="connsiteX55" fmla="*/ 3150409 w 5991028"/>
              <a:gd name="connsiteY55" fmla="*/ 3869960 h 4904003"/>
              <a:gd name="connsiteX56" fmla="*/ 3180004 w 5991028"/>
              <a:gd name="connsiteY56" fmla="*/ 3839127 h 4904003"/>
              <a:gd name="connsiteX57" fmla="*/ 3209223 w 5991028"/>
              <a:gd name="connsiteY57" fmla="*/ 3807998 h 4904003"/>
              <a:gd name="connsiteX58" fmla="*/ 3238077 w 5991028"/>
              <a:gd name="connsiteY58" fmla="*/ 3776579 h 4904003"/>
              <a:gd name="connsiteX59" fmla="*/ 3266578 w 5991028"/>
              <a:gd name="connsiteY59" fmla="*/ 3744877 h 4904003"/>
              <a:gd name="connsiteX60" fmla="*/ 3294738 w 5991028"/>
              <a:gd name="connsiteY60" fmla="*/ 3712897 h 4904003"/>
              <a:gd name="connsiteX61" fmla="*/ 3322569 w 5991028"/>
              <a:gd name="connsiteY61" fmla="*/ 3680647 h 4904003"/>
              <a:gd name="connsiteX62" fmla="*/ 3350082 w 5991028"/>
              <a:gd name="connsiteY62" fmla="*/ 3648133 h 4904003"/>
              <a:gd name="connsiteX63" fmla="*/ 3377290 w 5991028"/>
              <a:gd name="connsiteY63" fmla="*/ 3615361 h 4904003"/>
              <a:gd name="connsiteX64" fmla="*/ 3404203 w 5991028"/>
              <a:gd name="connsiteY64" fmla="*/ 3582338 h 4904003"/>
              <a:gd name="connsiteX65" fmla="*/ 3430833 w 5991028"/>
              <a:gd name="connsiteY65" fmla="*/ 3549071 h 4904003"/>
              <a:gd name="connsiteX66" fmla="*/ 3457192 w 5991028"/>
              <a:gd name="connsiteY66" fmla="*/ 3515565 h 4904003"/>
              <a:gd name="connsiteX67" fmla="*/ 3483292 w 5991028"/>
              <a:gd name="connsiteY67" fmla="*/ 3481828 h 4904003"/>
              <a:gd name="connsiteX68" fmla="*/ 3509145 w 5991028"/>
              <a:gd name="connsiteY68" fmla="*/ 3447865 h 4904003"/>
              <a:gd name="connsiteX69" fmla="*/ 3534761 w 5991028"/>
              <a:gd name="connsiteY69" fmla="*/ 3413684 h 4904003"/>
              <a:gd name="connsiteX70" fmla="*/ 3560154 w 5991028"/>
              <a:gd name="connsiteY70" fmla="*/ 3379290 h 4904003"/>
              <a:gd name="connsiteX71" fmla="*/ 3585334 w 5991028"/>
              <a:gd name="connsiteY71" fmla="*/ 3344691 h 4904003"/>
              <a:gd name="connsiteX72" fmla="*/ 3610313 w 5991028"/>
              <a:gd name="connsiteY72" fmla="*/ 3309893 h 4904003"/>
              <a:gd name="connsiteX73" fmla="*/ 3659716 w 5991028"/>
              <a:gd name="connsiteY73" fmla="*/ 3239724 h 4904003"/>
              <a:gd name="connsiteX74" fmla="*/ 3708456 w 5991028"/>
              <a:gd name="connsiteY74" fmla="*/ 3168836 h 4904003"/>
              <a:gd name="connsiteX75" fmla="*/ 3756626 w 5991028"/>
              <a:gd name="connsiteY75" fmla="*/ 3097281 h 4904003"/>
              <a:gd name="connsiteX76" fmla="*/ 3804321 w 5991028"/>
              <a:gd name="connsiteY76" fmla="*/ 3025110 h 4904003"/>
              <a:gd name="connsiteX77" fmla="*/ 3851634 w 5991028"/>
              <a:gd name="connsiteY77" fmla="*/ 2952375 h 4904003"/>
              <a:gd name="connsiteX78" fmla="*/ 3922091 w 5991028"/>
              <a:gd name="connsiteY78" fmla="*/ 2842329 h 4904003"/>
              <a:gd name="connsiteX79" fmla="*/ 4203735 w 5991028"/>
              <a:gd name="connsiteY79" fmla="*/ 2394125 h 4904003"/>
              <a:gd name="connsiteX80" fmla="*/ 4275679 w 5991028"/>
              <a:gd name="connsiteY80" fmla="*/ 2280944 h 4904003"/>
              <a:gd name="connsiteX81" fmla="*/ 4324313 w 5991028"/>
              <a:gd name="connsiteY81" fmla="*/ 2205422 h 4904003"/>
              <a:gd name="connsiteX82" fmla="*/ 4404991 w 5991028"/>
              <a:gd name="connsiteY82" fmla="*/ 2081094 h 4904003"/>
              <a:gd name="connsiteX83" fmla="*/ 4488487 w 5991028"/>
              <a:gd name="connsiteY83" fmla="*/ 1950584 h 4904003"/>
              <a:gd name="connsiteX84" fmla="*/ 4764452 w 5991028"/>
              <a:gd name="connsiteY84" fmla="*/ 1513988 h 4904003"/>
              <a:gd name="connsiteX85" fmla="*/ 4847697 w 5991028"/>
              <a:gd name="connsiteY85" fmla="*/ 1383871 h 4904003"/>
              <a:gd name="connsiteX86" fmla="*/ 4903588 w 5991028"/>
              <a:gd name="connsiteY86" fmla="*/ 1297666 h 4904003"/>
              <a:gd name="connsiteX87" fmla="*/ 4959901 w 5991028"/>
              <a:gd name="connsiteY87" fmla="*/ 1212012 h 4904003"/>
              <a:gd name="connsiteX88" fmla="*/ 5016724 w 5991028"/>
              <a:gd name="connsiteY88" fmla="*/ 1127013 h 4904003"/>
              <a:gd name="connsiteX89" fmla="*/ 5074146 w 5991028"/>
              <a:gd name="connsiteY89" fmla="*/ 1042769 h 4904003"/>
              <a:gd name="connsiteX90" fmla="*/ 5103110 w 5991028"/>
              <a:gd name="connsiteY90" fmla="*/ 1000963 h 4904003"/>
              <a:gd name="connsiteX91" fmla="*/ 5132258 w 5991028"/>
              <a:gd name="connsiteY91" fmla="*/ 959384 h 4904003"/>
              <a:gd name="connsiteX92" fmla="*/ 5161599 w 5991028"/>
              <a:gd name="connsiteY92" fmla="*/ 918045 h 4904003"/>
              <a:gd name="connsiteX93" fmla="*/ 5191147 w 5991028"/>
              <a:gd name="connsiteY93" fmla="*/ 876959 h 4904003"/>
              <a:gd name="connsiteX94" fmla="*/ 5220911 w 5991028"/>
              <a:gd name="connsiteY94" fmla="*/ 836139 h 4904003"/>
              <a:gd name="connsiteX95" fmla="*/ 5250904 w 5991028"/>
              <a:gd name="connsiteY95" fmla="*/ 795597 h 4904003"/>
              <a:gd name="connsiteX96" fmla="*/ 5281135 w 5991028"/>
              <a:gd name="connsiteY96" fmla="*/ 755346 h 4904003"/>
              <a:gd name="connsiteX97" fmla="*/ 5311617 w 5991028"/>
              <a:gd name="connsiteY97" fmla="*/ 715400 h 4904003"/>
              <a:gd name="connsiteX98" fmla="*/ 5342361 w 5991028"/>
              <a:gd name="connsiteY98" fmla="*/ 675770 h 4904003"/>
              <a:gd name="connsiteX99" fmla="*/ 5373377 w 5991028"/>
              <a:gd name="connsiteY99" fmla="*/ 636470 h 4904003"/>
              <a:gd name="connsiteX100" fmla="*/ 5404677 w 5991028"/>
              <a:gd name="connsiteY100" fmla="*/ 597512 h 4904003"/>
              <a:gd name="connsiteX101" fmla="*/ 5436272 w 5991028"/>
              <a:gd name="connsiteY101" fmla="*/ 558910 h 4904003"/>
              <a:gd name="connsiteX102" fmla="*/ 5468173 w 5991028"/>
              <a:gd name="connsiteY102" fmla="*/ 520675 h 4904003"/>
              <a:gd name="connsiteX103" fmla="*/ 5500392 w 5991028"/>
              <a:gd name="connsiteY103" fmla="*/ 482821 h 4904003"/>
              <a:gd name="connsiteX104" fmla="*/ 5532939 w 5991028"/>
              <a:gd name="connsiteY104" fmla="*/ 445361 h 4904003"/>
              <a:gd name="connsiteX105" fmla="*/ 5565826 w 5991028"/>
              <a:gd name="connsiteY105" fmla="*/ 408306 h 4904003"/>
              <a:gd name="connsiteX106" fmla="*/ 5599063 w 5991028"/>
              <a:gd name="connsiteY106" fmla="*/ 371671 h 4904003"/>
              <a:gd name="connsiteX107" fmla="*/ 5632663 w 5991028"/>
              <a:gd name="connsiteY107" fmla="*/ 335468 h 4904003"/>
              <a:gd name="connsiteX108" fmla="*/ 5666636 w 5991028"/>
              <a:gd name="connsiteY108" fmla="*/ 299710 h 4904003"/>
              <a:gd name="connsiteX109" fmla="*/ 5700993 w 5991028"/>
              <a:gd name="connsiteY109" fmla="*/ 264408 h 4904003"/>
              <a:gd name="connsiteX110" fmla="*/ 5735746 w 5991028"/>
              <a:gd name="connsiteY110" fmla="*/ 229577 h 4904003"/>
              <a:gd name="connsiteX111" fmla="*/ 5770905 w 5991028"/>
              <a:gd name="connsiteY111" fmla="*/ 195229 h 4904003"/>
              <a:gd name="connsiteX112" fmla="*/ 5806483 w 5991028"/>
              <a:gd name="connsiteY112" fmla="*/ 161377 h 4904003"/>
              <a:gd name="connsiteX113" fmla="*/ 5842489 w 5991028"/>
              <a:gd name="connsiteY113" fmla="*/ 128033 h 4904003"/>
              <a:gd name="connsiteX114" fmla="*/ 5878935 w 5991028"/>
              <a:gd name="connsiteY114" fmla="*/ 95211 h 4904003"/>
              <a:gd name="connsiteX115" fmla="*/ 5915833 w 5991028"/>
              <a:gd name="connsiteY115" fmla="*/ 62923 h 4904003"/>
              <a:gd name="connsiteX116" fmla="*/ 5953194 w 5991028"/>
              <a:gd name="connsiteY116" fmla="*/ 31181 h 4904003"/>
              <a:gd name="connsiteX117" fmla="*/ 5991028 w 5991028"/>
              <a:gd name="connsiteY117" fmla="*/ 0 h 4904003"/>
              <a:gd name="connsiteX0" fmla="*/ 5991028 w 5991028"/>
              <a:gd name="connsiteY0" fmla="*/ 0 h 4904003"/>
              <a:gd name="connsiteX1" fmla="*/ 0 w 5991028"/>
              <a:gd name="connsiteY1" fmla="*/ 0 h 4904003"/>
              <a:gd name="connsiteX2" fmla="*/ 530903 w 5991028"/>
              <a:gd name="connsiteY2" fmla="*/ 4841588 h 4904003"/>
              <a:gd name="connsiteX3" fmla="*/ 803141 w 5991028"/>
              <a:gd name="connsiteY3" fmla="*/ 4904003 h 4904003"/>
              <a:gd name="connsiteX4" fmla="*/ 868407 w 5991028"/>
              <a:gd name="connsiteY4" fmla="*/ 4897516 h 4904003"/>
              <a:gd name="connsiteX5" fmla="*/ 932689 w 5991028"/>
              <a:gd name="connsiteY5" fmla="*/ 4890395 h 4904003"/>
              <a:gd name="connsiteX6" fmla="*/ 995998 w 5991028"/>
              <a:gd name="connsiteY6" fmla="*/ 4882647 h 4904003"/>
              <a:gd name="connsiteX7" fmla="*/ 1058346 w 5991028"/>
              <a:gd name="connsiteY7" fmla="*/ 4874279 h 4904003"/>
              <a:gd name="connsiteX8" fmla="*/ 1119746 w 5991028"/>
              <a:gd name="connsiteY8" fmla="*/ 4865297 h 4904003"/>
              <a:gd name="connsiteX9" fmla="*/ 1180208 w 5991028"/>
              <a:gd name="connsiteY9" fmla="*/ 4855708 h 4904003"/>
              <a:gd name="connsiteX10" fmla="*/ 1239745 w 5991028"/>
              <a:gd name="connsiteY10" fmla="*/ 4845517 h 4904003"/>
              <a:gd name="connsiteX11" fmla="*/ 1298367 w 5991028"/>
              <a:gd name="connsiteY11" fmla="*/ 4834732 h 4904003"/>
              <a:gd name="connsiteX12" fmla="*/ 1356087 w 5991028"/>
              <a:gd name="connsiteY12" fmla="*/ 4823359 h 4904003"/>
              <a:gd name="connsiteX13" fmla="*/ 1412917 w 5991028"/>
              <a:gd name="connsiteY13" fmla="*/ 4811404 h 4904003"/>
              <a:gd name="connsiteX14" fmla="*/ 1468868 w 5991028"/>
              <a:gd name="connsiteY14" fmla="*/ 4798874 h 4904003"/>
              <a:gd name="connsiteX15" fmla="*/ 1523951 w 5991028"/>
              <a:gd name="connsiteY15" fmla="*/ 4785776 h 4904003"/>
              <a:gd name="connsiteX16" fmla="*/ 1578179 w 5991028"/>
              <a:gd name="connsiteY16" fmla="*/ 4772115 h 4904003"/>
              <a:gd name="connsiteX17" fmla="*/ 1631564 w 5991028"/>
              <a:gd name="connsiteY17" fmla="*/ 4757899 h 4904003"/>
              <a:gd name="connsiteX18" fmla="*/ 1684116 w 5991028"/>
              <a:gd name="connsiteY18" fmla="*/ 4743134 h 4904003"/>
              <a:gd name="connsiteX19" fmla="*/ 1735847 w 5991028"/>
              <a:gd name="connsiteY19" fmla="*/ 4727825 h 4904003"/>
              <a:gd name="connsiteX20" fmla="*/ 1786770 w 5991028"/>
              <a:gd name="connsiteY20" fmla="*/ 4711981 h 4904003"/>
              <a:gd name="connsiteX21" fmla="*/ 1836896 w 5991028"/>
              <a:gd name="connsiteY21" fmla="*/ 4695607 h 4904003"/>
              <a:gd name="connsiteX22" fmla="*/ 1886237 w 5991028"/>
              <a:gd name="connsiteY22" fmla="*/ 4678710 h 4904003"/>
              <a:gd name="connsiteX23" fmla="*/ 1934804 w 5991028"/>
              <a:gd name="connsiteY23" fmla="*/ 4661296 h 4904003"/>
              <a:gd name="connsiteX24" fmla="*/ 1982609 w 5991028"/>
              <a:gd name="connsiteY24" fmla="*/ 4643371 h 4904003"/>
              <a:gd name="connsiteX25" fmla="*/ 2029663 w 5991028"/>
              <a:gd name="connsiteY25" fmla="*/ 4624943 h 4904003"/>
              <a:gd name="connsiteX26" fmla="*/ 2075979 w 5991028"/>
              <a:gd name="connsiteY26" fmla="*/ 4606017 h 4904003"/>
              <a:gd name="connsiteX27" fmla="*/ 2121568 w 5991028"/>
              <a:gd name="connsiteY27" fmla="*/ 4586601 h 4904003"/>
              <a:gd name="connsiteX28" fmla="*/ 2166442 w 5991028"/>
              <a:gd name="connsiteY28" fmla="*/ 4566700 h 4904003"/>
              <a:gd name="connsiteX29" fmla="*/ 2210613 w 5991028"/>
              <a:gd name="connsiteY29" fmla="*/ 4546321 h 4904003"/>
              <a:gd name="connsiteX30" fmla="*/ 2254091 w 5991028"/>
              <a:gd name="connsiteY30" fmla="*/ 4525471 h 4904003"/>
              <a:gd name="connsiteX31" fmla="*/ 2296890 w 5991028"/>
              <a:gd name="connsiteY31" fmla="*/ 4504156 h 4904003"/>
              <a:gd name="connsiteX32" fmla="*/ 2339020 w 5991028"/>
              <a:gd name="connsiteY32" fmla="*/ 4482383 h 4904003"/>
              <a:gd name="connsiteX33" fmla="*/ 2380493 w 5991028"/>
              <a:gd name="connsiteY33" fmla="*/ 4460157 h 4904003"/>
              <a:gd name="connsiteX34" fmla="*/ 2421321 w 5991028"/>
              <a:gd name="connsiteY34" fmla="*/ 4437486 h 4904003"/>
              <a:gd name="connsiteX35" fmla="*/ 2461516 w 5991028"/>
              <a:gd name="connsiteY35" fmla="*/ 4414376 h 4904003"/>
              <a:gd name="connsiteX36" fmla="*/ 2501089 w 5991028"/>
              <a:gd name="connsiteY36" fmla="*/ 4390833 h 4904003"/>
              <a:gd name="connsiteX37" fmla="*/ 2540052 w 5991028"/>
              <a:gd name="connsiteY37" fmla="*/ 4366865 h 4904003"/>
              <a:gd name="connsiteX38" fmla="*/ 2578417 w 5991028"/>
              <a:gd name="connsiteY38" fmla="*/ 4342477 h 4904003"/>
              <a:gd name="connsiteX39" fmla="*/ 2616195 w 5991028"/>
              <a:gd name="connsiteY39" fmla="*/ 4317675 h 4904003"/>
              <a:gd name="connsiteX40" fmla="*/ 2653399 w 5991028"/>
              <a:gd name="connsiteY40" fmla="*/ 4292467 h 4904003"/>
              <a:gd name="connsiteX41" fmla="*/ 2690039 w 5991028"/>
              <a:gd name="connsiteY41" fmla="*/ 4266859 h 4904003"/>
              <a:gd name="connsiteX42" fmla="*/ 2726127 w 5991028"/>
              <a:gd name="connsiteY42" fmla="*/ 4240857 h 4904003"/>
              <a:gd name="connsiteX43" fmla="*/ 2761676 w 5991028"/>
              <a:gd name="connsiteY43" fmla="*/ 4214468 h 4904003"/>
              <a:gd name="connsiteX44" fmla="*/ 2796697 w 5991028"/>
              <a:gd name="connsiteY44" fmla="*/ 4187699 h 4904003"/>
              <a:gd name="connsiteX45" fmla="*/ 2831201 w 5991028"/>
              <a:gd name="connsiteY45" fmla="*/ 4160555 h 4904003"/>
              <a:gd name="connsiteX46" fmla="*/ 2865200 w 5991028"/>
              <a:gd name="connsiteY46" fmla="*/ 4133043 h 4904003"/>
              <a:gd name="connsiteX47" fmla="*/ 2898706 w 5991028"/>
              <a:gd name="connsiteY47" fmla="*/ 4105171 h 4904003"/>
              <a:gd name="connsiteX48" fmla="*/ 2931731 w 5991028"/>
              <a:gd name="connsiteY48" fmla="*/ 4076943 h 4904003"/>
              <a:gd name="connsiteX49" fmla="*/ 2964287 w 5991028"/>
              <a:gd name="connsiteY49" fmla="*/ 4048367 h 4904003"/>
              <a:gd name="connsiteX50" fmla="*/ 2996384 w 5991028"/>
              <a:gd name="connsiteY50" fmla="*/ 4019449 h 4904003"/>
              <a:gd name="connsiteX51" fmla="*/ 3028035 w 5991028"/>
              <a:gd name="connsiteY51" fmla="*/ 3990196 h 4904003"/>
              <a:gd name="connsiteX52" fmla="*/ 3059251 w 5991028"/>
              <a:gd name="connsiteY52" fmla="*/ 3960614 h 4904003"/>
              <a:gd name="connsiteX53" fmla="*/ 3090044 w 5991028"/>
              <a:gd name="connsiteY53" fmla="*/ 3930710 h 4904003"/>
              <a:gd name="connsiteX54" fmla="*/ 3120427 w 5991028"/>
              <a:gd name="connsiteY54" fmla="*/ 3900490 h 4904003"/>
              <a:gd name="connsiteX55" fmla="*/ 3150409 w 5991028"/>
              <a:gd name="connsiteY55" fmla="*/ 3869960 h 4904003"/>
              <a:gd name="connsiteX56" fmla="*/ 3180004 w 5991028"/>
              <a:gd name="connsiteY56" fmla="*/ 3839127 h 4904003"/>
              <a:gd name="connsiteX57" fmla="*/ 3209223 w 5991028"/>
              <a:gd name="connsiteY57" fmla="*/ 3807998 h 4904003"/>
              <a:gd name="connsiteX58" fmla="*/ 3238077 w 5991028"/>
              <a:gd name="connsiteY58" fmla="*/ 3776579 h 4904003"/>
              <a:gd name="connsiteX59" fmla="*/ 3266578 w 5991028"/>
              <a:gd name="connsiteY59" fmla="*/ 3744877 h 4904003"/>
              <a:gd name="connsiteX60" fmla="*/ 3294738 w 5991028"/>
              <a:gd name="connsiteY60" fmla="*/ 3712897 h 4904003"/>
              <a:gd name="connsiteX61" fmla="*/ 3322569 w 5991028"/>
              <a:gd name="connsiteY61" fmla="*/ 3680647 h 4904003"/>
              <a:gd name="connsiteX62" fmla="*/ 3350082 w 5991028"/>
              <a:gd name="connsiteY62" fmla="*/ 3648133 h 4904003"/>
              <a:gd name="connsiteX63" fmla="*/ 3377290 w 5991028"/>
              <a:gd name="connsiteY63" fmla="*/ 3615361 h 4904003"/>
              <a:gd name="connsiteX64" fmla="*/ 3404203 w 5991028"/>
              <a:gd name="connsiteY64" fmla="*/ 3582338 h 4904003"/>
              <a:gd name="connsiteX65" fmla="*/ 3430833 w 5991028"/>
              <a:gd name="connsiteY65" fmla="*/ 3549071 h 4904003"/>
              <a:gd name="connsiteX66" fmla="*/ 3457192 w 5991028"/>
              <a:gd name="connsiteY66" fmla="*/ 3515565 h 4904003"/>
              <a:gd name="connsiteX67" fmla="*/ 3483292 w 5991028"/>
              <a:gd name="connsiteY67" fmla="*/ 3481828 h 4904003"/>
              <a:gd name="connsiteX68" fmla="*/ 3509145 w 5991028"/>
              <a:gd name="connsiteY68" fmla="*/ 3447865 h 4904003"/>
              <a:gd name="connsiteX69" fmla="*/ 3534761 w 5991028"/>
              <a:gd name="connsiteY69" fmla="*/ 3413684 h 4904003"/>
              <a:gd name="connsiteX70" fmla="*/ 3560154 w 5991028"/>
              <a:gd name="connsiteY70" fmla="*/ 3379290 h 4904003"/>
              <a:gd name="connsiteX71" fmla="*/ 3585334 w 5991028"/>
              <a:gd name="connsiteY71" fmla="*/ 3344691 h 4904003"/>
              <a:gd name="connsiteX72" fmla="*/ 3610313 w 5991028"/>
              <a:gd name="connsiteY72" fmla="*/ 3309893 h 4904003"/>
              <a:gd name="connsiteX73" fmla="*/ 3659716 w 5991028"/>
              <a:gd name="connsiteY73" fmla="*/ 3239724 h 4904003"/>
              <a:gd name="connsiteX74" fmla="*/ 3708456 w 5991028"/>
              <a:gd name="connsiteY74" fmla="*/ 3168836 h 4904003"/>
              <a:gd name="connsiteX75" fmla="*/ 3756626 w 5991028"/>
              <a:gd name="connsiteY75" fmla="*/ 3097281 h 4904003"/>
              <a:gd name="connsiteX76" fmla="*/ 3804321 w 5991028"/>
              <a:gd name="connsiteY76" fmla="*/ 3025110 h 4904003"/>
              <a:gd name="connsiteX77" fmla="*/ 3851634 w 5991028"/>
              <a:gd name="connsiteY77" fmla="*/ 2952375 h 4904003"/>
              <a:gd name="connsiteX78" fmla="*/ 3922091 w 5991028"/>
              <a:gd name="connsiteY78" fmla="*/ 2842329 h 4904003"/>
              <a:gd name="connsiteX79" fmla="*/ 4203735 w 5991028"/>
              <a:gd name="connsiteY79" fmla="*/ 2394125 h 4904003"/>
              <a:gd name="connsiteX80" fmla="*/ 4275679 w 5991028"/>
              <a:gd name="connsiteY80" fmla="*/ 2280944 h 4904003"/>
              <a:gd name="connsiteX81" fmla="*/ 4324313 w 5991028"/>
              <a:gd name="connsiteY81" fmla="*/ 2205422 h 4904003"/>
              <a:gd name="connsiteX82" fmla="*/ 4404991 w 5991028"/>
              <a:gd name="connsiteY82" fmla="*/ 2081094 h 4904003"/>
              <a:gd name="connsiteX83" fmla="*/ 4488487 w 5991028"/>
              <a:gd name="connsiteY83" fmla="*/ 1950584 h 4904003"/>
              <a:gd name="connsiteX84" fmla="*/ 4764452 w 5991028"/>
              <a:gd name="connsiteY84" fmla="*/ 1513988 h 4904003"/>
              <a:gd name="connsiteX85" fmla="*/ 4847697 w 5991028"/>
              <a:gd name="connsiteY85" fmla="*/ 1383871 h 4904003"/>
              <a:gd name="connsiteX86" fmla="*/ 4903588 w 5991028"/>
              <a:gd name="connsiteY86" fmla="*/ 1297666 h 4904003"/>
              <a:gd name="connsiteX87" fmla="*/ 4959901 w 5991028"/>
              <a:gd name="connsiteY87" fmla="*/ 1212012 h 4904003"/>
              <a:gd name="connsiteX88" fmla="*/ 5016724 w 5991028"/>
              <a:gd name="connsiteY88" fmla="*/ 1127013 h 4904003"/>
              <a:gd name="connsiteX89" fmla="*/ 5074146 w 5991028"/>
              <a:gd name="connsiteY89" fmla="*/ 1042769 h 4904003"/>
              <a:gd name="connsiteX90" fmla="*/ 5103110 w 5991028"/>
              <a:gd name="connsiteY90" fmla="*/ 1000963 h 4904003"/>
              <a:gd name="connsiteX91" fmla="*/ 5132258 w 5991028"/>
              <a:gd name="connsiteY91" fmla="*/ 959384 h 4904003"/>
              <a:gd name="connsiteX92" fmla="*/ 5161599 w 5991028"/>
              <a:gd name="connsiteY92" fmla="*/ 918045 h 4904003"/>
              <a:gd name="connsiteX93" fmla="*/ 5191147 w 5991028"/>
              <a:gd name="connsiteY93" fmla="*/ 876959 h 4904003"/>
              <a:gd name="connsiteX94" fmla="*/ 5220911 w 5991028"/>
              <a:gd name="connsiteY94" fmla="*/ 836139 h 4904003"/>
              <a:gd name="connsiteX95" fmla="*/ 5250904 w 5991028"/>
              <a:gd name="connsiteY95" fmla="*/ 795597 h 4904003"/>
              <a:gd name="connsiteX96" fmla="*/ 5281135 w 5991028"/>
              <a:gd name="connsiteY96" fmla="*/ 755346 h 4904003"/>
              <a:gd name="connsiteX97" fmla="*/ 5311617 w 5991028"/>
              <a:gd name="connsiteY97" fmla="*/ 715400 h 4904003"/>
              <a:gd name="connsiteX98" fmla="*/ 5342361 w 5991028"/>
              <a:gd name="connsiteY98" fmla="*/ 675770 h 4904003"/>
              <a:gd name="connsiteX99" fmla="*/ 5373377 w 5991028"/>
              <a:gd name="connsiteY99" fmla="*/ 636470 h 4904003"/>
              <a:gd name="connsiteX100" fmla="*/ 5404677 w 5991028"/>
              <a:gd name="connsiteY100" fmla="*/ 597512 h 4904003"/>
              <a:gd name="connsiteX101" fmla="*/ 5436272 w 5991028"/>
              <a:gd name="connsiteY101" fmla="*/ 558910 h 4904003"/>
              <a:gd name="connsiteX102" fmla="*/ 5468173 w 5991028"/>
              <a:gd name="connsiteY102" fmla="*/ 520675 h 4904003"/>
              <a:gd name="connsiteX103" fmla="*/ 5500392 w 5991028"/>
              <a:gd name="connsiteY103" fmla="*/ 482821 h 4904003"/>
              <a:gd name="connsiteX104" fmla="*/ 5532939 w 5991028"/>
              <a:gd name="connsiteY104" fmla="*/ 445361 h 4904003"/>
              <a:gd name="connsiteX105" fmla="*/ 5565826 w 5991028"/>
              <a:gd name="connsiteY105" fmla="*/ 408306 h 4904003"/>
              <a:gd name="connsiteX106" fmla="*/ 5599063 w 5991028"/>
              <a:gd name="connsiteY106" fmla="*/ 371671 h 4904003"/>
              <a:gd name="connsiteX107" fmla="*/ 5632663 w 5991028"/>
              <a:gd name="connsiteY107" fmla="*/ 335468 h 4904003"/>
              <a:gd name="connsiteX108" fmla="*/ 5666636 w 5991028"/>
              <a:gd name="connsiteY108" fmla="*/ 299710 h 4904003"/>
              <a:gd name="connsiteX109" fmla="*/ 5700993 w 5991028"/>
              <a:gd name="connsiteY109" fmla="*/ 264408 h 4904003"/>
              <a:gd name="connsiteX110" fmla="*/ 5735746 w 5991028"/>
              <a:gd name="connsiteY110" fmla="*/ 229577 h 4904003"/>
              <a:gd name="connsiteX111" fmla="*/ 5770905 w 5991028"/>
              <a:gd name="connsiteY111" fmla="*/ 195229 h 4904003"/>
              <a:gd name="connsiteX112" fmla="*/ 5806483 w 5991028"/>
              <a:gd name="connsiteY112" fmla="*/ 161377 h 4904003"/>
              <a:gd name="connsiteX113" fmla="*/ 5842489 w 5991028"/>
              <a:gd name="connsiteY113" fmla="*/ 128033 h 4904003"/>
              <a:gd name="connsiteX114" fmla="*/ 5878935 w 5991028"/>
              <a:gd name="connsiteY114" fmla="*/ 95211 h 4904003"/>
              <a:gd name="connsiteX115" fmla="*/ 5915833 w 5991028"/>
              <a:gd name="connsiteY115" fmla="*/ 62923 h 4904003"/>
              <a:gd name="connsiteX116" fmla="*/ 5953194 w 5991028"/>
              <a:gd name="connsiteY116" fmla="*/ 31181 h 4904003"/>
              <a:gd name="connsiteX117" fmla="*/ 5991028 w 5991028"/>
              <a:gd name="connsiteY117" fmla="*/ 0 h 4904003"/>
              <a:gd name="connsiteX0" fmla="*/ 6002552 w 6002552"/>
              <a:gd name="connsiteY0" fmla="*/ 0 h 4929733"/>
              <a:gd name="connsiteX1" fmla="*/ 11524 w 6002552"/>
              <a:gd name="connsiteY1" fmla="*/ 0 h 4929733"/>
              <a:gd name="connsiteX2" fmla="*/ 0 w 6002552"/>
              <a:gd name="connsiteY2" fmla="*/ 4929733 h 4929733"/>
              <a:gd name="connsiteX3" fmla="*/ 814665 w 6002552"/>
              <a:gd name="connsiteY3" fmla="*/ 4904003 h 4929733"/>
              <a:gd name="connsiteX4" fmla="*/ 879931 w 6002552"/>
              <a:gd name="connsiteY4" fmla="*/ 4897516 h 4929733"/>
              <a:gd name="connsiteX5" fmla="*/ 944213 w 6002552"/>
              <a:gd name="connsiteY5" fmla="*/ 4890395 h 4929733"/>
              <a:gd name="connsiteX6" fmla="*/ 1007522 w 6002552"/>
              <a:gd name="connsiteY6" fmla="*/ 4882647 h 4929733"/>
              <a:gd name="connsiteX7" fmla="*/ 1069870 w 6002552"/>
              <a:gd name="connsiteY7" fmla="*/ 4874279 h 4929733"/>
              <a:gd name="connsiteX8" fmla="*/ 1131270 w 6002552"/>
              <a:gd name="connsiteY8" fmla="*/ 4865297 h 4929733"/>
              <a:gd name="connsiteX9" fmla="*/ 1191732 w 6002552"/>
              <a:gd name="connsiteY9" fmla="*/ 4855708 h 4929733"/>
              <a:gd name="connsiteX10" fmla="*/ 1251269 w 6002552"/>
              <a:gd name="connsiteY10" fmla="*/ 4845517 h 4929733"/>
              <a:gd name="connsiteX11" fmla="*/ 1309891 w 6002552"/>
              <a:gd name="connsiteY11" fmla="*/ 4834732 h 4929733"/>
              <a:gd name="connsiteX12" fmla="*/ 1367611 w 6002552"/>
              <a:gd name="connsiteY12" fmla="*/ 4823359 h 4929733"/>
              <a:gd name="connsiteX13" fmla="*/ 1424441 w 6002552"/>
              <a:gd name="connsiteY13" fmla="*/ 4811404 h 4929733"/>
              <a:gd name="connsiteX14" fmla="*/ 1480392 w 6002552"/>
              <a:gd name="connsiteY14" fmla="*/ 4798874 h 4929733"/>
              <a:gd name="connsiteX15" fmla="*/ 1535475 w 6002552"/>
              <a:gd name="connsiteY15" fmla="*/ 4785776 h 4929733"/>
              <a:gd name="connsiteX16" fmla="*/ 1589703 w 6002552"/>
              <a:gd name="connsiteY16" fmla="*/ 4772115 h 4929733"/>
              <a:gd name="connsiteX17" fmla="*/ 1643088 w 6002552"/>
              <a:gd name="connsiteY17" fmla="*/ 4757899 h 4929733"/>
              <a:gd name="connsiteX18" fmla="*/ 1695640 w 6002552"/>
              <a:gd name="connsiteY18" fmla="*/ 4743134 h 4929733"/>
              <a:gd name="connsiteX19" fmla="*/ 1747371 w 6002552"/>
              <a:gd name="connsiteY19" fmla="*/ 4727825 h 4929733"/>
              <a:gd name="connsiteX20" fmla="*/ 1798294 w 6002552"/>
              <a:gd name="connsiteY20" fmla="*/ 4711981 h 4929733"/>
              <a:gd name="connsiteX21" fmla="*/ 1848420 w 6002552"/>
              <a:gd name="connsiteY21" fmla="*/ 4695607 h 4929733"/>
              <a:gd name="connsiteX22" fmla="*/ 1897761 w 6002552"/>
              <a:gd name="connsiteY22" fmla="*/ 4678710 h 4929733"/>
              <a:gd name="connsiteX23" fmla="*/ 1946328 w 6002552"/>
              <a:gd name="connsiteY23" fmla="*/ 4661296 h 4929733"/>
              <a:gd name="connsiteX24" fmla="*/ 1994133 w 6002552"/>
              <a:gd name="connsiteY24" fmla="*/ 4643371 h 4929733"/>
              <a:gd name="connsiteX25" fmla="*/ 2041187 w 6002552"/>
              <a:gd name="connsiteY25" fmla="*/ 4624943 h 4929733"/>
              <a:gd name="connsiteX26" fmla="*/ 2087503 w 6002552"/>
              <a:gd name="connsiteY26" fmla="*/ 4606017 h 4929733"/>
              <a:gd name="connsiteX27" fmla="*/ 2133092 w 6002552"/>
              <a:gd name="connsiteY27" fmla="*/ 4586601 h 4929733"/>
              <a:gd name="connsiteX28" fmla="*/ 2177966 w 6002552"/>
              <a:gd name="connsiteY28" fmla="*/ 4566700 h 4929733"/>
              <a:gd name="connsiteX29" fmla="*/ 2222137 w 6002552"/>
              <a:gd name="connsiteY29" fmla="*/ 4546321 h 4929733"/>
              <a:gd name="connsiteX30" fmla="*/ 2265615 w 6002552"/>
              <a:gd name="connsiteY30" fmla="*/ 4525471 h 4929733"/>
              <a:gd name="connsiteX31" fmla="*/ 2308414 w 6002552"/>
              <a:gd name="connsiteY31" fmla="*/ 4504156 h 4929733"/>
              <a:gd name="connsiteX32" fmla="*/ 2350544 w 6002552"/>
              <a:gd name="connsiteY32" fmla="*/ 4482383 h 4929733"/>
              <a:gd name="connsiteX33" fmla="*/ 2392017 w 6002552"/>
              <a:gd name="connsiteY33" fmla="*/ 4460157 h 4929733"/>
              <a:gd name="connsiteX34" fmla="*/ 2432845 w 6002552"/>
              <a:gd name="connsiteY34" fmla="*/ 4437486 h 4929733"/>
              <a:gd name="connsiteX35" fmla="*/ 2473040 w 6002552"/>
              <a:gd name="connsiteY35" fmla="*/ 4414376 h 4929733"/>
              <a:gd name="connsiteX36" fmla="*/ 2512613 w 6002552"/>
              <a:gd name="connsiteY36" fmla="*/ 4390833 h 4929733"/>
              <a:gd name="connsiteX37" fmla="*/ 2551576 w 6002552"/>
              <a:gd name="connsiteY37" fmla="*/ 4366865 h 4929733"/>
              <a:gd name="connsiteX38" fmla="*/ 2589941 w 6002552"/>
              <a:gd name="connsiteY38" fmla="*/ 4342477 h 4929733"/>
              <a:gd name="connsiteX39" fmla="*/ 2627719 w 6002552"/>
              <a:gd name="connsiteY39" fmla="*/ 4317675 h 4929733"/>
              <a:gd name="connsiteX40" fmla="*/ 2664923 w 6002552"/>
              <a:gd name="connsiteY40" fmla="*/ 4292467 h 4929733"/>
              <a:gd name="connsiteX41" fmla="*/ 2701563 w 6002552"/>
              <a:gd name="connsiteY41" fmla="*/ 4266859 h 4929733"/>
              <a:gd name="connsiteX42" fmla="*/ 2737651 w 6002552"/>
              <a:gd name="connsiteY42" fmla="*/ 4240857 h 4929733"/>
              <a:gd name="connsiteX43" fmla="*/ 2773200 w 6002552"/>
              <a:gd name="connsiteY43" fmla="*/ 4214468 h 4929733"/>
              <a:gd name="connsiteX44" fmla="*/ 2808221 w 6002552"/>
              <a:gd name="connsiteY44" fmla="*/ 4187699 h 4929733"/>
              <a:gd name="connsiteX45" fmla="*/ 2842725 w 6002552"/>
              <a:gd name="connsiteY45" fmla="*/ 4160555 h 4929733"/>
              <a:gd name="connsiteX46" fmla="*/ 2876724 w 6002552"/>
              <a:gd name="connsiteY46" fmla="*/ 4133043 h 4929733"/>
              <a:gd name="connsiteX47" fmla="*/ 2910230 w 6002552"/>
              <a:gd name="connsiteY47" fmla="*/ 4105171 h 4929733"/>
              <a:gd name="connsiteX48" fmla="*/ 2943255 w 6002552"/>
              <a:gd name="connsiteY48" fmla="*/ 4076943 h 4929733"/>
              <a:gd name="connsiteX49" fmla="*/ 2975811 w 6002552"/>
              <a:gd name="connsiteY49" fmla="*/ 4048367 h 4929733"/>
              <a:gd name="connsiteX50" fmla="*/ 3007908 w 6002552"/>
              <a:gd name="connsiteY50" fmla="*/ 4019449 h 4929733"/>
              <a:gd name="connsiteX51" fmla="*/ 3039559 w 6002552"/>
              <a:gd name="connsiteY51" fmla="*/ 3990196 h 4929733"/>
              <a:gd name="connsiteX52" fmla="*/ 3070775 w 6002552"/>
              <a:gd name="connsiteY52" fmla="*/ 3960614 h 4929733"/>
              <a:gd name="connsiteX53" fmla="*/ 3101568 w 6002552"/>
              <a:gd name="connsiteY53" fmla="*/ 3930710 h 4929733"/>
              <a:gd name="connsiteX54" fmla="*/ 3131951 w 6002552"/>
              <a:gd name="connsiteY54" fmla="*/ 3900490 h 4929733"/>
              <a:gd name="connsiteX55" fmla="*/ 3161933 w 6002552"/>
              <a:gd name="connsiteY55" fmla="*/ 3869960 h 4929733"/>
              <a:gd name="connsiteX56" fmla="*/ 3191528 w 6002552"/>
              <a:gd name="connsiteY56" fmla="*/ 3839127 h 4929733"/>
              <a:gd name="connsiteX57" fmla="*/ 3220747 w 6002552"/>
              <a:gd name="connsiteY57" fmla="*/ 3807998 h 4929733"/>
              <a:gd name="connsiteX58" fmla="*/ 3249601 w 6002552"/>
              <a:gd name="connsiteY58" fmla="*/ 3776579 h 4929733"/>
              <a:gd name="connsiteX59" fmla="*/ 3278102 w 6002552"/>
              <a:gd name="connsiteY59" fmla="*/ 3744877 h 4929733"/>
              <a:gd name="connsiteX60" fmla="*/ 3306262 w 6002552"/>
              <a:gd name="connsiteY60" fmla="*/ 3712897 h 4929733"/>
              <a:gd name="connsiteX61" fmla="*/ 3334093 w 6002552"/>
              <a:gd name="connsiteY61" fmla="*/ 3680647 h 4929733"/>
              <a:gd name="connsiteX62" fmla="*/ 3361606 w 6002552"/>
              <a:gd name="connsiteY62" fmla="*/ 3648133 h 4929733"/>
              <a:gd name="connsiteX63" fmla="*/ 3388814 w 6002552"/>
              <a:gd name="connsiteY63" fmla="*/ 3615361 h 4929733"/>
              <a:gd name="connsiteX64" fmla="*/ 3415727 w 6002552"/>
              <a:gd name="connsiteY64" fmla="*/ 3582338 h 4929733"/>
              <a:gd name="connsiteX65" fmla="*/ 3442357 w 6002552"/>
              <a:gd name="connsiteY65" fmla="*/ 3549071 h 4929733"/>
              <a:gd name="connsiteX66" fmla="*/ 3468716 w 6002552"/>
              <a:gd name="connsiteY66" fmla="*/ 3515565 h 4929733"/>
              <a:gd name="connsiteX67" fmla="*/ 3494816 w 6002552"/>
              <a:gd name="connsiteY67" fmla="*/ 3481828 h 4929733"/>
              <a:gd name="connsiteX68" fmla="*/ 3520669 w 6002552"/>
              <a:gd name="connsiteY68" fmla="*/ 3447865 h 4929733"/>
              <a:gd name="connsiteX69" fmla="*/ 3546285 w 6002552"/>
              <a:gd name="connsiteY69" fmla="*/ 3413684 h 4929733"/>
              <a:gd name="connsiteX70" fmla="*/ 3571678 w 6002552"/>
              <a:gd name="connsiteY70" fmla="*/ 3379290 h 4929733"/>
              <a:gd name="connsiteX71" fmla="*/ 3596858 w 6002552"/>
              <a:gd name="connsiteY71" fmla="*/ 3344691 h 4929733"/>
              <a:gd name="connsiteX72" fmla="*/ 3621837 w 6002552"/>
              <a:gd name="connsiteY72" fmla="*/ 3309893 h 4929733"/>
              <a:gd name="connsiteX73" fmla="*/ 3671240 w 6002552"/>
              <a:gd name="connsiteY73" fmla="*/ 3239724 h 4929733"/>
              <a:gd name="connsiteX74" fmla="*/ 3719980 w 6002552"/>
              <a:gd name="connsiteY74" fmla="*/ 3168836 h 4929733"/>
              <a:gd name="connsiteX75" fmla="*/ 3768150 w 6002552"/>
              <a:gd name="connsiteY75" fmla="*/ 3097281 h 4929733"/>
              <a:gd name="connsiteX76" fmla="*/ 3815845 w 6002552"/>
              <a:gd name="connsiteY76" fmla="*/ 3025110 h 4929733"/>
              <a:gd name="connsiteX77" fmla="*/ 3863158 w 6002552"/>
              <a:gd name="connsiteY77" fmla="*/ 2952375 h 4929733"/>
              <a:gd name="connsiteX78" fmla="*/ 3933615 w 6002552"/>
              <a:gd name="connsiteY78" fmla="*/ 2842329 h 4929733"/>
              <a:gd name="connsiteX79" fmla="*/ 4215259 w 6002552"/>
              <a:gd name="connsiteY79" fmla="*/ 2394125 h 4929733"/>
              <a:gd name="connsiteX80" fmla="*/ 4287203 w 6002552"/>
              <a:gd name="connsiteY80" fmla="*/ 2280944 h 4929733"/>
              <a:gd name="connsiteX81" fmla="*/ 4335837 w 6002552"/>
              <a:gd name="connsiteY81" fmla="*/ 2205422 h 4929733"/>
              <a:gd name="connsiteX82" fmla="*/ 4416515 w 6002552"/>
              <a:gd name="connsiteY82" fmla="*/ 2081094 h 4929733"/>
              <a:gd name="connsiteX83" fmla="*/ 4500011 w 6002552"/>
              <a:gd name="connsiteY83" fmla="*/ 1950584 h 4929733"/>
              <a:gd name="connsiteX84" fmla="*/ 4775976 w 6002552"/>
              <a:gd name="connsiteY84" fmla="*/ 1513988 h 4929733"/>
              <a:gd name="connsiteX85" fmla="*/ 4859221 w 6002552"/>
              <a:gd name="connsiteY85" fmla="*/ 1383871 h 4929733"/>
              <a:gd name="connsiteX86" fmla="*/ 4915112 w 6002552"/>
              <a:gd name="connsiteY86" fmla="*/ 1297666 h 4929733"/>
              <a:gd name="connsiteX87" fmla="*/ 4971425 w 6002552"/>
              <a:gd name="connsiteY87" fmla="*/ 1212012 h 4929733"/>
              <a:gd name="connsiteX88" fmla="*/ 5028248 w 6002552"/>
              <a:gd name="connsiteY88" fmla="*/ 1127013 h 4929733"/>
              <a:gd name="connsiteX89" fmla="*/ 5085670 w 6002552"/>
              <a:gd name="connsiteY89" fmla="*/ 1042769 h 4929733"/>
              <a:gd name="connsiteX90" fmla="*/ 5114634 w 6002552"/>
              <a:gd name="connsiteY90" fmla="*/ 1000963 h 4929733"/>
              <a:gd name="connsiteX91" fmla="*/ 5143782 w 6002552"/>
              <a:gd name="connsiteY91" fmla="*/ 959384 h 4929733"/>
              <a:gd name="connsiteX92" fmla="*/ 5173123 w 6002552"/>
              <a:gd name="connsiteY92" fmla="*/ 918045 h 4929733"/>
              <a:gd name="connsiteX93" fmla="*/ 5202671 w 6002552"/>
              <a:gd name="connsiteY93" fmla="*/ 876959 h 4929733"/>
              <a:gd name="connsiteX94" fmla="*/ 5232435 w 6002552"/>
              <a:gd name="connsiteY94" fmla="*/ 836139 h 4929733"/>
              <a:gd name="connsiteX95" fmla="*/ 5262428 w 6002552"/>
              <a:gd name="connsiteY95" fmla="*/ 795597 h 4929733"/>
              <a:gd name="connsiteX96" fmla="*/ 5292659 w 6002552"/>
              <a:gd name="connsiteY96" fmla="*/ 755346 h 4929733"/>
              <a:gd name="connsiteX97" fmla="*/ 5323141 w 6002552"/>
              <a:gd name="connsiteY97" fmla="*/ 715400 h 4929733"/>
              <a:gd name="connsiteX98" fmla="*/ 5353885 w 6002552"/>
              <a:gd name="connsiteY98" fmla="*/ 675770 h 4929733"/>
              <a:gd name="connsiteX99" fmla="*/ 5384901 w 6002552"/>
              <a:gd name="connsiteY99" fmla="*/ 636470 h 4929733"/>
              <a:gd name="connsiteX100" fmla="*/ 5416201 w 6002552"/>
              <a:gd name="connsiteY100" fmla="*/ 597512 h 4929733"/>
              <a:gd name="connsiteX101" fmla="*/ 5447796 w 6002552"/>
              <a:gd name="connsiteY101" fmla="*/ 558910 h 4929733"/>
              <a:gd name="connsiteX102" fmla="*/ 5479697 w 6002552"/>
              <a:gd name="connsiteY102" fmla="*/ 520675 h 4929733"/>
              <a:gd name="connsiteX103" fmla="*/ 5511916 w 6002552"/>
              <a:gd name="connsiteY103" fmla="*/ 482821 h 4929733"/>
              <a:gd name="connsiteX104" fmla="*/ 5544463 w 6002552"/>
              <a:gd name="connsiteY104" fmla="*/ 445361 h 4929733"/>
              <a:gd name="connsiteX105" fmla="*/ 5577350 w 6002552"/>
              <a:gd name="connsiteY105" fmla="*/ 408306 h 4929733"/>
              <a:gd name="connsiteX106" fmla="*/ 5610587 w 6002552"/>
              <a:gd name="connsiteY106" fmla="*/ 371671 h 4929733"/>
              <a:gd name="connsiteX107" fmla="*/ 5644187 w 6002552"/>
              <a:gd name="connsiteY107" fmla="*/ 335468 h 4929733"/>
              <a:gd name="connsiteX108" fmla="*/ 5678160 w 6002552"/>
              <a:gd name="connsiteY108" fmla="*/ 299710 h 4929733"/>
              <a:gd name="connsiteX109" fmla="*/ 5712517 w 6002552"/>
              <a:gd name="connsiteY109" fmla="*/ 264408 h 4929733"/>
              <a:gd name="connsiteX110" fmla="*/ 5747270 w 6002552"/>
              <a:gd name="connsiteY110" fmla="*/ 229577 h 4929733"/>
              <a:gd name="connsiteX111" fmla="*/ 5782429 w 6002552"/>
              <a:gd name="connsiteY111" fmla="*/ 195229 h 4929733"/>
              <a:gd name="connsiteX112" fmla="*/ 5818007 w 6002552"/>
              <a:gd name="connsiteY112" fmla="*/ 161377 h 4929733"/>
              <a:gd name="connsiteX113" fmla="*/ 5854013 w 6002552"/>
              <a:gd name="connsiteY113" fmla="*/ 128033 h 4929733"/>
              <a:gd name="connsiteX114" fmla="*/ 5890459 w 6002552"/>
              <a:gd name="connsiteY114" fmla="*/ 95211 h 4929733"/>
              <a:gd name="connsiteX115" fmla="*/ 5927357 w 6002552"/>
              <a:gd name="connsiteY115" fmla="*/ 62923 h 4929733"/>
              <a:gd name="connsiteX116" fmla="*/ 5964718 w 6002552"/>
              <a:gd name="connsiteY116" fmla="*/ 31181 h 4929733"/>
              <a:gd name="connsiteX117" fmla="*/ 6002552 w 6002552"/>
              <a:gd name="connsiteY117" fmla="*/ 0 h 4929733"/>
              <a:gd name="connsiteX0" fmla="*/ 6014544 w 6014544"/>
              <a:gd name="connsiteY0" fmla="*/ 0 h 4929733"/>
              <a:gd name="connsiteX1" fmla="*/ 511 w 6014544"/>
              <a:gd name="connsiteY1" fmla="*/ 7668 h 4929733"/>
              <a:gd name="connsiteX2" fmla="*/ 11992 w 6014544"/>
              <a:gd name="connsiteY2" fmla="*/ 4929733 h 4929733"/>
              <a:gd name="connsiteX3" fmla="*/ 826657 w 6014544"/>
              <a:gd name="connsiteY3" fmla="*/ 4904003 h 4929733"/>
              <a:gd name="connsiteX4" fmla="*/ 891923 w 6014544"/>
              <a:gd name="connsiteY4" fmla="*/ 4897516 h 4929733"/>
              <a:gd name="connsiteX5" fmla="*/ 956205 w 6014544"/>
              <a:gd name="connsiteY5" fmla="*/ 4890395 h 4929733"/>
              <a:gd name="connsiteX6" fmla="*/ 1019514 w 6014544"/>
              <a:gd name="connsiteY6" fmla="*/ 4882647 h 4929733"/>
              <a:gd name="connsiteX7" fmla="*/ 1081862 w 6014544"/>
              <a:gd name="connsiteY7" fmla="*/ 4874279 h 4929733"/>
              <a:gd name="connsiteX8" fmla="*/ 1143262 w 6014544"/>
              <a:gd name="connsiteY8" fmla="*/ 4865297 h 4929733"/>
              <a:gd name="connsiteX9" fmla="*/ 1203724 w 6014544"/>
              <a:gd name="connsiteY9" fmla="*/ 4855708 h 4929733"/>
              <a:gd name="connsiteX10" fmla="*/ 1263261 w 6014544"/>
              <a:gd name="connsiteY10" fmla="*/ 4845517 h 4929733"/>
              <a:gd name="connsiteX11" fmla="*/ 1321883 w 6014544"/>
              <a:gd name="connsiteY11" fmla="*/ 4834732 h 4929733"/>
              <a:gd name="connsiteX12" fmla="*/ 1379603 w 6014544"/>
              <a:gd name="connsiteY12" fmla="*/ 4823359 h 4929733"/>
              <a:gd name="connsiteX13" fmla="*/ 1436433 w 6014544"/>
              <a:gd name="connsiteY13" fmla="*/ 4811404 h 4929733"/>
              <a:gd name="connsiteX14" fmla="*/ 1492384 w 6014544"/>
              <a:gd name="connsiteY14" fmla="*/ 4798874 h 4929733"/>
              <a:gd name="connsiteX15" fmla="*/ 1547467 w 6014544"/>
              <a:gd name="connsiteY15" fmla="*/ 4785776 h 4929733"/>
              <a:gd name="connsiteX16" fmla="*/ 1601695 w 6014544"/>
              <a:gd name="connsiteY16" fmla="*/ 4772115 h 4929733"/>
              <a:gd name="connsiteX17" fmla="*/ 1655080 w 6014544"/>
              <a:gd name="connsiteY17" fmla="*/ 4757899 h 4929733"/>
              <a:gd name="connsiteX18" fmla="*/ 1707632 w 6014544"/>
              <a:gd name="connsiteY18" fmla="*/ 4743134 h 4929733"/>
              <a:gd name="connsiteX19" fmla="*/ 1759363 w 6014544"/>
              <a:gd name="connsiteY19" fmla="*/ 4727825 h 4929733"/>
              <a:gd name="connsiteX20" fmla="*/ 1810286 w 6014544"/>
              <a:gd name="connsiteY20" fmla="*/ 4711981 h 4929733"/>
              <a:gd name="connsiteX21" fmla="*/ 1860412 w 6014544"/>
              <a:gd name="connsiteY21" fmla="*/ 4695607 h 4929733"/>
              <a:gd name="connsiteX22" fmla="*/ 1909753 w 6014544"/>
              <a:gd name="connsiteY22" fmla="*/ 4678710 h 4929733"/>
              <a:gd name="connsiteX23" fmla="*/ 1958320 w 6014544"/>
              <a:gd name="connsiteY23" fmla="*/ 4661296 h 4929733"/>
              <a:gd name="connsiteX24" fmla="*/ 2006125 w 6014544"/>
              <a:gd name="connsiteY24" fmla="*/ 4643371 h 4929733"/>
              <a:gd name="connsiteX25" fmla="*/ 2053179 w 6014544"/>
              <a:gd name="connsiteY25" fmla="*/ 4624943 h 4929733"/>
              <a:gd name="connsiteX26" fmla="*/ 2099495 w 6014544"/>
              <a:gd name="connsiteY26" fmla="*/ 4606017 h 4929733"/>
              <a:gd name="connsiteX27" fmla="*/ 2145084 w 6014544"/>
              <a:gd name="connsiteY27" fmla="*/ 4586601 h 4929733"/>
              <a:gd name="connsiteX28" fmla="*/ 2189958 w 6014544"/>
              <a:gd name="connsiteY28" fmla="*/ 4566700 h 4929733"/>
              <a:gd name="connsiteX29" fmla="*/ 2234129 w 6014544"/>
              <a:gd name="connsiteY29" fmla="*/ 4546321 h 4929733"/>
              <a:gd name="connsiteX30" fmla="*/ 2277607 w 6014544"/>
              <a:gd name="connsiteY30" fmla="*/ 4525471 h 4929733"/>
              <a:gd name="connsiteX31" fmla="*/ 2320406 w 6014544"/>
              <a:gd name="connsiteY31" fmla="*/ 4504156 h 4929733"/>
              <a:gd name="connsiteX32" fmla="*/ 2362536 w 6014544"/>
              <a:gd name="connsiteY32" fmla="*/ 4482383 h 4929733"/>
              <a:gd name="connsiteX33" fmla="*/ 2404009 w 6014544"/>
              <a:gd name="connsiteY33" fmla="*/ 4460157 h 4929733"/>
              <a:gd name="connsiteX34" fmla="*/ 2444837 w 6014544"/>
              <a:gd name="connsiteY34" fmla="*/ 4437486 h 4929733"/>
              <a:gd name="connsiteX35" fmla="*/ 2485032 w 6014544"/>
              <a:gd name="connsiteY35" fmla="*/ 4414376 h 4929733"/>
              <a:gd name="connsiteX36" fmla="*/ 2524605 w 6014544"/>
              <a:gd name="connsiteY36" fmla="*/ 4390833 h 4929733"/>
              <a:gd name="connsiteX37" fmla="*/ 2563568 w 6014544"/>
              <a:gd name="connsiteY37" fmla="*/ 4366865 h 4929733"/>
              <a:gd name="connsiteX38" fmla="*/ 2601933 w 6014544"/>
              <a:gd name="connsiteY38" fmla="*/ 4342477 h 4929733"/>
              <a:gd name="connsiteX39" fmla="*/ 2639711 w 6014544"/>
              <a:gd name="connsiteY39" fmla="*/ 4317675 h 4929733"/>
              <a:gd name="connsiteX40" fmla="*/ 2676915 w 6014544"/>
              <a:gd name="connsiteY40" fmla="*/ 4292467 h 4929733"/>
              <a:gd name="connsiteX41" fmla="*/ 2713555 w 6014544"/>
              <a:gd name="connsiteY41" fmla="*/ 4266859 h 4929733"/>
              <a:gd name="connsiteX42" fmla="*/ 2749643 w 6014544"/>
              <a:gd name="connsiteY42" fmla="*/ 4240857 h 4929733"/>
              <a:gd name="connsiteX43" fmla="*/ 2785192 w 6014544"/>
              <a:gd name="connsiteY43" fmla="*/ 4214468 h 4929733"/>
              <a:gd name="connsiteX44" fmla="*/ 2820213 w 6014544"/>
              <a:gd name="connsiteY44" fmla="*/ 4187699 h 4929733"/>
              <a:gd name="connsiteX45" fmla="*/ 2854717 w 6014544"/>
              <a:gd name="connsiteY45" fmla="*/ 4160555 h 4929733"/>
              <a:gd name="connsiteX46" fmla="*/ 2888716 w 6014544"/>
              <a:gd name="connsiteY46" fmla="*/ 4133043 h 4929733"/>
              <a:gd name="connsiteX47" fmla="*/ 2922222 w 6014544"/>
              <a:gd name="connsiteY47" fmla="*/ 4105171 h 4929733"/>
              <a:gd name="connsiteX48" fmla="*/ 2955247 w 6014544"/>
              <a:gd name="connsiteY48" fmla="*/ 4076943 h 4929733"/>
              <a:gd name="connsiteX49" fmla="*/ 2987803 w 6014544"/>
              <a:gd name="connsiteY49" fmla="*/ 4048367 h 4929733"/>
              <a:gd name="connsiteX50" fmla="*/ 3019900 w 6014544"/>
              <a:gd name="connsiteY50" fmla="*/ 4019449 h 4929733"/>
              <a:gd name="connsiteX51" fmla="*/ 3051551 w 6014544"/>
              <a:gd name="connsiteY51" fmla="*/ 3990196 h 4929733"/>
              <a:gd name="connsiteX52" fmla="*/ 3082767 w 6014544"/>
              <a:gd name="connsiteY52" fmla="*/ 3960614 h 4929733"/>
              <a:gd name="connsiteX53" fmla="*/ 3113560 w 6014544"/>
              <a:gd name="connsiteY53" fmla="*/ 3930710 h 4929733"/>
              <a:gd name="connsiteX54" fmla="*/ 3143943 w 6014544"/>
              <a:gd name="connsiteY54" fmla="*/ 3900490 h 4929733"/>
              <a:gd name="connsiteX55" fmla="*/ 3173925 w 6014544"/>
              <a:gd name="connsiteY55" fmla="*/ 3869960 h 4929733"/>
              <a:gd name="connsiteX56" fmla="*/ 3203520 w 6014544"/>
              <a:gd name="connsiteY56" fmla="*/ 3839127 h 4929733"/>
              <a:gd name="connsiteX57" fmla="*/ 3232739 w 6014544"/>
              <a:gd name="connsiteY57" fmla="*/ 3807998 h 4929733"/>
              <a:gd name="connsiteX58" fmla="*/ 3261593 w 6014544"/>
              <a:gd name="connsiteY58" fmla="*/ 3776579 h 4929733"/>
              <a:gd name="connsiteX59" fmla="*/ 3290094 w 6014544"/>
              <a:gd name="connsiteY59" fmla="*/ 3744877 h 4929733"/>
              <a:gd name="connsiteX60" fmla="*/ 3318254 w 6014544"/>
              <a:gd name="connsiteY60" fmla="*/ 3712897 h 4929733"/>
              <a:gd name="connsiteX61" fmla="*/ 3346085 w 6014544"/>
              <a:gd name="connsiteY61" fmla="*/ 3680647 h 4929733"/>
              <a:gd name="connsiteX62" fmla="*/ 3373598 w 6014544"/>
              <a:gd name="connsiteY62" fmla="*/ 3648133 h 4929733"/>
              <a:gd name="connsiteX63" fmla="*/ 3400806 w 6014544"/>
              <a:gd name="connsiteY63" fmla="*/ 3615361 h 4929733"/>
              <a:gd name="connsiteX64" fmla="*/ 3427719 w 6014544"/>
              <a:gd name="connsiteY64" fmla="*/ 3582338 h 4929733"/>
              <a:gd name="connsiteX65" fmla="*/ 3454349 w 6014544"/>
              <a:gd name="connsiteY65" fmla="*/ 3549071 h 4929733"/>
              <a:gd name="connsiteX66" fmla="*/ 3480708 w 6014544"/>
              <a:gd name="connsiteY66" fmla="*/ 3515565 h 4929733"/>
              <a:gd name="connsiteX67" fmla="*/ 3506808 w 6014544"/>
              <a:gd name="connsiteY67" fmla="*/ 3481828 h 4929733"/>
              <a:gd name="connsiteX68" fmla="*/ 3532661 w 6014544"/>
              <a:gd name="connsiteY68" fmla="*/ 3447865 h 4929733"/>
              <a:gd name="connsiteX69" fmla="*/ 3558277 w 6014544"/>
              <a:gd name="connsiteY69" fmla="*/ 3413684 h 4929733"/>
              <a:gd name="connsiteX70" fmla="*/ 3583670 w 6014544"/>
              <a:gd name="connsiteY70" fmla="*/ 3379290 h 4929733"/>
              <a:gd name="connsiteX71" fmla="*/ 3608850 w 6014544"/>
              <a:gd name="connsiteY71" fmla="*/ 3344691 h 4929733"/>
              <a:gd name="connsiteX72" fmla="*/ 3633829 w 6014544"/>
              <a:gd name="connsiteY72" fmla="*/ 3309893 h 4929733"/>
              <a:gd name="connsiteX73" fmla="*/ 3683232 w 6014544"/>
              <a:gd name="connsiteY73" fmla="*/ 3239724 h 4929733"/>
              <a:gd name="connsiteX74" fmla="*/ 3731972 w 6014544"/>
              <a:gd name="connsiteY74" fmla="*/ 3168836 h 4929733"/>
              <a:gd name="connsiteX75" fmla="*/ 3780142 w 6014544"/>
              <a:gd name="connsiteY75" fmla="*/ 3097281 h 4929733"/>
              <a:gd name="connsiteX76" fmla="*/ 3827837 w 6014544"/>
              <a:gd name="connsiteY76" fmla="*/ 3025110 h 4929733"/>
              <a:gd name="connsiteX77" fmla="*/ 3875150 w 6014544"/>
              <a:gd name="connsiteY77" fmla="*/ 2952375 h 4929733"/>
              <a:gd name="connsiteX78" fmla="*/ 3945607 w 6014544"/>
              <a:gd name="connsiteY78" fmla="*/ 2842329 h 4929733"/>
              <a:gd name="connsiteX79" fmla="*/ 4227251 w 6014544"/>
              <a:gd name="connsiteY79" fmla="*/ 2394125 h 4929733"/>
              <a:gd name="connsiteX80" fmla="*/ 4299195 w 6014544"/>
              <a:gd name="connsiteY80" fmla="*/ 2280944 h 4929733"/>
              <a:gd name="connsiteX81" fmla="*/ 4347829 w 6014544"/>
              <a:gd name="connsiteY81" fmla="*/ 2205422 h 4929733"/>
              <a:gd name="connsiteX82" fmla="*/ 4428507 w 6014544"/>
              <a:gd name="connsiteY82" fmla="*/ 2081094 h 4929733"/>
              <a:gd name="connsiteX83" fmla="*/ 4512003 w 6014544"/>
              <a:gd name="connsiteY83" fmla="*/ 1950584 h 4929733"/>
              <a:gd name="connsiteX84" fmla="*/ 4787968 w 6014544"/>
              <a:gd name="connsiteY84" fmla="*/ 1513988 h 4929733"/>
              <a:gd name="connsiteX85" fmla="*/ 4871213 w 6014544"/>
              <a:gd name="connsiteY85" fmla="*/ 1383871 h 4929733"/>
              <a:gd name="connsiteX86" fmla="*/ 4927104 w 6014544"/>
              <a:gd name="connsiteY86" fmla="*/ 1297666 h 4929733"/>
              <a:gd name="connsiteX87" fmla="*/ 4983417 w 6014544"/>
              <a:gd name="connsiteY87" fmla="*/ 1212012 h 4929733"/>
              <a:gd name="connsiteX88" fmla="*/ 5040240 w 6014544"/>
              <a:gd name="connsiteY88" fmla="*/ 1127013 h 4929733"/>
              <a:gd name="connsiteX89" fmla="*/ 5097662 w 6014544"/>
              <a:gd name="connsiteY89" fmla="*/ 1042769 h 4929733"/>
              <a:gd name="connsiteX90" fmla="*/ 5126626 w 6014544"/>
              <a:gd name="connsiteY90" fmla="*/ 1000963 h 4929733"/>
              <a:gd name="connsiteX91" fmla="*/ 5155774 w 6014544"/>
              <a:gd name="connsiteY91" fmla="*/ 959384 h 4929733"/>
              <a:gd name="connsiteX92" fmla="*/ 5185115 w 6014544"/>
              <a:gd name="connsiteY92" fmla="*/ 918045 h 4929733"/>
              <a:gd name="connsiteX93" fmla="*/ 5214663 w 6014544"/>
              <a:gd name="connsiteY93" fmla="*/ 876959 h 4929733"/>
              <a:gd name="connsiteX94" fmla="*/ 5244427 w 6014544"/>
              <a:gd name="connsiteY94" fmla="*/ 836139 h 4929733"/>
              <a:gd name="connsiteX95" fmla="*/ 5274420 w 6014544"/>
              <a:gd name="connsiteY95" fmla="*/ 795597 h 4929733"/>
              <a:gd name="connsiteX96" fmla="*/ 5304651 w 6014544"/>
              <a:gd name="connsiteY96" fmla="*/ 755346 h 4929733"/>
              <a:gd name="connsiteX97" fmla="*/ 5335133 w 6014544"/>
              <a:gd name="connsiteY97" fmla="*/ 715400 h 4929733"/>
              <a:gd name="connsiteX98" fmla="*/ 5365877 w 6014544"/>
              <a:gd name="connsiteY98" fmla="*/ 675770 h 4929733"/>
              <a:gd name="connsiteX99" fmla="*/ 5396893 w 6014544"/>
              <a:gd name="connsiteY99" fmla="*/ 636470 h 4929733"/>
              <a:gd name="connsiteX100" fmla="*/ 5428193 w 6014544"/>
              <a:gd name="connsiteY100" fmla="*/ 597512 h 4929733"/>
              <a:gd name="connsiteX101" fmla="*/ 5459788 w 6014544"/>
              <a:gd name="connsiteY101" fmla="*/ 558910 h 4929733"/>
              <a:gd name="connsiteX102" fmla="*/ 5491689 w 6014544"/>
              <a:gd name="connsiteY102" fmla="*/ 520675 h 4929733"/>
              <a:gd name="connsiteX103" fmla="*/ 5523908 w 6014544"/>
              <a:gd name="connsiteY103" fmla="*/ 482821 h 4929733"/>
              <a:gd name="connsiteX104" fmla="*/ 5556455 w 6014544"/>
              <a:gd name="connsiteY104" fmla="*/ 445361 h 4929733"/>
              <a:gd name="connsiteX105" fmla="*/ 5589342 w 6014544"/>
              <a:gd name="connsiteY105" fmla="*/ 408306 h 4929733"/>
              <a:gd name="connsiteX106" fmla="*/ 5622579 w 6014544"/>
              <a:gd name="connsiteY106" fmla="*/ 371671 h 4929733"/>
              <a:gd name="connsiteX107" fmla="*/ 5656179 w 6014544"/>
              <a:gd name="connsiteY107" fmla="*/ 335468 h 4929733"/>
              <a:gd name="connsiteX108" fmla="*/ 5690152 w 6014544"/>
              <a:gd name="connsiteY108" fmla="*/ 299710 h 4929733"/>
              <a:gd name="connsiteX109" fmla="*/ 5724509 w 6014544"/>
              <a:gd name="connsiteY109" fmla="*/ 264408 h 4929733"/>
              <a:gd name="connsiteX110" fmla="*/ 5759262 w 6014544"/>
              <a:gd name="connsiteY110" fmla="*/ 229577 h 4929733"/>
              <a:gd name="connsiteX111" fmla="*/ 5794421 w 6014544"/>
              <a:gd name="connsiteY111" fmla="*/ 195229 h 4929733"/>
              <a:gd name="connsiteX112" fmla="*/ 5829999 w 6014544"/>
              <a:gd name="connsiteY112" fmla="*/ 161377 h 4929733"/>
              <a:gd name="connsiteX113" fmla="*/ 5866005 w 6014544"/>
              <a:gd name="connsiteY113" fmla="*/ 128033 h 4929733"/>
              <a:gd name="connsiteX114" fmla="*/ 5902451 w 6014544"/>
              <a:gd name="connsiteY114" fmla="*/ 95211 h 4929733"/>
              <a:gd name="connsiteX115" fmla="*/ 5939349 w 6014544"/>
              <a:gd name="connsiteY115" fmla="*/ 62923 h 4929733"/>
              <a:gd name="connsiteX116" fmla="*/ 5976710 w 6014544"/>
              <a:gd name="connsiteY116" fmla="*/ 31181 h 4929733"/>
              <a:gd name="connsiteX117" fmla="*/ 6014544 w 6014544"/>
              <a:gd name="connsiteY117" fmla="*/ 0 h 492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6014544" h="4929733">
                <a:moveTo>
                  <a:pt x="6014544" y="0"/>
                </a:moveTo>
                <a:lnTo>
                  <a:pt x="511" y="7668"/>
                </a:lnTo>
                <a:cubicBezTo>
                  <a:pt x="-3330" y="1650912"/>
                  <a:pt x="15833" y="3286489"/>
                  <a:pt x="11992" y="4929733"/>
                </a:cubicBezTo>
                <a:lnTo>
                  <a:pt x="826657" y="4904003"/>
                </a:lnTo>
                <a:lnTo>
                  <a:pt x="891923" y="4897516"/>
                </a:lnTo>
                <a:lnTo>
                  <a:pt x="956205" y="4890395"/>
                </a:lnTo>
                <a:lnTo>
                  <a:pt x="1019514" y="4882647"/>
                </a:lnTo>
                <a:lnTo>
                  <a:pt x="1081862" y="4874279"/>
                </a:lnTo>
                <a:lnTo>
                  <a:pt x="1143262" y="4865297"/>
                </a:lnTo>
                <a:lnTo>
                  <a:pt x="1203724" y="4855708"/>
                </a:lnTo>
                <a:lnTo>
                  <a:pt x="1263261" y="4845517"/>
                </a:lnTo>
                <a:lnTo>
                  <a:pt x="1321883" y="4834732"/>
                </a:lnTo>
                <a:lnTo>
                  <a:pt x="1379603" y="4823359"/>
                </a:lnTo>
                <a:lnTo>
                  <a:pt x="1436433" y="4811404"/>
                </a:lnTo>
                <a:lnTo>
                  <a:pt x="1492384" y="4798874"/>
                </a:lnTo>
                <a:lnTo>
                  <a:pt x="1547467" y="4785776"/>
                </a:lnTo>
                <a:lnTo>
                  <a:pt x="1601695" y="4772115"/>
                </a:lnTo>
                <a:lnTo>
                  <a:pt x="1655080" y="4757899"/>
                </a:lnTo>
                <a:lnTo>
                  <a:pt x="1707632" y="4743134"/>
                </a:lnTo>
                <a:lnTo>
                  <a:pt x="1759363" y="4727825"/>
                </a:lnTo>
                <a:lnTo>
                  <a:pt x="1810286" y="4711981"/>
                </a:lnTo>
                <a:lnTo>
                  <a:pt x="1860412" y="4695607"/>
                </a:lnTo>
                <a:lnTo>
                  <a:pt x="1909753" y="4678710"/>
                </a:lnTo>
                <a:lnTo>
                  <a:pt x="1958320" y="4661296"/>
                </a:lnTo>
                <a:lnTo>
                  <a:pt x="2006125" y="4643371"/>
                </a:lnTo>
                <a:lnTo>
                  <a:pt x="2053179" y="4624943"/>
                </a:lnTo>
                <a:lnTo>
                  <a:pt x="2099495" y="4606017"/>
                </a:lnTo>
                <a:lnTo>
                  <a:pt x="2145084" y="4586601"/>
                </a:lnTo>
                <a:lnTo>
                  <a:pt x="2189958" y="4566700"/>
                </a:lnTo>
                <a:lnTo>
                  <a:pt x="2234129" y="4546321"/>
                </a:lnTo>
                <a:lnTo>
                  <a:pt x="2277607" y="4525471"/>
                </a:lnTo>
                <a:lnTo>
                  <a:pt x="2320406" y="4504156"/>
                </a:lnTo>
                <a:lnTo>
                  <a:pt x="2362536" y="4482383"/>
                </a:lnTo>
                <a:lnTo>
                  <a:pt x="2404009" y="4460157"/>
                </a:lnTo>
                <a:lnTo>
                  <a:pt x="2444837" y="4437486"/>
                </a:lnTo>
                <a:lnTo>
                  <a:pt x="2485032" y="4414376"/>
                </a:lnTo>
                <a:lnTo>
                  <a:pt x="2524605" y="4390833"/>
                </a:lnTo>
                <a:lnTo>
                  <a:pt x="2563568" y="4366865"/>
                </a:lnTo>
                <a:lnTo>
                  <a:pt x="2601933" y="4342477"/>
                </a:lnTo>
                <a:lnTo>
                  <a:pt x="2639711" y="4317675"/>
                </a:lnTo>
                <a:lnTo>
                  <a:pt x="2676915" y="4292467"/>
                </a:lnTo>
                <a:lnTo>
                  <a:pt x="2713555" y="4266859"/>
                </a:lnTo>
                <a:lnTo>
                  <a:pt x="2749643" y="4240857"/>
                </a:lnTo>
                <a:lnTo>
                  <a:pt x="2785192" y="4214468"/>
                </a:lnTo>
                <a:lnTo>
                  <a:pt x="2820213" y="4187699"/>
                </a:lnTo>
                <a:lnTo>
                  <a:pt x="2854717" y="4160555"/>
                </a:lnTo>
                <a:lnTo>
                  <a:pt x="2888716" y="4133043"/>
                </a:lnTo>
                <a:lnTo>
                  <a:pt x="2922222" y="4105171"/>
                </a:lnTo>
                <a:lnTo>
                  <a:pt x="2955247" y="4076943"/>
                </a:lnTo>
                <a:lnTo>
                  <a:pt x="2987803" y="4048367"/>
                </a:lnTo>
                <a:lnTo>
                  <a:pt x="3019900" y="4019449"/>
                </a:lnTo>
                <a:lnTo>
                  <a:pt x="3051551" y="3990196"/>
                </a:lnTo>
                <a:lnTo>
                  <a:pt x="3082767" y="3960614"/>
                </a:lnTo>
                <a:lnTo>
                  <a:pt x="3113560" y="3930710"/>
                </a:lnTo>
                <a:lnTo>
                  <a:pt x="3143943" y="3900490"/>
                </a:lnTo>
                <a:lnTo>
                  <a:pt x="3173925" y="3869960"/>
                </a:lnTo>
                <a:lnTo>
                  <a:pt x="3203520" y="3839127"/>
                </a:lnTo>
                <a:lnTo>
                  <a:pt x="3232739" y="3807998"/>
                </a:lnTo>
                <a:lnTo>
                  <a:pt x="3261593" y="3776579"/>
                </a:lnTo>
                <a:lnTo>
                  <a:pt x="3290094" y="3744877"/>
                </a:lnTo>
                <a:lnTo>
                  <a:pt x="3318254" y="3712897"/>
                </a:lnTo>
                <a:lnTo>
                  <a:pt x="3346085" y="3680647"/>
                </a:lnTo>
                <a:lnTo>
                  <a:pt x="3373598" y="3648133"/>
                </a:lnTo>
                <a:lnTo>
                  <a:pt x="3400806" y="3615361"/>
                </a:lnTo>
                <a:lnTo>
                  <a:pt x="3427719" y="3582338"/>
                </a:lnTo>
                <a:lnTo>
                  <a:pt x="3454349" y="3549071"/>
                </a:lnTo>
                <a:lnTo>
                  <a:pt x="3480708" y="3515565"/>
                </a:lnTo>
                <a:lnTo>
                  <a:pt x="3506808" y="3481828"/>
                </a:lnTo>
                <a:lnTo>
                  <a:pt x="3532661" y="3447865"/>
                </a:lnTo>
                <a:lnTo>
                  <a:pt x="3558277" y="3413684"/>
                </a:lnTo>
                <a:lnTo>
                  <a:pt x="3583670" y="3379290"/>
                </a:lnTo>
                <a:lnTo>
                  <a:pt x="3608850" y="3344691"/>
                </a:lnTo>
                <a:lnTo>
                  <a:pt x="3633829" y="3309893"/>
                </a:lnTo>
                <a:lnTo>
                  <a:pt x="3683232" y="3239724"/>
                </a:lnTo>
                <a:lnTo>
                  <a:pt x="3731972" y="3168836"/>
                </a:lnTo>
                <a:lnTo>
                  <a:pt x="3780142" y="3097281"/>
                </a:lnTo>
                <a:lnTo>
                  <a:pt x="3827837" y="3025110"/>
                </a:lnTo>
                <a:lnTo>
                  <a:pt x="3875150" y="2952375"/>
                </a:lnTo>
                <a:lnTo>
                  <a:pt x="3945607" y="2842329"/>
                </a:lnTo>
                <a:lnTo>
                  <a:pt x="4227251" y="2394125"/>
                </a:lnTo>
                <a:lnTo>
                  <a:pt x="4299195" y="2280944"/>
                </a:lnTo>
                <a:lnTo>
                  <a:pt x="4347829" y="2205422"/>
                </a:lnTo>
                <a:lnTo>
                  <a:pt x="4428507" y="2081094"/>
                </a:lnTo>
                <a:lnTo>
                  <a:pt x="4512003" y="1950584"/>
                </a:lnTo>
                <a:lnTo>
                  <a:pt x="4787968" y="1513988"/>
                </a:lnTo>
                <a:lnTo>
                  <a:pt x="4871213" y="1383871"/>
                </a:lnTo>
                <a:lnTo>
                  <a:pt x="4927104" y="1297666"/>
                </a:lnTo>
                <a:lnTo>
                  <a:pt x="4983417" y="1212012"/>
                </a:lnTo>
                <a:lnTo>
                  <a:pt x="5040240" y="1127013"/>
                </a:lnTo>
                <a:lnTo>
                  <a:pt x="5097662" y="1042769"/>
                </a:lnTo>
                <a:lnTo>
                  <a:pt x="5126626" y="1000963"/>
                </a:lnTo>
                <a:lnTo>
                  <a:pt x="5155774" y="959384"/>
                </a:lnTo>
                <a:lnTo>
                  <a:pt x="5185115" y="918045"/>
                </a:lnTo>
                <a:lnTo>
                  <a:pt x="5214663" y="876959"/>
                </a:lnTo>
                <a:lnTo>
                  <a:pt x="5244427" y="836139"/>
                </a:lnTo>
                <a:lnTo>
                  <a:pt x="5274420" y="795597"/>
                </a:lnTo>
                <a:lnTo>
                  <a:pt x="5304651" y="755346"/>
                </a:lnTo>
                <a:lnTo>
                  <a:pt x="5335133" y="715400"/>
                </a:lnTo>
                <a:lnTo>
                  <a:pt x="5365877" y="675770"/>
                </a:lnTo>
                <a:lnTo>
                  <a:pt x="5396893" y="636470"/>
                </a:lnTo>
                <a:lnTo>
                  <a:pt x="5428193" y="597512"/>
                </a:lnTo>
                <a:lnTo>
                  <a:pt x="5459788" y="558910"/>
                </a:lnTo>
                <a:lnTo>
                  <a:pt x="5491689" y="520675"/>
                </a:lnTo>
                <a:lnTo>
                  <a:pt x="5523908" y="482821"/>
                </a:lnTo>
                <a:lnTo>
                  <a:pt x="5556455" y="445361"/>
                </a:lnTo>
                <a:lnTo>
                  <a:pt x="5589342" y="408306"/>
                </a:lnTo>
                <a:lnTo>
                  <a:pt x="5622579" y="371671"/>
                </a:lnTo>
                <a:lnTo>
                  <a:pt x="5656179" y="335468"/>
                </a:lnTo>
                <a:lnTo>
                  <a:pt x="5690152" y="299710"/>
                </a:lnTo>
                <a:lnTo>
                  <a:pt x="5724509" y="264408"/>
                </a:lnTo>
                <a:lnTo>
                  <a:pt x="5759262" y="229577"/>
                </a:lnTo>
                <a:lnTo>
                  <a:pt x="5794421" y="195229"/>
                </a:lnTo>
                <a:lnTo>
                  <a:pt x="5829999" y="161377"/>
                </a:lnTo>
                <a:lnTo>
                  <a:pt x="5866005" y="128033"/>
                </a:lnTo>
                <a:lnTo>
                  <a:pt x="5902451" y="95211"/>
                </a:lnTo>
                <a:lnTo>
                  <a:pt x="5939349" y="62923"/>
                </a:lnTo>
                <a:lnTo>
                  <a:pt x="5976710" y="31181"/>
                </a:lnTo>
                <a:lnTo>
                  <a:pt x="6014544" y="0"/>
                </a:lnTo>
                <a:close/>
              </a:path>
            </a:pathLst>
          </a:custGeom>
          <a:solidFill>
            <a:schemeClr val="bg1"/>
          </a:solidFill>
        </p:spPr>
        <p:txBody>
          <a:bodyPr wrap="square" lIns="0" tIns="0" rIns="0" bIns="0" rtlCol="0"/>
          <a:lstStyle/>
          <a:p>
            <a:endParaRPr/>
          </a:p>
        </p:txBody>
      </p:sp>
      <p:sp>
        <p:nvSpPr>
          <p:cNvPr id="39" name="Titel 1">
            <a:extLst>
              <a:ext uri="{FF2B5EF4-FFF2-40B4-BE49-F238E27FC236}">
                <a16:creationId xmlns:a16="http://schemas.microsoft.com/office/drawing/2014/main" id="{F420976D-DF05-5525-6577-F426180F9CA9}"/>
              </a:ext>
            </a:extLst>
          </p:cNvPr>
          <p:cNvSpPr>
            <a:spLocks noGrp="1"/>
          </p:cNvSpPr>
          <p:nvPr>
            <p:ph type="ctrTitle"/>
          </p:nvPr>
        </p:nvSpPr>
        <p:spPr>
          <a:xfrm>
            <a:off x="399922" y="2161077"/>
            <a:ext cx="5443315" cy="1725277"/>
          </a:xfrm>
          <a:prstGeom prst="rect">
            <a:avLst/>
          </a:prstGeom>
        </p:spPr>
        <p:txBody>
          <a:bodyPr anchor="b">
            <a:noAutofit/>
          </a:bodyPr>
          <a:lstStyle>
            <a:lvl1pPr algn="l">
              <a:defRPr sz="6000" b="1" i="0">
                <a:solidFill>
                  <a:srgbClr val="2C3051"/>
                </a:solidFill>
                <a:latin typeface="Avenir Black" panose="02000503020000020003" pitchFamily="2" charset="0"/>
              </a:defRPr>
            </a:lvl1pPr>
          </a:lstStyle>
          <a:p>
            <a:r>
              <a:rPr lang="fr-FR"/>
              <a:t>Modifiez le style du titre</a:t>
            </a:r>
            <a:endParaRPr lang="nl-BE"/>
          </a:p>
        </p:txBody>
      </p:sp>
      <p:pic>
        <p:nvPicPr>
          <p:cNvPr id="8" name="Afbeelding 28">
            <a:extLst>
              <a:ext uri="{FF2B5EF4-FFF2-40B4-BE49-F238E27FC236}">
                <a16:creationId xmlns:a16="http://schemas.microsoft.com/office/drawing/2014/main" id="{83CAAACC-926A-7D84-2E91-B9FAC5A21B74}"/>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99922" y="417439"/>
            <a:ext cx="1449863" cy="773260"/>
          </a:xfrm>
          <a:prstGeom prst="rect">
            <a:avLst/>
          </a:prstGeom>
        </p:spPr>
      </p:pic>
    </p:spTree>
    <p:extLst>
      <p:ext uri="{BB962C8B-B14F-4D97-AF65-F5344CB8AC3E}">
        <p14:creationId xmlns:p14="http://schemas.microsoft.com/office/powerpoint/2010/main" val="21046608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verPage-2">
    <p:spTree>
      <p:nvGrpSpPr>
        <p:cNvPr id="1" name=""/>
        <p:cNvGrpSpPr/>
        <p:nvPr/>
      </p:nvGrpSpPr>
      <p:grpSpPr>
        <a:xfrm>
          <a:off x="0" y="0"/>
          <a:ext cx="0" cy="0"/>
          <a:chOff x="0" y="0"/>
          <a:chExt cx="0" cy="0"/>
        </a:xfrm>
      </p:grpSpPr>
      <p:pic>
        <p:nvPicPr>
          <p:cNvPr id="30" name="Afbeelding 29">
            <a:extLst>
              <a:ext uri="{FF2B5EF4-FFF2-40B4-BE49-F238E27FC236}">
                <a16:creationId xmlns:a16="http://schemas.microsoft.com/office/drawing/2014/main" id="{D5D9F547-9670-675B-490C-BDDE9CB7FD4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7" name="object 2">
            <a:extLst>
              <a:ext uri="{FF2B5EF4-FFF2-40B4-BE49-F238E27FC236}">
                <a16:creationId xmlns:a16="http://schemas.microsoft.com/office/drawing/2014/main" id="{3D2B6280-E298-1950-32ED-44F945B94DA9}"/>
              </a:ext>
            </a:extLst>
          </p:cNvPr>
          <p:cNvSpPr/>
          <p:nvPr userDrawn="1"/>
        </p:nvSpPr>
        <p:spPr>
          <a:xfrm>
            <a:off x="-15456" y="-30067"/>
            <a:ext cx="8560742" cy="7016687"/>
          </a:xfrm>
          <a:custGeom>
            <a:avLst/>
            <a:gdLst>
              <a:gd name="connsiteX0" fmla="*/ 5991028 w 5991028"/>
              <a:gd name="connsiteY0" fmla="*/ 0 h 4904003"/>
              <a:gd name="connsiteX1" fmla="*/ 0 w 5991028"/>
              <a:gd name="connsiteY1" fmla="*/ 0 h 4904003"/>
              <a:gd name="connsiteX2" fmla="*/ 783063 w 5991028"/>
              <a:gd name="connsiteY2" fmla="*/ 4904003 h 4904003"/>
              <a:gd name="connsiteX3" fmla="*/ 803141 w 5991028"/>
              <a:gd name="connsiteY3" fmla="*/ 4904003 h 4904003"/>
              <a:gd name="connsiteX4" fmla="*/ 868407 w 5991028"/>
              <a:gd name="connsiteY4" fmla="*/ 4897516 h 4904003"/>
              <a:gd name="connsiteX5" fmla="*/ 932689 w 5991028"/>
              <a:gd name="connsiteY5" fmla="*/ 4890395 h 4904003"/>
              <a:gd name="connsiteX6" fmla="*/ 995998 w 5991028"/>
              <a:gd name="connsiteY6" fmla="*/ 4882647 h 4904003"/>
              <a:gd name="connsiteX7" fmla="*/ 1058346 w 5991028"/>
              <a:gd name="connsiteY7" fmla="*/ 4874279 h 4904003"/>
              <a:gd name="connsiteX8" fmla="*/ 1119746 w 5991028"/>
              <a:gd name="connsiteY8" fmla="*/ 4865297 h 4904003"/>
              <a:gd name="connsiteX9" fmla="*/ 1180208 w 5991028"/>
              <a:gd name="connsiteY9" fmla="*/ 4855708 h 4904003"/>
              <a:gd name="connsiteX10" fmla="*/ 1239745 w 5991028"/>
              <a:gd name="connsiteY10" fmla="*/ 4845517 h 4904003"/>
              <a:gd name="connsiteX11" fmla="*/ 1298367 w 5991028"/>
              <a:gd name="connsiteY11" fmla="*/ 4834732 h 4904003"/>
              <a:gd name="connsiteX12" fmla="*/ 1356087 w 5991028"/>
              <a:gd name="connsiteY12" fmla="*/ 4823359 h 4904003"/>
              <a:gd name="connsiteX13" fmla="*/ 1412917 w 5991028"/>
              <a:gd name="connsiteY13" fmla="*/ 4811404 h 4904003"/>
              <a:gd name="connsiteX14" fmla="*/ 1468868 w 5991028"/>
              <a:gd name="connsiteY14" fmla="*/ 4798874 h 4904003"/>
              <a:gd name="connsiteX15" fmla="*/ 1523951 w 5991028"/>
              <a:gd name="connsiteY15" fmla="*/ 4785776 h 4904003"/>
              <a:gd name="connsiteX16" fmla="*/ 1578179 w 5991028"/>
              <a:gd name="connsiteY16" fmla="*/ 4772115 h 4904003"/>
              <a:gd name="connsiteX17" fmla="*/ 1631564 w 5991028"/>
              <a:gd name="connsiteY17" fmla="*/ 4757899 h 4904003"/>
              <a:gd name="connsiteX18" fmla="*/ 1684116 w 5991028"/>
              <a:gd name="connsiteY18" fmla="*/ 4743134 h 4904003"/>
              <a:gd name="connsiteX19" fmla="*/ 1735847 w 5991028"/>
              <a:gd name="connsiteY19" fmla="*/ 4727825 h 4904003"/>
              <a:gd name="connsiteX20" fmla="*/ 1786770 w 5991028"/>
              <a:gd name="connsiteY20" fmla="*/ 4711981 h 4904003"/>
              <a:gd name="connsiteX21" fmla="*/ 1836896 w 5991028"/>
              <a:gd name="connsiteY21" fmla="*/ 4695607 h 4904003"/>
              <a:gd name="connsiteX22" fmla="*/ 1886237 w 5991028"/>
              <a:gd name="connsiteY22" fmla="*/ 4678710 h 4904003"/>
              <a:gd name="connsiteX23" fmla="*/ 1934804 w 5991028"/>
              <a:gd name="connsiteY23" fmla="*/ 4661296 h 4904003"/>
              <a:gd name="connsiteX24" fmla="*/ 1982609 w 5991028"/>
              <a:gd name="connsiteY24" fmla="*/ 4643371 h 4904003"/>
              <a:gd name="connsiteX25" fmla="*/ 2029663 w 5991028"/>
              <a:gd name="connsiteY25" fmla="*/ 4624943 h 4904003"/>
              <a:gd name="connsiteX26" fmla="*/ 2075979 w 5991028"/>
              <a:gd name="connsiteY26" fmla="*/ 4606017 h 4904003"/>
              <a:gd name="connsiteX27" fmla="*/ 2121568 w 5991028"/>
              <a:gd name="connsiteY27" fmla="*/ 4586601 h 4904003"/>
              <a:gd name="connsiteX28" fmla="*/ 2166442 w 5991028"/>
              <a:gd name="connsiteY28" fmla="*/ 4566700 h 4904003"/>
              <a:gd name="connsiteX29" fmla="*/ 2210613 w 5991028"/>
              <a:gd name="connsiteY29" fmla="*/ 4546321 h 4904003"/>
              <a:gd name="connsiteX30" fmla="*/ 2254091 w 5991028"/>
              <a:gd name="connsiteY30" fmla="*/ 4525471 h 4904003"/>
              <a:gd name="connsiteX31" fmla="*/ 2296890 w 5991028"/>
              <a:gd name="connsiteY31" fmla="*/ 4504156 h 4904003"/>
              <a:gd name="connsiteX32" fmla="*/ 2339020 w 5991028"/>
              <a:gd name="connsiteY32" fmla="*/ 4482383 h 4904003"/>
              <a:gd name="connsiteX33" fmla="*/ 2380493 w 5991028"/>
              <a:gd name="connsiteY33" fmla="*/ 4460157 h 4904003"/>
              <a:gd name="connsiteX34" fmla="*/ 2421321 w 5991028"/>
              <a:gd name="connsiteY34" fmla="*/ 4437486 h 4904003"/>
              <a:gd name="connsiteX35" fmla="*/ 2461516 w 5991028"/>
              <a:gd name="connsiteY35" fmla="*/ 4414376 h 4904003"/>
              <a:gd name="connsiteX36" fmla="*/ 2501089 w 5991028"/>
              <a:gd name="connsiteY36" fmla="*/ 4390833 h 4904003"/>
              <a:gd name="connsiteX37" fmla="*/ 2540052 w 5991028"/>
              <a:gd name="connsiteY37" fmla="*/ 4366865 h 4904003"/>
              <a:gd name="connsiteX38" fmla="*/ 2578417 w 5991028"/>
              <a:gd name="connsiteY38" fmla="*/ 4342477 h 4904003"/>
              <a:gd name="connsiteX39" fmla="*/ 2616195 w 5991028"/>
              <a:gd name="connsiteY39" fmla="*/ 4317675 h 4904003"/>
              <a:gd name="connsiteX40" fmla="*/ 2653399 w 5991028"/>
              <a:gd name="connsiteY40" fmla="*/ 4292467 h 4904003"/>
              <a:gd name="connsiteX41" fmla="*/ 2690039 w 5991028"/>
              <a:gd name="connsiteY41" fmla="*/ 4266859 h 4904003"/>
              <a:gd name="connsiteX42" fmla="*/ 2726127 w 5991028"/>
              <a:gd name="connsiteY42" fmla="*/ 4240857 h 4904003"/>
              <a:gd name="connsiteX43" fmla="*/ 2761676 w 5991028"/>
              <a:gd name="connsiteY43" fmla="*/ 4214468 h 4904003"/>
              <a:gd name="connsiteX44" fmla="*/ 2796697 w 5991028"/>
              <a:gd name="connsiteY44" fmla="*/ 4187699 h 4904003"/>
              <a:gd name="connsiteX45" fmla="*/ 2831201 w 5991028"/>
              <a:gd name="connsiteY45" fmla="*/ 4160555 h 4904003"/>
              <a:gd name="connsiteX46" fmla="*/ 2865200 w 5991028"/>
              <a:gd name="connsiteY46" fmla="*/ 4133043 h 4904003"/>
              <a:gd name="connsiteX47" fmla="*/ 2898706 w 5991028"/>
              <a:gd name="connsiteY47" fmla="*/ 4105171 h 4904003"/>
              <a:gd name="connsiteX48" fmla="*/ 2931731 w 5991028"/>
              <a:gd name="connsiteY48" fmla="*/ 4076943 h 4904003"/>
              <a:gd name="connsiteX49" fmla="*/ 2964287 w 5991028"/>
              <a:gd name="connsiteY49" fmla="*/ 4048367 h 4904003"/>
              <a:gd name="connsiteX50" fmla="*/ 2996384 w 5991028"/>
              <a:gd name="connsiteY50" fmla="*/ 4019449 h 4904003"/>
              <a:gd name="connsiteX51" fmla="*/ 3028035 w 5991028"/>
              <a:gd name="connsiteY51" fmla="*/ 3990196 h 4904003"/>
              <a:gd name="connsiteX52" fmla="*/ 3059251 w 5991028"/>
              <a:gd name="connsiteY52" fmla="*/ 3960614 h 4904003"/>
              <a:gd name="connsiteX53" fmla="*/ 3090044 w 5991028"/>
              <a:gd name="connsiteY53" fmla="*/ 3930710 h 4904003"/>
              <a:gd name="connsiteX54" fmla="*/ 3120427 w 5991028"/>
              <a:gd name="connsiteY54" fmla="*/ 3900490 h 4904003"/>
              <a:gd name="connsiteX55" fmla="*/ 3150409 w 5991028"/>
              <a:gd name="connsiteY55" fmla="*/ 3869960 h 4904003"/>
              <a:gd name="connsiteX56" fmla="*/ 3180004 w 5991028"/>
              <a:gd name="connsiteY56" fmla="*/ 3839127 h 4904003"/>
              <a:gd name="connsiteX57" fmla="*/ 3209223 w 5991028"/>
              <a:gd name="connsiteY57" fmla="*/ 3807998 h 4904003"/>
              <a:gd name="connsiteX58" fmla="*/ 3238077 w 5991028"/>
              <a:gd name="connsiteY58" fmla="*/ 3776579 h 4904003"/>
              <a:gd name="connsiteX59" fmla="*/ 3266578 w 5991028"/>
              <a:gd name="connsiteY59" fmla="*/ 3744877 h 4904003"/>
              <a:gd name="connsiteX60" fmla="*/ 3294738 w 5991028"/>
              <a:gd name="connsiteY60" fmla="*/ 3712897 h 4904003"/>
              <a:gd name="connsiteX61" fmla="*/ 3322569 w 5991028"/>
              <a:gd name="connsiteY61" fmla="*/ 3680647 h 4904003"/>
              <a:gd name="connsiteX62" fmla="*/ 3350082 w 5991028"/>
              <a:gd name="connsiteY62" fmla="*/ 3648133 h 4904003"/>
              <a:gd name="connsiteX63" fmla="*/ 3377290 w 5991028"/>
              <a:gd name="connsiteY63" fmla="*/ 3615361 h 4904003"/>
              <a:gd name="connsiteX64" fmla="*/ 3404203 w 5991028"/>
              <a:gd name="connsiteY64" fmla="*/ 3582338 h 4904003"/>
              <a:gd name="connsiteX65" fmla="*/ 3430833 w 5991028"/>
              <a:gd name="connsiteY65" fmla="*/ 3549071 h 4904003"/>
              <a:gd name="connsiteX66" fmla="*/ 3457192 w 5991028"/>
              <a:gd name="connsiteY66" fmla="*/ 3515565 h 4904003"/>
              <a:gd name="connsiteX67" fmla="*/ 3483292 w 5991028"/>
              <a:gd name="connsiteY67" fmla="*/ 3481828 h 4904003"/>
              <a:gd name="connsiteX68" fmla="*/ 3509145 w 5991028"/>
              <a:gd name="connsiteY68" fmla="*/ 3447865 h 4904003"/>
              <a:gd name="connsiteX69" fmla="*/ 3534761 w 5991028"/>
              <a:gd name="connsiteY69" fmla="*/ 3413684 h 4904003"/>
              <a:gd name="connsiteX70" fmla="*/ 3560154 w 5991028"/>
              <a:gd name="connsiteY70" fmla="*/ 3379290 h 4904003"/>
              <a:gd name="connsiteX71" fmla="*/ 3585334 w 5991028"/>
              <a:gd name="connsiteY71" fmla="*/ 3344691 h 4904003"/>
              <a:gd name="connsiteX72" fmla="*/ 3610313 w 5991028"/>
              <a:gd name="connsiteY72" fmla="*/ 3309893 h 4904003"/>
              <a:gd name="connsiteX73" fmla="*/ 3659716 w 5991028"/>
              <a:gd name="connsiteY73" fmla="*/ 3239724 h 4904003"/>
              <a:gd name="connsiteX74" fmla="*/ 3708456 w 5991028"/>
              <a:gd name="connsiteY74" fmla="*/ 3168836 h 4904003"/>
              <a:gd name="connsiteX75" fmla="*/ 3756626 w 5991028"/>
              <a:gd name="connsiteY75" fmla="*/ 3097281 h 4904003"/>
              <a:gd name="connsiteX76" fmla="*/ 3804321 w 5991028"/>
              <a:gd name="connsiteY76" fmla="*/ 3025110 h 4904003"/>
              <a:gd name="connsiteX77" fmla="*/ 3851634 w 5991028"/>
              <a:gd name="connsiteY77" fmla="*/ 2952375 h 4904003"/>
              <a:gd name="connsiteX78" fmla="*/ 3922091 w 5991028"/>
              <a:gd name="connsiteY78" fmla="*/ 2842329 h 4904003"/>
              <a:gd name="connsiteX79" fmla="*/ 4203735 w 5991028"/>
              <a:gd name="connsiteY79" fmla="*/ 2394125 h 4904003"/>
              <a:gd name="connsiteX80" fmla="*/ 4275679 w 5991028"/>
              <a:gd name="connsiteY80" fmla="*/ 2280944 h 4904003"/>
              <a:gd name="connsiteX81" fmla="*/ 4324313 w 5991028"/>
              <a:gd name="connsiteY81" fmla="*/ 2205422 h 4904003"/>
              <a:gd name="connsiteX82" fmla="*/ 4404991 w 5991028"/>
              <a:gd name="connsiteY82" fmla="*/ 2081094 h 4904003"/>
              <a:gd name="connsiteX83" fmla="*/ 4488487 w 5991028"/>
              <a:gd name="connsiteY83" fmla="*/ 1950584 h 4904003"/>
              <a:gd name="connsiteX84" fmla="*/ 4764452 w 5991028"/>
              <a:gd name="connsiteY84" fmla="*/ 1513988 h 4904003"/>
              <a:gd name="connsiteX85" fmla="*/ 4847697 w 5991028"/>
              <a:gd name="connsiteY85" fmla="*/ 1383871 h 4904003"/>
              <a:gd name="connsiteX86" fmla="*/ 4903588 w 5991028"/>
              <a:gd name="connsiteY86" fmla="*/ 1297666 h 4904003"/>
              <a:gd name="connsiteX87" fmla="*/ 4959901 w 5991028"/>
              <a:gd name="connsiteY87" fmla="*/ 1212012 h 4904003"/>
              <a:gd name="connsiteX88" fmla="*/ 5016724 w 5991028"/>
              <a:gd name="connsiteY88" fmla="*/ 1127013 h 4904003"/>
              <a:gd name="connsiteX89" fmla="*/ 5074146 w 5991028"/>
              <a:gd name="connsiteY89" fmla="*/ 1042769 h 4904003"/>
              <a:gd name="connsiteX90" fmla="*/ 5103110 w 5991028"/>
              <a:gd name="connsiteY90" fmla="*/ 1000963 h 4904003"/>
              <a:gd name="connsiteX91" fmla="*/ 5132258 w 5991028"/>
              <a:gd name="connsiteY91" fmla="*/ 959384 h 4904003"/>
              <a:gd name="connsiteX92" fmla="*/ 5161599 w 5991028"/>
              <a:gd name="connsiteY92" fmla="*/ 918045 h 4904003"/>
              <a:gd name="connsiteX93" fmla="*/ 5191147 w 5991028"/>
              <a:gd name="connsiteY93" fmla="*/ 876959 h 4904003"/>
              <a:gd name="connsiteX94" fmla="*/ 5220911 w 5991028"/>
              <a:gd name="connsiteY94" fmla="*/ 836139 h 4904003"/>
              <a:gd name="connsiteX95" fmla="*/ 5250904 w 5991028"/>
              <a:gd name="connsiteY95" fmla="*/ 795597 h 4904003"/>
              <a:gd name="connsiteX96" fmla="*/ 5281135 w 5991028"/>
              <a:gd name="connsiteY96" fmla="*/ 755346 h 4904003"/>
              <a:gd name="connsiteX97" fmla="*/ 5311617 w 5991028"/>
              <a:gd name="connsiteY97" fmla="*/ 715400 h 4904003"/>
              <a:gd name="connsiteX98" fmla="*/ 5342361 w 5991028"/>
              <a:gd name="connsiteY98" fmla="*/ 675770 h 4904003"/>
              <a:gd name="connsiteX99" fmla="*/ 5373377 w 5991028"/>
              <a:gd name="connsiteY99" fmla="*/ 636470 h 4904003"/>
              <a:gd name="connsiteX100" fmla="*/ 5404677 w 5991028"/>
              <a:gd name="connsiteY100" fmla="*/ 597512 h 4904003"/>
              <a:gd name="connsiteX101" fmla="*/ 5436272 w 5991028"/>
              <a:gd name="connsiteY101" fmla="*/ 558910 h 4904003"/>
              <a:gd name="connsiteX102" fmla="*/ 5468173 w 5991028"/>
              <a:gd name="connsiteY102" fmla="*/ 520675 h 4904003"/>
              <a:gd name="connsiteX103" fmla="*/ 5500392 w 5991028"/>
              <a:gd name="connsiteY103" fmla="*/ 482821 h 4904003"/>
              <a:gd name="connsiteX104" fmla="*/ 5532939 w 5991028"/>
              <a:gd name="connsiteY104" fmla="*/ 445361 h 4904003"/>
              <a:gd name="connsiteX105" fmla="*/ 5565826 w 5991028"/>
              <a:gd name="connsiteY105" fmla="*/ 408306 h 4904003"/>
              <a:gd name="connsiteX106" fmla="*/ 5599063 w 5991028"/>
              <a:gd name="connsiteY106" fmla="*/ 371671 h 4904003"/>
              <a:gd name="connsiteX107" fmla="*/ 5632663 w 5991028"/>
              <a:gd name="connsiteY107" fmla="*/ 335468 h 4904003"/>
              <a:gd name="connsiteX108" fmla="*/ 5666636 w 5991028"/>
              <a:gd name="connsiteY108" fmla="*/ 299710 h 4904003"/>
              <a:gd name="connsiteX109" fmla="*/ 5700993 w 5991028"/>
              <a:gd name="connsiteY109" fmla="*/ 264408 h 4904003"/>
              <a:gd name="connsiteX110" fmla="*/ 5735746 w 5991028"/>
              <a:gd name="connsiteY110" fmla="*/ 229577 h 4904003"/>
              <a:gd name="connsiteX111" fmla="*/ 5770905 w 5991028"/>
              <a:gd name="connsiteY111" fmla="*/ 195229 h 4904003"/>
              <a:gd name="connsiteX112" fmla="*/ 5806483 w 5991028"/>
              <a:gd name="connsiteY112" fmla="*/ 161377 h 4904003"/>
              <a:gd name="connsiteX113" fmla="*/ 5842489 w 5991028"/>
              <a:gd name="connsiteY113" fmla="*/ 128033 h 4904003"/>
              <a:gd name="connsiteX114" fmla="*/ 5878935 w 5991028"/>
              <a:gd name="connsiteY114" fmla="*/ 95211 h 4904003"/>
              <a:gd name="connsiteX115" fmla="*/ 5915833 w 5991028"/>
              <a:gd name="connsiteY115" fmla="*/ 62923 h 4904003"/>
              <a:gd name="connsiteX116" fmla="*/ 5953194 w 5991028"/>
              <a:gd name="connsiteY116" fmla="*/ 31181 h 4904003"/>
              <a:gd name="connsiteX117" fmla="*/ 5991028 w 5991028"/>
              <a:gd name="connsiteY117" fmla="*/ 0 h 4904003"/>
              <a:gd name="connsiteX0" fmla="*/ 5991028 w 5991028"/>
              <a:gd name="connsiteY0" fmla="*/ 0 h 4904003"/>
              <a:gd name="connsiteX1" fmla="*/ 0 w 5991028"/>
              <a:gd name="connsiteY1" fmla="*/ 0 h 4904003"/>
              <a:gd name="connsiteX2" fmla="*/ 530903 w 5991028"/>
              <a:gd name="connsiteY2" fmla="*/ 4841588 h 4904003"/>
              <a:gd name="connsiteX3" fmla="*/ 803141 w 5991028"/>
              <a:gd name="connsiteY3" fmla="*/ 4904003 h 4904003"/>
              <a:gd name="connsiteX4" fmla="*/ 868407 w 5991028"/>
              <a:gd name="connsiteY4" fmla="*/ 4897516 h 4904003"/>
              <a:gd name="connsiteX5" fmla="*/ 932689 w 5991028"/>
              <a:gd name="connsiteY5" fmla="*/ 4890395 h 4904003"/>
              <a:gd name="connsiteX6" fmla="*/ 995998 w 5991028"/>
              <a:gd name="connsiteY6" fmla="*/ 4882647 h 4904003"/>
              <a:gd name="connsiteX7" fmla="*/ 1058346 w 5991028"/>
              <a:gd name="connsiteY7" fmla="*/ 4874279 h 4904003"/>
              <a:gd name="connsiteX8" fmla="*/ 1119746 w 5991028"/>
              <a:gd name="connsiteY8" fmla="*/ 4865297 h 4904003"/>
              <a:gd name="connsiteX9" fmla="*/ 1180208 w 5991028"/>
              <a:gd name="connsiteY9" fmla="*/ 4855708 h 4904003"/>
              <a:gd name="connsiteX10" fmla="*/ 1239745 w 5991028"/>
              <a:gd name="connsiteY10" fmla="*/ 4845517 h 4904003"/>
              <a:gd name="connsiteX11" fmla="*/ 1298367 w 5991028"/>
              <a:gd name="connsiteY11" fmla="*/ 4834732 h 4904003"/>
              <a:gd name="connsiteX12" fmla="*/ 1356087 w 5991028"/>
              <a:gd name="connsiteY12" fmla="*/ 4823359 h 4904003"/>
              <a:gd name="connsiteX13" fmla="*/ 1412917 w 5991028"/>
              <a:gd name="connsiteY13" fmla="*/ 4811404 h 4904003"/>
              <a:gd name="connsiteX14" fmla="*/ 1468868 w 5991028"/>
              <a:gd name="connsiteY14" fmla="*/ 4798874 h 4904003"/>
              <a:gd name="connsiteX15" fmla="*/ 1523951 w 5991028"/>
              <a:gd name="connsiteY15" fmla="*/ 4785776 h 4904003"/>
              <a:gd name="connsiteX16" fmla="*/ 1578179 w 5991028"/>
              <a:gd name="connsiteY16" fmla="*/ 4772115 h 4904003"/>
              <a:gd name="connsiteX17" fmla="*/ 1631564 w 5991028"/>
              <a:gd name="connsiteY17" fmla="*/ 4757899 h 4904003"/>
              <a:gd name="connsiteX18" fmla="*/ 1684116 w 5991028"/>
              <a:gd name="connsiteY18" fmla="*/ 4743134 h 4904003"/>
              <a:gd name="connsiteX19" fmla="*/ 1735847 w 5991028"/>
              <a:gd name="connsiteY19" fmla="*/ 4727825 h 4904003"/>
              <a:gd name="connsiteX20" fmla="*/ 1786770 w 5991028"/>
              <a:gd name="connsiteY20" fmla="*/ 4711981 h 4904003"/>
              <a:gd name="connsiteX21" fmla="*/ 1836896 w 5991028"/>
              <a:gd name="connsiteY21" fmla="*/ 4695607 h 4904003"/>
              <a:gd name="connsiteX22" fmla="*/ 1886237 w 5991028"/>
              <a:gd name="connsiteY22" fmla="*/ 4678710 h 4904003"/>
              <a:gd name="connsiteX23" fmla="*/ 1934804 w 5991028"/>
              <a:gd name="connsiteY23" fmla="*/ 4661296 h 4904003"/>
              <a:gd name="connsiteX24" fmla="*/ 1982609 w 5991028"/>
              <a:gd name="connsiteY24" fmla="*/ 4643371 h 4904003"/>
              <a:gd name="connsiteX25" fmla="*/ 2029663 w 5991028"/>
              <a:gd name="connsiteY25" fmla="*/ 4624943 h 4904003"/>
              <a:gd name="connsiteX26" fmla="*/ 2075979 w 5991028"/>
              <a:gd name="connsiteY26" fmla="*/ 4606017 h 4904003"/>
              <a:gd name="connsiteX27" fmla="*/ 2121568 w 5991028"/>
              <a:gd name="connsiteY27" fmla="*/ 4586601 h 4904003"/>
              <a:gd name="connsiteX28" fmla="*/ 2166442 w 5991028"/>
              <a:gd name="connsiteY28" fmla="*/ 4566700 h 4904003"/>
              <a:gd name="connsiteX29" fmla="*/ 2210613 w 5991028"/>
              <a:gd name="connsiteY29" fmla="*/ 4546321 h 4904003"/>
              <a:gd name="connsiteX30" fmla="*/ 2254091 w 5991028"/>
              <a:gd name="connsiteY30" fmla="*/ 4525471 h 4904003"/>
              <a:gd name="connsiteX31" fmla="*/ 2296890 w 5991028"/>
              <a:gd name="connsiteY31" fmla="*/ 4504156 h 4904003"/>
              <a:gd name="connsiteX32" fmla="*/ 2339020 w 5991028"/>
              <a:gd name="connsiteY32" fmla="*/ 4482383 h 4904003"/>
              <a:gd name="connsiteX33" fmla="*/ 2380493 w 5991028"/>
              <a:gd name="connsiteY33" fmla="*/ 4460157 h 4904003"/>
              <a:gd name="connsiteX34" fmla="*/ 2421321 w 5991028"/>
              <a:gd name="connsiteY34" fmla="*/ 4437486 h 4904003"/>
              <a:gd name="connsiteX35" fmla="*/ 2461516 w 5991028"/>
              <a:gd name="connsiteY35" fmla="*/ 4414376 h 4904003"/>
              <a:gd name="connsiteX36" fmla="*/ 2501089 w 5991028"/>
              <a:gd name="connsiteY36" fmla="*/ 4390833 h 4904003"/>
              <a:gd name="connsiteX37" fmla="*/ 2540052 w 5991028"/>
              <a:gd name="connsiteY37" fmla="*/ 4366865 h 4904003"/>
              <a:gd name="connsiteX38" fmla="*/ 2578417 w 5991028"/>
              <a:gd name="connsiteY38" fmla="*/ 4342477 h 4904003"/>
              <a:gd name="connsiteX39" fmla="*/ 2616195 w 5991028"/>
              <a:gd name="connsiteY39" fmla="*/ 4317675 h 4904003"/>
              <a:gd name="connsiteX40" fmla="*/ 2653399 w 5991028"/>
              <a:gd name="connsiteY40" fmla="*/ 4292467 h 4904003"/>
              <a:gd name="connsiteX41" fmla="*/ 2690039 w 5991028"/>
              <a:gd name="connsiteY41" fmla="*/ 4266859 h 4904003"/>
              <a:gd name="connsiteX42" fmla="*/ 2726127 w 5991028"/>
              <a:gd name="connsiteY42" fmla="*/ 4240857 h 4904003"/>
              <a:gd name="connsiteX43" fmla="*/ 2761676 w 5991028"/>
              <a:gd name="connsiteY43" fmla="*/ 4214468 h 4904003"/>
              <a:gd name="connsiteX44" fmla="*/ 2796697 w 5991028"/>
              <a:gd name="connsiteY44" fmla="*/ 4187699 h 4904003"/>
              <a:gd name="connsiteX45" fmla="*/ 2831201 w 5991028"/>
              <a:gd name="connsiteY45" fmla="*/ 4160555 h 4904003"/>
              <a:gd name="connsiteX46" fmla="*/ 2865200 w 5991028"/>
              <a:gd name="connsiteY46" fmla="*/ 4133043 h 4904003"/>
              <a:gd name="connsiteX47" fmla="*/ 2898706 w 5991028"/>
              <a:gd name="connsiteY47" fmla="*/ 4105171 h 4904003"/>
              <a:gd name="connsiteX48" fmla="*/ 2931731 w 5991028"/>
              <a:gd name="connsiteY48" fmla="*/ 4076943 h 4904003"/>
              <a:gd name="connsiteX49" fmla="*/ 2964287 w 5991028"/>
              <a:gd name="connsiteY49" fmla="*/ 4048367 h 4904003"/>
              <a:gd name="connsiteX50" fmla="*/ 2996384 w 5991028"/>
              <a:gd name="connsiteY50" fmla="*/ 4019449 h 4904003"/>
              <a:gd name="connsiteX51" fmla="*/ 3028035 w 5991028"/>
              <a:gd name="connsiteY51" fmla="*/ 3990196 h 4904003"/>
              <a:gd name="connsiteX52" fmla="*/ 3059251 w 5991028"/>
              <a:gd name="connsiteY52" fmla="*/ 3960614 h 4904003"/>
              <a:gd name="connsiteX53" fmla="*/ 3090044 w 5991028"/>
              <a:gd name="connsiteY53" fmla="*/ 3930710 h 4904003"/>
              <a:gd name="connsiteX54" fmla="*/ 3120427 w 5991028"/>
              <a:gd name="connsiteY54" fmla="*/ 3900490 h 4904003"/>
              <a:gd name="connsiteX55" fmla="*/ 3150409 w 5991028"/>
              <a:gd name="connsiteY55" fmla="*/ 3869960 h 4904003"/>
              <a:gd name="connsiteX56" fmla="*/ 3180004 w 5991028"/>
              <a:gd name="connsiteY56" fmla="*/ 3839127 h 4904003"/>
              <a:gd name="connsiteX57" fmla="*/ 3209223 w 5991028"/>
              <a:gd name="connsiteY57" fmla="*/ 3807998 h 4904003"/>
              <a:gd name="connsiteX58" fmla="*/ 3238077 w 5991028"/>
              <a:gd name="connsiteY58" fmla="*/ 3776579 h 4904003"/>
              <a:gd name="connsiteX59" fmla="*/ 3266578 w 5991028"/>
              <a:gd name="connsiteY59" fmla="*/ 3744877 h 4904003"/>
              <a:gd name="connsiteX60" fmla="*/ 3294738 w 5991028"/>
              <a:gd name="connsiteY60" fmla="*/ 3712897 h 4904003"/>
              <a:gd name="connsiteX61" fmla="*/ 3322569 w 5991028"/>
              <a:gd name="connsiteY61" fmla="*/ 3680647 h 4904003"/>
              <a:gd name="connsiteX62" fmla="*/ 3350082 w 5991028"/>
              <a:gd name="connsiteY62" fmla="*/ 3648133 h 4904003"/>
              <a:gd name="connsiteX63" fmla="*/ 3377290 w 5991028"/>
              <a:gd name="connsiteY63" fmla="*/ 3615361 h 4904003"/>
              <a:gd name="connsiteX64" fmla="*/ 3404203 w 5991028"/>
              <a:gd name="connsiteY64" fmla="*/ 3582338 h 4904003"/>
              <a:gd name="connsiteX65" fmla="*/ 3430833 w 5991028"/>
              <a:gd name="connsiteY65" fmla="*/ 3549071 h 4904003"/>
              <a:gd name="connsiteX66" fmla="*/ 3457192 w 5991028"/>
              <a:gd name="connsiteY66" fmla="*/ 3515565 h 4904003"/>
              <a:gd name="connsiteX67" fmla="*/ 3483292 w 5991028"/>
              <a:gd name="connsiteY67" fmla="*/ 3481828 h 4904003"/>
              <a:gd name="connsiteX68" fmla="*/ 3509145 w 5991028"/>
              <a:gd name="connsiteY68" fmla="*/ 3447865 h 4904003"/>
              <a:gd name="connsiteX69" fmla="*/ 3534761 w 5991028"/>
              <a:gd name="connsiteY69" fmla="*/ 3413684 h 4904003"/>
              <a:gd name="connsiteX70" fmla="*/ 3560154 w 5991028"/>
              <a:gd name="connsiteY70" fmla="*/ 3379290 h 4904003"/>
              <a:gd name="connsiteX71" fmla="*/ 3585334 w 5991028"/>
              <a:gd name="connsiteY71" fmla="*/ 3344691 h 4904003"/>
              <a:gd name="connsiteX72" fmla="*/ 3610313 w 5991028"/>
              <a:gd name="connsiteY72" fmla="*/ 3309893 h 4904003"/>
              <a:gd name="connsiteX73" fmla="*/ 3659716 w 5991028"/>
              <a:gd name="connsiteY73" fmla="*/ 3239724 h 4904003"/>
              <a:gd name="connsiteX74" fmla="*/ 3708456 w 5991028"/>
              <a:gd name="connsiteY74" fmla="*/ 3168836 h 4904003"/>
              <a:gd name="connsiteX75" fmla="*/ 3756626 w 5991028"/>
              <a:gd name="connsiteY75" fmla="*/ 3097281 h 4904003"/>
              <a:gd name="connsiteX76" fmla="*/ 3804321 w 5991028"/>
              <a:gd name="connsiteY76" fmla="*/ 3025110 h 4904003"/>
              <a:gd name="connsiteX77" fmla="*/ 3851634 w 5991028"/>
              <a:gd name="connsiteY77" fmla="*/ 2952375 h 4904003"/>
              <a:gd name="connsiteX78" fmla="*/ 3922091 w 5991028"/>
              <a:gd name="connsiteY78" fmla="*/ 2842329 h 4904003"/>
              <a:gd name="connsiteX79" fmla="*/ 4203735 w 5991028"/>
              <a:gd name="connsiteY79" fmla="*/ 2394125 h 4904003"/>
              <a:gd name="connsiteX80" fmla="*/ 4275679 w 5991028"/>
              <a:gd name="connsiteY80" fmla="*/ 2280944 h 4904003"/>
              <a:gd name="connsiteX81" fmla="*/ 4324313 w 5991028"/>
              <a:gd name="connsiteY81" fmla="*/ 2205422 h 4904003"/>
              <a:gd name="connsiteX82" fmla="*/ 4404991 w 5991028"/>
              <a:gd name="connsiteY82" fmla="*/ 2081094 h 4904003"/>
              <a:gd name="connsiteX83" fmla="*/ 4488487 w 5991028"/>
              <a:gd name="connsiteY83" fmla="*/ 1950584 h 4904003"/>
              <a:gd name="connsiteX84" fmla="*/ 4764452 w 5991028"/>
              <a:gd name="connsiteY84" fmla="*/ 1513988 h 4904003"/>
              <a:gd name="connsiteX85" fmla="*/ 4847697 w 5991028"/>
              <a:gd name="connsiteY85" fmla="*/ 1383871 h 4904003"/>
              <a:gd name="connsiteX86" fmla="*/ 4903588 w 5991028"/>
              <a:gd name="connsiteY86" fmla="*/ 1297666 h 4904003"/>
              <a:gd name="connsiteX87" fmla="*/ 4959901 w 5991028"/>
              <a:gd name="connsiteY87" fmla="*/ 1212012 h 4904003"/>
              <a:gd name="connsiteX88" fmla="*/ 5016724 w 5991028"/>
              <a:gd name="connsiteY88" fmla="*/ 1127013 h 4904003"/>
              <a:gd name="connsiteX89" fmla="*/ 5074146 w 5991028"/>
              <a:gd name="connsiteY89" fmla="*/ 1042769 h 4904003"/>
              <a:gd name="connsiteX90" fmla="*/ 5103110 w 5991028"/>
              <a:gd name="connsiteY90" fmla="*/ 1000963 h 4904003"/>
              <a:gd name="connsiteX91" fmla="*/ 5132258 w 5991028"/>
              <a:gd name="connsiteY91" fmla="*/ 959384 h 4904003"/>
              <a:gd name="connsiteX92" fmla="*/ 5161599 w 5991028"/>
              <a:gd name="connsiteY92" fmla="*/ 918045 h 4904003"/>
              <a:gd name="connsiteX93" fmla="*/ 5191147 w 5991028"/>
              <a:gd name="connsiteY93" fmla="*/ 876959 h 4904003"/>
              <a:gd name="connsiteX94" fmla="*/ 5220911 w 5991028"/>
              <a:gd name="connsiteY94" fmla="*/ 836139 h 4904003"/>
              <a:gd name="connsiteX95" fmla="*/ 5250904 w 5991028"/>
              <a:gd name="connsiteY95" fmla="*/ 795597 h 4904003"/>
              <a:gd name="connsiteX96" fmla="*/ 5281135 w 5991028"/>
              <a:gd name="connsiteY96" fmla="*/ 755346 h 4904003"/>
              <a:gd name="connsiteX97" fmla="*/ 5311617 w 5991028"/>
              <a:gd name="connsiteY97" fmla="*/ 715400 h 4904003"/>
              <a:gd name="connsiteX98" fmla="*/ 5342361 w 5991028"/>
              <a:gd name="connsiteY98" fmla="*/ 675770 h 4904003"/>
              <a:gd name="connsiteX99" fmla="*/ 5373377 w 5991028"/>
              <a:gd name="connsiteY99" fmla="*/ 636470 h 4904003"/>
              <a:gd name="connsiteX100" fmla="*/ 5404677 w 5991028"/>
              <a:gd name="connsiteY100" fmla="*/ 597512 h 4904003"/>
              <a:gd name="connsiteX101" fmla="*/ 5436272 w 5991028"/>
              <a:gd name="connsiteY101" fmla="*/ 558910 h 4904003"/>
              <a:gd name="connsiteX102" fmla="*/ 5468173 w 5991028"/>
              <a:gd name="connsiteY102" fmla="*/ 520675 h 4904003"/>
              <a:gd name="connsiteX103" fmla="*/ 5500392 w 5991028"/>
              <a:gd name="connsiteY103" fmla="*/ 482821 h 4904003"/>
              <a:gd name="connsiteX104" fmla="*/ 5532939 w 5991028"/>
              <a:gd name="connsiteY104" fmla="*/ 445361 h 4904003"/>
              <a:gd name="connsiteX105" fmla="*/ 5565826 w 5991028"/>
              <a:gd name="connsiteY105" fmla="*/ 408306 h 4904003"/>
              <a:gd name="connsiteX106" fmla="*/ 5599063 w 5991028"/>
              <a:gd name="connsiteY106" fmla="*/ 371671 h 4904003"/>
              <a:gd name="connsiteX107" fmla="*/ 5632663 w 5991028"/>
              <a:gd name="connsiteY107" fmla="*/ 335468 h 4904003"/>
              <a:gd name="connsiteX108" fmla="*/ 5666636 w 5991028"/>
              <a:gd name="connsiteY108" fmla="*/ 299710 h 4904003"/>
              <a:gd name="connsiteX109" fmla="*/ 5700993 w 5991028"/>
              <a:gd name="connsiteY109" fmla="*/ 264408 h 4904003"/>
              <a:gd name="connsiteX110" fmla="*/ 5735746 w 5991028"/>
              <a:gd name="connsiteY110" fmla="*/ 229577 h 4904003"/>
              <a:gd name="connsiteX111" fmla="*/ 5770905 w 5991028"/>
              <a:gd name="connsiteY111" fmla="*/ 195229 h 4904003"/>
              <a:gd name="connsiteX112" fmla="*/ 5806483 w 5991028"/>
              <a:gd name="connsiteY112" fmla="*/ 161377 h 4904003"/>
              <a:gd name="connsiteX113" fmla="*/ 5842489 w 5991028"/>
              <a:gd name="connsiteY113" fmla="*/ 128033 h 4904003"/>
              <a:gd name="connsiteX114" fmla="*/ 5878935 w 5991028"/>
              <a:gd name="connsiteY114" fmla="*/ 95211 h 4904003"/>
              <a:gd name="connsiteX115" fmla="*/ 5915833 w 5991028"/>
              <a:gd name="connsiteY115" fmla="*/ 62923 h 4904003"/>
              <a:gd name="connsiteX116" fmla="*/ 5953194 w 5991028"/>
              <a:gd name="connsiteY116" fmla="*/ 31181 h 4904003"/>
              <a:gd name="connsiteX117" fmla="*/ 5991028 w 5991028"/>
              <a:gd name="connsiteY117" fmla="*/ 0 h 4904003"/>
              <a:gd name="connsiteX0" fmla="*/ 6002552 w 6002552"/>
              <a:gd name="connsiteY0" fmla="*/ 0 h 4929733"/>
              <a:gd name="connsiteX1" fmla="*/ 11524 w 6002552"/>
              <a:gd name="connsiteY1" fmla="*/ 0 h 4929733"/>
              <a:gd name="connsiteX2" fmla="*/ 0 w 6002552"/>
              <a:gd name="connsiteY2" fmla="*/ 4929733 h 4929733"/>
              <a:gd name="connsiteX3" fmla="*/ 814665 w 6002552"/>
              <a:gd name="connsiteY3" fmla="*/ 4904003 h 4929733"/>
              <a:gd name="connsiteX4" fmla="*/ 879931 w 6002552"/>
              <a:gd name="connsiteY4" fmla="*/ 4897516 h 4929733"/>
              <a:gd name="connsiteX5" fmla="*/ 944213 w 6002552"/>
              <a:gd name="connsiteY5" fmla="*/ 4890395 h 4929733"/>
              <a:gd name="connsiteX6" fmla="*/ 1007522 w 6002552"/>
              <a:gd name="connsiteY6" fmla="*/ 4882647 h 4929733"/>
              <a:gd name="connsiteX7" fmla="*/ 1069870 w 6002552"/>
              <a:gd name="connsiteY7" fmla="*/ 4874279 h 4929733"/>
              <a:gd name="connsiteX8" fmla="*/ 1131270 w 6002552"/>
              <a:gd name="connsiteY8" fmla="*/ 4865297 h 4929733"/>
              <a:gd name="connsiteX9" fmla="*/ 1191732 w 6002552"/>
              <a:gd name="connsiteY9" fmla="*/ 4855708 h 4929733"/>
              <a:gd name="connsiteX10" fmla="*/ 1251269 w 6002552"/>
              <a:gd name="connsiteY10" fmla="*/ 4845517 h 4929733"/>
              <a:gd name="connsiteX11" fmla="*/ 1309891 w 6002552"/>
              <a:gd name="connsiteY11" fmla="*/ 4834732 h 4929733"/>
              <a:gd name="connsiteX12" fmla="*/ 1367611 w 6002552"/>
              <a:gd name="connsiteY12" fmla="*/ 4823359 h 4929733"/>
              <a:gd name="connsiteX13" fmla="*/ 1424441 w 6002552"/>
              <a:gd name="connsiteY13" fmla="*/ 4811404 h 4929733"/>
              <a:gd name="connsiteX14" fmla="*/ 1480392 w 6002552"/>
              <a:gd name="connsiteY14" fmla="*/ 4798874 h 4929733"/>
              <a:gd name="connsiteX15" fmla="*/ 1535475 w 6002552"/>
              <a:gd name="connsiteY15" fmla="*/ 4785776 h 4929733"/>
              <a:gd name="connsiteX16" fmla="*/ 1589703 w 6002552"/>
              <a:gd name="connsiteY16" fmla="*/ 4772115 h 4929733"/>
              <a:gd name="connsiteX17" fmla="*/ 1643088 w 6002552"/>
              <a:gd name="connsiteY17" fmla="*/ 4757899 h 4929733"/>
              <a:gd name="connsiteX18" fmla="*/ 1695640 w 6002552"/>
              <a:gd name="connsiteY18" fmla="*/ 4743134 h 4929733"/>
              <a:gd name="connsiteX19" fmla="*/ 1747371 w 6002552"/>
              <a:gd name="connsiteY19" fmla="*/ 4727825 h 4929733"/>
              <a:gd name="connsiteX20" fmla="*/ 1798294 w 6002552"/>
              <a:gd name="connsiteY20" fmla="*/ 4711981 h 4929733"/>
              <a:gd name="connsiteX21" fmla="*/ 1848420 w 6002552"/>
              <a:gd name="connsiteY21" fmla="*/ 4695607 h 4929733"/>
              <a:gd name="connsiteX22" fmla="*/ 1897761 w 6002552"/>
              <a:gd name="connsiteY22" fmla="*/ 4678710 h 4929733"/>
              <a:gd name="connsiteX23" fmla="*/ 1946328 w 6002552"/>
              <a:gd name="connsiteY23" fmla="*/ 4661296 h 4929733"/>
              <a:gd name="connsiteX24" fmla="*/ 1994133 w 6002552"/>
              <a:gd name="connsiteY24" fmla="*/ 4643371 h 4929733"/>
              <a:gd name="connsiteX25" fmla="*/ 2041187 w 6002552"/>
              <a:gd name="connsiteY25" fmla="*/ 4624943 h 4929733"/>
              <a:gd name="connsiteX26" fmla="*/ 2087503 w 6002552"/>
              <a:gd name="connsiteY26" fmla="*/ 4606017 h 4929733"/>
              <a:gd name="connsiteX27" fmla="*/ 2133092 w 6002552"/>
              <a:gd name="connsiteY27" fmla="*/ 4586601 h 4929733"/>
              <a:gd name="connsiteX28" fmla="*/ 2177966 w 6002552"/>
              <a:gd name="connsiteY28" fmla="*/ 4566700 h 4929733"/>
              <a:gd name="connsiteX29" fmla="*/ 2222137 w 6002552"/>
              <a:gd name="connsiteY29" fmla="*/ 4546321 h 4929733"/>
              <a:gd name="connsiteX30" fmla="*/ 2265615 w 6002552"/>
              <a:gd name="connsiteY30" fmla="*/ 4525471 h 4929733"/>
              <a:gd name="connsiteX31" fmla="*/ 2308414 w 6002552"/>
              <a:gd name="connsiteY31" fmla="*/ 4504156 h 4929733"/>
              <a:gd name="connsiteX32" fmla="*/ 2350544 w 6002552"/>
              <a:gd name="connsiteY32" fmla="*/ 4482383 h 4929733"/>
              <a:gd name="connsiteX33" fmla="*/ 2392017 w 6002552"/>
              <a:gd name="connsiteY33" fmla="*/ 4460157 h 4929733"/>
              <a:gd name="connsiteX34" fmla="*/ 2432845 w 6002552"/>
              <a:gd name="connsiteY34" fmla="*/ 4437486 h 4929733"/>
              <a:gd name="connsiteX35" fmla="*/ 2473040 w 6002552"/>
              <a:gd name="connsiteY35" fmla="*/ 4414376 h 4929733"/>
              <a:gd name="connsiteX36" fmla="*/ 2512613 w 6002552"/>
              <a:gd name="connsiteY36" fmla="*/ 4390833 h 4929733"/>
              <a:gd name="connsiteX37" fmla="*/ 2551576 w 6002552"/>
              <a:gd name="connsiteY37" fmla="*/ 4366865 h 4929733"/>
              <a:gd name="connsiteX38" fmla="*/ 2589941 w 6002552"/>
              <a:gd name="connsiteY38" fmla="*/ 4342477 h 4929733"/>
              <a:gd name="connsiteX39" fmla="*/ 2627719 w 6002552"/>
              <a:gd name="connsiteY39" fmla="*/ 4317675 h 4929733"/>
              <a:gd name="connsiteX40" fmla="*/ 2664923 w 6002552"/>
              <a:gd name="connsiteY40" fmla="*/ 4292467 h 4929733"/>
              <a:gd name="connsiteX41" fmla="*/ 2701563 w 6002552"/>
              <a:gd name="connsiteY41" fmla="*/ 4266859 h 4929733"/>
              <a:gd name="connsiteX42" fmla="*/ 2737651 w 6002552"/>
              <a:gd name="connsiteY42" fmla="*/ 4240857 h 4929733"/>
              <a:gd name="connsiteX43" fmla="*/ 2773200 w 6002552"/>
              <a:gd name="connsiteY43" fmla="*/ 4214468 h 4929733"/>
              <a:gd name="connsiteX44" fmla="*/ 2808221 w 6002552"/>
              <a:gd name="connsiteY44" fmla="*/ 4187699 h 4929733"/>
              <a:gd name="connsiteX45" fmla="*/ 2842725 w 6002552"/>
              <a:gd name="connsiteY45" fmla="*/ 4160555 h 4929733"/>
              <a:gd name="connsiteX46" fmla="*/ 2876724 w 6002552"/>
              <a:gd name="connsiteY46" fmla="*/ 4133043 h 4929733"/>
              <a:gd name="connsiteX47" fmla="*/ 2910230 w 6002552"/>
              <a:gd name="connsiteY47" fmla="*/ 4105171 h 4929733"/>
              <a:gd name="connsiteX48" fmla="*/ 2943255 w 6002552"/>
              <a:gd name="connsiteY48" fmla="*/ 4076943 h 4929733"/>
              <a:gd name="connsiteX49" fmla="*/ 2975811 w 6002552"/>
              <a:gd name="connsiteY49" fmla="*/ 4048367 h 4929733"/>
              <a:gd name="connsiteX50" fmla="*/ 3007908 w 6002552"/>
              <a:gd name="connsiteY50" fmla="*/ 4019449 h 4929733"/>
              <a:gd name="connsiteX51" fmla="*/ 3039559 w 6002552"/>
              <a:gd name="connsiteY51" fmla="*/ 3990196 h 4929733"/>
              <a:gd name="connsiteX52" fmla="*/ 3070775 w 6002552"/>
              <a:gd name="connsiteY52" fmla="*/ 3960614 h 4929733"/>
              <a:gd name="connsiteX53" fmla="*/ 3101568 w 6002552"/>
              <a:gd name="connsiteY53" fmla="*/ 3930710 h 4929733"/>
              <a:gd name="connsiteX54" fmla="*/ 3131951 w 6002552"/>
              <a:gd name="connsiteY54" fmla="*/ 3900490 h 4929733"/>
              <a:gd name="connsiteX55" fmla="*/ 3161933 w 6002552"/>
              <a:gd name="connsiteY55" fmla="*/ 3869960 h 4929733"/>
              <a:gd name="connsiteX56" fmla="*/ 3191528 w 6002552"/>
              <a:gd name="connsiteY56" fmla="*/ 3839127 h 4929733"/>
              <a:gd name="connsiteX57" fmla="*/ 3220747 w 6002552"/>
              <a:gd name="connsiteY57" fmla="*/ 3807998 h 4929733"/>
              <a:gd name="connsiteX58" fmla="*/ 3249601 w 6002552"/>
              <a:gd name="connsiteY58" fmla="*/ 3776579 h 4929733"/>
              <a:gd name="connsiteX59" fmla="*/ 3278102 w 6002552"/>
              <a:gd name="connsiteY59" fmla="*/ 3744877 h 4929733"/>
              <a:gd name="connsiteX60" fmla="*/ 3306262 w 6002552"/>
              <a:gd name="connsiteY60" fmla="*/ 3712897 h 4929733"/>
              <a:gd name="connsiteX61" fmla="*/ 3334093 w 6002552"/>
              <a:gd name="connsiteY61" fmla="*/ 3680647 h 4929733"/>
              <a:gd name="connsiteX62" fmla="*/ 3361606 w 6002552"/>
              <a:gd name="connsiteY62" fmla="*/ 3648133 h 4929733"/>
              <a:gd name="connsiteX63" fmla="*/ 3388814 w 6002552"/>
              <a:gd name="connsiteY63" fmla="*/ 3615361 h 4929733"/>
              <a:gd name="connsiteX64" fmla="*/ 3415727 w 6002552"/>
              <a:gd name="connsiteY64" fmla="*/ 3582338 h 4929733"/>
              <a:gd name="connsiteX65" fmla="*/ 3442357 w 6002552"/>
              <a:gd name="connsiteY65" fmla="*/ 3549071 h 4929733"/>
              <a:gd name="connsiteX66" fmla="*/ 3468716 w 6002552"/>
              <a:gd name="connsiteY66" fmla="*/ 3515565 h 4929733"/>
              <a:gd name="connsiteX67" fmla="*/ 3494816 w 6002552"/>
              <a:gd name="connsiteY67" fmla="*/ 3481828 h 4929733"/>
              <a:gd name="connsiteX68" fmla="*/ 3520669 w 6002552"/>
              <a:gd name="connsiteY68" fmla="*/ 3447865 h 4929733"/>
              <a:gd name="connsiteX69" fmla="*/ 3546285 w 6002552"/>
              <a:gd name="connsiteY69" fmla="*/ 3413684 h 4929733"/>
              <a:gd name="connsiteX70" fmla="*/ 3571678 w 6002552"/>
              <a:gd name="connsiteY70" fmla="*/ 3379290 h 4929733"/>
              <a:gd name="connsiteX71" fmla="*/ 3596858 w 6002552"/>
              <a:gd name="connsiteY71" fmla="*/ 3344691 h 4929733"/>
              <a:gd name="connsiteX72" fmla="*/ 3621837 w 6002552"/>
              <a:gd name="connsiteY72" fmla="*/ 3309893 h 4929733"/>
              <a:gd name="connsiteX73" fmla="*/ 3671240 w 6002552"/>
              <a:gd name="connsiteY73" fmla="*/ 3239724 h 4929733"/>
              <a:gd name="connsiteX74" fmla="*/ 3719980 w 6002552"/>
              <a:gd name="connsiteY74" fmla="*/ 3168836 h 4929733"/>
              <a:gd name="connsiteX75" fmla="*/ 3768150 w 6002552"/>
              <a:gd name="connsiteY75" fmla="*/ 3097281 h 4929733"/>
              <a:gd name="connsiteX76" fmla="*/ 3815845 w 6002552"/>
              <a:gd name="connsiteY76" fmla="*/ 3025110 h 4929733"/>
              <a:gd name="connsiteX77" fmla="*/ 3863158 w 6002552"/>
              <a:gd name="connsiteY77" fmla="*/ 2952375 h 4929733"/>
              <a:gd name="connsiteX78" fmla="*/ 3933615 w 6002552"/>
              <a:gd name="connsiteY78" fmla="*/ 2842329 h 4929733"/>
              <a:gd name="connsiteX79" fmla="*/ 4215259 w 6002552"/>
              <a:gd name="connsiteY79" fmla="*/ 2394125 h 4929733"/>
              <a:gd name="connsiteX80" fmla="*/ 4287203 w 6002552"/>
              <a:gd name="connsiteY80" fmla="*/ 2280944 h 4929733"/>
              <a:gd name="connsiteX81" fmla="*/ 4335837 w 6002552"/>
              <a:gd name="connsiteY81" fmla="*/ 2205422 h 4929733"/>
              <a:gd name="connsiteX82" fmla="*/ 4416515 w 6002552"/>
              <a:gd name="connsiteY82" fmla="*/ 2081094 h 4929733"/>
              <a:gd name="connsiteX83" fmla="*/ 4500011 w 6002552"/>
              <a:gd name="connsiteY83" fmla="*/ 1950584 h 4929733"/>
              <a:gd name="connsiteX84" fmla="*/ 4775976 w 6002552"/>
              <a:gd name="connsiteY84" fmla="*/ 1513988 h 4929733"/>
              <a:gd name="connsiteX85" fmla="*/ 4859221 w 6002552"/>
              <a:gd name="connsiteY85" fmla="*/ 1383871 h 4929733"/>
              <a:gd name="connsiteX86" fmla="*/ 4915112 w 6002552"/>
              <a:gd name="connsiteY86" fmla="*/ 1297666 h 4929733"/>
              <a:gd name="connsiteX87" fmla="*/ 4971425 w 6002552"/>
              <a:gd name="connsiteY87" fmla="*/ 1212012 h 4929733"/>
              <a:gd name="connsiteX88" fmla="*/ 5028248 w 6002552"/>
              <a:gd name="connsiteY88" fmla="*/ 1127013 h 4929733"/>
              <a:gd name="connsiteX89" fmla="*/ 5085670 w 6002552"/>
              <a:gd name="connsiteY89" fmla="*/ 1042769 h 4929733"/>
              <a:gd name="connsiteX90" fmla="*/ 5114634 w 6002552"/>
              <a:gd name="connsiteY90" fmla="*/ 1000963 h 4929733"/>
              <a:gd name="connsiteX91" fmla="*/ 5143782 w 6002552"/>
              <a:gd name="connsiteY91" fmla="*/ 959384 h 4929733"/>
              <a:gd name="connsiteX92" fmla="*/ 5173123 w 6002552"/>
              <a:gd name="connsiteY92" fmla="*/ 918045 h 4929733"/>
              <a:gd name="connsiteX93" fmla="*/ 5202671 w 6002552"/>
              <a:gd name="connsiteY93" fmla="*/ 876959 h 4929733"/>
              <a:gd name="connsiteX94" fmla="*/ 5232435 w 6002552"/>
              <a:gd name="connsiteY94" fmla="*/ 836139 h 4929733"/>
              <a:gd name="connsiteX95" fmla="*/ 5262428 w 6002552"/>
              <a:gd name="connsiteY95" fmla="*/ 795597 h 4929733"/>
              <a:gd name="connsiteX96" fmla="*/ 5292659 w 6002552"/>
              <a:gd name="connsiteY96" fmla="*/ 755346 h 4929733"/>
              <a:gd name="connsiteX97" fmla="*/ 5323141 w 6002552"/>
              <a:gd name="connsiteY97" fmla="*/ 715400 h 4929733"/>
              <a:gd name="connsiteX98" fmla="*/ 5353885 w 6002552"/>
              <a:gd name="connsiteY98" fmla="*/ 675770 h 4929733"/>
              <a:gd name="connsiteX99" fmla="*/ 5384901 w 6002552"/>
              <a:gd name="connsiteY99" fmla="*/ 636470 h 4929733"/>
              <a:gd name="connsiteX100" fmla="*/ 5416201 w 6002552"/>
              <a:gd name="connsiteY100" fmla="*/ 597512 h 4929733"/>
              <a:gd name="connsiteX101" fmla="*/ 5447796 w 6002552"/>
              <a:gd name="connsiteY101" fmla="*/ 558910 h 4929733"/>
              <a:gd name="connsiteX102" fmla="*/ 5479697 w 6002552"/>
              <a:gd name="connsiteY102" fmla="*/ 520675 h 4929733"/>
              <a:gd name="connsiteX103" fmla="*/ 5511916 w 6002552"/>
              <a:gd name="connsiteY103" fmla="*/ 482821 h 4929733"/>
              <a:gd name="connsiteX104" fmla="*/ 5544463 w 6002552"/>
              <a:gd name="connsiteY104" fmla="*/ 445361 h 4929733"/>
              <a:gd name="connsiteX105" fmla="*/ 5577350 w 6002552"/>
              <a:gd name="connsiteY105" fmla="*/ 408306 h 4929733"/>
              <a:gd name="connsiteX106" fmla="*/ 5610587 w 6002552"/>
              <a:gd name="connsiteY106" fmla="*/ 371671 h 4929733"/>
              <a:gd name="connsiteX107" fmla="*/ 5644187 w 6002552"/>
              <a:gd name="connsiteY107" fmla="*/ 335468 h 4929733"/>
              <a:gd name="connsiteX108" fmla="*/ 5678160 w 6002552"/>
              <a:gd name="connsiteY108" fmla="*/ 299710 h 4929733"/>
              <a:gd name="connsiteX109" fmla="*/ 5712517 w 6002552"/>
              <a:gd name="connsiteY109" fmla="*/ 264408 h 4929733"/>
              <a:gd name="connsiteX110" fmla="*/ 5747270 w 6002552"/>
              <a:gd name="connsiteY110" fmla="*/ 229577 h 4929733"/>
              <a:gd name="connsiteX111" fmla="*/ 5782429 w 6002552"/>
              <a:gd name="connsiteY111" fmla="*/ 195229 h 4929733"/>
              <a:gd name="connsiteX112" fmla="*/ 5818007 w 6002552"/>
              <a:gd name="connsiteY112" fmla="*/ 161377 h 4929733"/>
              <a:gd name="connsiteX113" fmla="*/ 5854013 w 6002552"/>
              <a:gd name="connsiteY113" fmla="*/ 128033 h 4929733"/>
              <a:gd name="connsiteX114" fmla="*/ 5890459 w 6002552"/>
              <a:gd name="connsiteY114" fmla="*/ 95211 h 4929733"/>
              <a:gd name="connsiteX115" fmla="*/ 5927357 w 6002552"/>
              <a:gd name="connsiteY115" fmla="*/ 62923 h 4929733"/>
              <a:gd name="connsiteX116" fmla="*/ 5964718 w 6002552"/>
              <a:gd name="connsiteY116" fmla="*/ 31181 h 4929733"/>
              <a:gd name="connsiteX117" fmla="*/ 6002552 w 6002552"/>
              <a:gd name="connsiteY117" fmla="*/ 0 h 4929733"/>
              <a:gd name="connsiteX0" fmla="*/ 6014544 w 6014544"/>
              <a:gd name="connsiteY0" fmla="*/ 0 h 4929733"/>
              <a:gd name="connsiteX1" fmla="*/ 511 w 6014544"/>
              <a:gd name="connsiteY1" fmla="*/ 7668 h 4929733"/>
              <a:gd name="connsiteX2" fmla="*/ 11992 w 6014544"/>
              <a:gd name="connsiteY2" fmla="*/ 4929733 h 4929733"/>
              <a:gd name="connsiteX3" fmla="*/ 826657 w 6014544"/>
              <a:gd name="connsiteY3" fmla="*/ 4904003 h 4929733"/>
              <a:gd name="connsiteX4" fmla="*/ 891923 w 6014544"/>
              <a:gd name="connsiteY4" fmla="*/ 4897516 h 4929733"/>
              <a:gd name="connsiteX5" fmla="*/ 956205 w 6014544"/>
              <a:gd name="connsiteY5" fmla="*/ 4890395 h 4929733"/>
              <a:gd name="connsiteX6" fmla="*/ 1019514 w 6014544"/>
              <a:gd name="connsiteY6" fmla="*/ 4882647 h 4929733"/>
              <a:gd name="connsiteX7" fmla="*/ 1081862 w 6014544"/>
              <a:gd name="connsiteY7" fmla="*/ 4874279 h 4929733"/>
              <a:gd name="connsiteX8" fmla="*/ 1143262 w 6014544"/>
              <a:gd name="connsiteY8" fmla="*/ 4865297 h 4929733"/>
              <a:gd name="connsiteX9" fmla="*/ 1203724 w 6014544"/>
              <a:gd name="connsiteY9" fmla="*/ 4855708 h 4929733"/>
              <a:gd name="connsiteX10" fmla="*/ 1263261 w 6014544"/>
              <a:gd name="connsiteY10" fmla="*/ 4845517 h 4929733"/>
              <a:gd name="connsiteX11" fmla="*/ 1321883 w 6014544"/>
              <a:gd name="connsiteY11" fmla="*/ 4834732 h 4929733"/>
              <a:gd name="connsiteX12" fmla="*/ 1379603 w 6014544"/>
              <a:gd name="connsiteY12" fmla="*/ 4823359 h 4929733"/>
              <a:gd name="connsiteX13" fmla="*/ 1436433 w 6014544"/>
              <a:gd name="connsiteY13" fmla="*/ 4811404 h 4929733"/>
              <a:gd name="connsiteX14" fmla="*/ 1492384 w 6014544"/>
              <a:gd name="connsiteY14" fmla="*/ 4798874 h 4929733"/>
              <a:gd name="connsiteX15" fmla="*/ 1547467 w 6014544"/>
              <a:gd name="connsiteY15" fmla="*/ 4785776 h 4929733"/>
              <a:gd name="connsiteX16" fmla="*/ 1601695 w 6014544"/>
              <a:gd name="connsiteY16" fmla="*/ 4772115 h 4929733"/>
              <a:gd name="connsiteX17" fmla="*/ 1655080 w 6014544"/>
              <a:gd name="connsiteY17" fmla="*/ 4757899 h 4929733"/>
              <a:gd name="connsiteX18" fmla="*/ 1707632 w 6014544"/>
              <a:gd name="connsiteY18" fmla="*/ 4743134 h 4929733"/>
              <a:gd name="connsiteX19" fmla="*/ 1759363 w 6014544"/>
              <a:gd name="connsiteY19" fmla="*/ 4727825 h 4929733"/>
              <a:gd name="connsiteX20" fmla="*/ 1810286 w 6014544"/>
              <a:gd name="connsiteY20" fmla="*/ 4711981 h 4929733"/>
              <a:gd name="connsiteX21" fmla="*/ 1860412 w 6014544"/>
              <a:gd name="connsiteY21" fmla="*/ 4695607 h 4929733"/>
              <a:gd name="connsiteX22" fmla="*/ 1909753 w 6014544"/>
              <a:gd name="connsiteY22" fmla="*/ 4678710 h 4929733"/>
              <a:gd name="connsiteX23" fmla="*/ 1958320 w 6014544"/>
              <a:gd name="connsiteY23" fmla="*/ 4661296 h 4929733"/>
              <a:gd name="connsiteX24" fmla="*/ 2006125 w 6014544"/>
              <a:gd name="connsiteY24" fmla="*/ 4643371 h 4929733"/>
              <a:gd name="connsiteX25" fmla="*/ 2053179 w 6014544"/>
              <a:gd name="connsiteY25" fmla="*/ 4624943 h 4929733"/>
              <a:gd name="connsiteX26" fmla="*/ 2099495 w 6014544"/>
              <a:gd name="connsiteY26" fmla="*/ 4606017 h 4929733"/>
              <a:gd name="connsiteX27" fmla="*/ 2145084 w 6014544"/>
              <a:gd name="connsiteY27" fmla="*/ 4586601 h 4929733"/>
              <a:gd name="connsiteX28" fmla="*/ 2189958 w 6014544"/>
              <a:gd name="connsiteY28" fmla="*/ 4566700 h 4929733"/>
              <a:gd name="connsiteX29" fmla="*/ 2234129 w 6014544"/>
              <a:gd name="connsiteY29" fmla="*/ 4546321 h 4929733"/>
              <a:gd name="connsiteX30" fmla="*/ 2277607 w 6014544"/>
              <a:gd name="connsiteY30" fmla="*/ 4525471 h 4929733"/>
              <a:gd name="connsiteX31" fmla="*/ 2320406 w 6014544"/>
              <a:gd name="connsiteY31" fmla="*/ 4504156 h 4929733"/>
              <a:gd name="connsiteX32" fmla="*/ 2362536 w 6014544"/>
              <a:gd name="connsiteY32" fmla="*/ 4482383 h 4929733"/>
              <a:gd name="connsiteX33" fmla="*/ 2404009 w 6014544"/>
              <a:gd name="connsiteY33" fmla="*/ 4460157 h 4929733"/>
              <a:gd name="connsiteX34" fmla="*/ 2444837 w 6014544"/>
              <a:gd name="connsiteY34" fmla="*/ 4437486 h 4929733"/>
              <a:gd name="connsiteX35" fmla="*/ 2485032 w 6014544"/>
              <a:gd name="connsiteY35" fmla="*/ 4414376 h 4929733"/>
              <a:gd name="connsiteX36" fmla="*/ 2524605 w 6014544"/>
              <a:gd name="connsiteY36" fmla="*/ 4390833 h 4929733"/>
              <a:gd name="connsiteX37" fmla="*/ 2563568 w 6014544"/>
              <a:gd name="connsiteY37" fmla="*/ 4366865 h 4929733"/>
              <a:gd name="connsiteX38" fmla="*/ 2601933 w 6014544"/>
              <a:gd name="connsiteY38" fmla="*/ 4342477 h 4929733"/>
              <a:gd name="connsiteX39" fmla="*/ 2639711 w 6014544"/>
              <a:gd name="connsiteY39" fmla="*/ 4317675 h 4929733"/>
              <a:gd name="connsiteX40" fmla="*/ 2676915 w 6014544"/>
              <a:gd name="connsiteY40" fmla="*/ 4292467 h 4929733"/>
              <a:gd name="connsiteX41" fmla="*/ 2713555 w 6014544"/>
              <a:gd name="connsiteY41" fmla="*/ 4266859 h 4929733"/>
              <a:gd name="connsiteX42" fmla="*/ 2749643 w 6014544"/>
              <a:gd name="connsiteY42" fmla="*/ 4240857 h 4929733"/>
              <a:gd name="connsiteX43" fmla="*/ 2785192 w 6014544"/>
              <a:gd name="connsiteY43" fmla="*/ 4214468 h 4929733"/>
              <a:gd name="connsiteX44" fmla="*/ 2820213 w 6014544"/>
              <a:gd name="connsiteY44" fmla="*/ 4187699 h 4929733"/>
              <a:gd name="connsiteX45" fmla="*/ 2854717 w 6014544"/>
              <a:gd name="connsiteY45" fmla="*/ 4160555 h 4929733"/>
              <a:gd name="connsiteX46" fmla="*/ 2888716 w 6014544"/>
              <a:gd name="connsiteY46" fmla="*/ 4133043 h 4929733"/>
              <a:gd name="connsiteX47" fmla="*/ 2922222 w 6014544"/>
              <a:gd name="connsiteY47" fmla="*/ 4105171 h 4929733"/>
              <a:gd name="connsiteX48" fmla="*/ 2955247 w 6014544"/>
              <a:gd name="connsiteY48" fmla="*/ 4076943 h 4929733"/>
              <a:gd name="connsiteX49" fmla="*/ 2987803 w 6014544"/>
              <a:gd name="connsiteY49" fmla="*/ 4048367 h 4929733"/>
              <a:gd name="connsiteX50" fmla="*/ 3019900 w 6014544"/>
              <a:gd name="connsiteY50" fmla="*/ 4019449 h 4929733"/>
              <a:gd name="connsiteX51" fmla="*/ 3051551 w 6014544"/>
              <a:gd name="connsiteY51" fmla="*/ 3990196 h 4929733"/>
              <a:gd name="connsiteX52" fmla="*/ 3082767 w 6014544"/>
              <a:gd name="connsiteY52" fmla="*/ 3960614 h 4929733"/>
              <a:gd name="connsiteX53" fmla="*/ 3113560 w 6014544"/>
              <a:gd name="connsiteY53" fmla="*/ 3930710 h 4929733"/>
              <a:gd name="connsiteX54" fmla="*/ 3143943 w 6014544"/>
              <a:gd name="connsiteY54" fmla="*/ 3900490 h 4929733"/>
              <a:gd name="connsiteX55" fmla="*/ 3173925 w 6014544"/>
              <a:gd name="connsiteY55" fmla="*/ 3869960 h 4929733"/>
              <a:gd name="connsiteX56" fmla="*/ 3203520 w 6014544"/>
              <a:gd name="connsiteY56" fmla="*/ 3839127 h 4929733"/>
              <a:gd name="connsiteX57" fmla="*/ 3232739 w 6014544"/>
              <a:gd name="connsiteY57" fmla="*/ 3807998 h 4929733"/>
              <a:gd name="connsiteX58" fmla="*/ 3261593 w 6014544"/>
              <a:gd name="connsiteY58" fmla="*/ 3776579 h 4929733"/>
              <a:gd name="connsiteX59" fmla="*/ 3290094 w 6014544"/>
              <a:gd name="connsiteY59" fmla="*/ 3744877 h 4929733"/>
              <a:gd name="connsiteX60" fmla="*/ 3318254 w 6014544"/>
              <a:gd name="connsiteY60" fmla="*/ 3712897 h 4929733"/>
              <a:gd name="connsiteX61" fmla="*/ 3346085 w 6014544"/>
              <a:gd name="connsiteY61" fmla="*/ 3680647 h 4929733"/>
              <a:gd name="connsiteX62" fmla="*/ 3373598 w 6014544"/>
              <a:gd name="connsiteY62" fmla="*/ 3648133 h 4929733"/>
              <a:gd name="connsiteX63" fmla="*/ 3400806 w 6014544"/>
              <a:gd name="connsiteY63" fmla="*/ 3615361 h 4929733"/>
              <a:gd name="connsiteX64" fmla="*/ 3427719 w 6014544"/>
              <a:gd name="connsiteY64" fmla="*/ 3582338 h 4929733"/>
              <a:gd name="connsiteX65" fmla="*/ 3454349 w 6014544"/>
              <a:gd name="connsiteY65" fmla="*/ 3549071 h 4929733"/>
              <a:gd name="connsiteX66" fmla="*/ 3480708 w 6014544"/>
              <a:gd name="connsiteY66" fmla="*/ 3515565 h 4929733"/>
              <a:gd name="connsiteX67" fmla="*/ 3506808 w 6014544"/>
              <a:gd name="connsiteY67" fmla="*/ 3481828 h 4929733"/>
              <a:gd name="connsiteX68" fmla="*/ 3532661 w 6014544"/>
              <a:gd name="connsiteY68" fmla="*/ 3447865 h 4929733"/>
              <a:gd name="connsiteX69" fmla="*/ 3558277 w 6014544"/>
              <a:gd name="connsiteY69" fmla="*/ 3413684 h 4929733"/>
              <a:gd name="connsiteX70" fmla="*/ 3583670 w 6014544"/>
              <a:gd name="connsiteY70" fmla="*/ 3379290 h 4929733"/>
              <a:gd name="connsiteX71" fmla="*/ 3608850 w 6014544"/>
              <a:gd name="connsiteY71" fmla="*/ 3344691 h 4929733"/>
              <a:gd name="connsiteX72" fmla="*/ 3633829 w 6014544"/>
              <a:gd name="connsiteY72" fmla="*/ 3309893 h 4929733"/>
              <a:gd name="connsiteX73" fmla="*/ 3683232 w 6014544"/>
              <a:gd name="connsiteY73" fmla="*/ 3239724 h 4929733"/>
              <a:gd name="connsiteX74" fmla="*/ 3731972 w 6014544"/>
              <a:gd name="connsiteY74" fmla="*/ 3168836 h 4929733"/>
              <a:gd name="connsiteX75" fmla="*/ 3780142 w 6014544"/>
              <a:gd name="connsiteY75" fmla="*/ 3097281 h 4929733"/>
              <a:gd name="connsiteX76" fmla="*/ 3827837 w 6014544"/>
              <a:gd name="connsiteY76" fmla="*/ 3025110 h 4929733"/>
              <a:gd name="connsiteX77" fmla="*/ 3875150 w 6014544"/>
              <a:gd name="connsiteY77" fmla="*/ 2952375 h 4929733"/>
              <a:gd name="connsiteX78" fmla="*/ 3945607 w 6014544"/>
              <a:gd name="connsiteY78" fmla="*/ 2842329 h 4929733"/>
              <a:gd name="connsiteX79" fmla="*/ 4227251 w 6014544"/>
              <a:gd name="connsiteY79" fmla="*/ 2394125 h 4929733"/>
              <a:gd name="connsiteX80" fmla="*/ 4299195 w 6014544"/>
              <a:gd name="connsiteY80" fmla="*/ 2280944 h 4929733"/>
              <a:gd name="connsiteX81" fmla="*/ 4347829 w 6014544"/>
              <a:gd name="connsiteY81" fmla="*/ 2205422 h 4929733"/>
              <a:gd name="connsiteX82" fmla="*/ 4428507 w 6014544"/>
              <a:gd name="connsiteY82" fmla="*/ 2081094 h 4929733"/>
              <a:gd name="connsiteX83" fmla="*/ 4512003 w 6014544"/>
              <a:gd name="connsiteY83" fmla="*/ 1950584 h 4929733"/>
              <a:gd name="connsiteX84" fmla="*/ 4787968 w 6014544"/>
              <a:gd name="connsiteY84" fmla="*/ 1513988 h 4929733"/>
              <a:gd name="connsiteX85" fmla="*/ 4871213 w 6014544"/>
              <a:gd name="connsiteY85" fmla="*/ 1383871 h 4929733"/>
              <a:gd name="connsiteX86" fmla="*/ 4927104 w 6014544"/>
              <a:gd name="connsiteY86" fmla="*/ 1297666 h 4929733"/>
              <a:gd name="connsiteX87" fmla="*/ 4983417 w 6014544"/>
              <a:gd name="connsiteY87" fmla="*/ 1212012 h 4929733"/>
              <a:gd name="connsiteX88" fmla="*/ 5040240 w 6014544"/>
              <a:gd name="connsiteY88" fmla="*/ 1127013 h 4929733"/>
              <a:gd name="connsiteX89" fmla="*/ 5097662 w 6014544"/>
              <a:gd name="connsiteY89" fmla="*/ 1042769 h 4929733"/>
              <a:gd name="connsiteX90" fmla="*/ 5126626 w 6014544"/>
              <a:gd name="connsiteY90" fmla="*/ 1000963 h 4929733"/>
              <a:gd name="connsiteX91" fmla="*/ 5155774 w 6014544"/>
              <a:gd name="connsiteY91" fmla="*/ 959384 h 4929733"/>
              <a:gd name="connsiteX92" fmla="*/ 5185115 w 6014544"/>
              <a:gd name="connsiteY92" fmla="*/ 918045 h 4929733"/>
              <a:gd name="connsiteX93" fmla="*/ 5214663 w 6014544"/>
              <a:gd name="connsiteY93" fmla="*/ 876959 h 4929733"/>
              <a:gd name="connsiteX94" fmla="*/ 5244427 w 6014544"/>
              <a:gd name="connsiteY94" fmla="*/ 836139 h 4929733"/>
              <a:gd name="connsiteX95" fmla="*/ 5274420 w 6014544"/>
              <a:gd name="connsiteY95" fmla="*/ 795597 h 4929733"/>
              <a:gd name="connsiteX96" fmla="*/ 5304651 w 6014544"/>
              <a:gd name="connsiteY96" fmla="*/ 755346 h 4929733"/>
              <a:gd name="connsiteX97" fmla="*/ 5335133 w 6014544"/>
              <a:gd name="connsiteY97" fmla="*/ 715400 h 4929733"/>
              <a:gd name="connsiteX98" fmla="*/ 5365877 w 6014544"/>
              <a:gd name="connsiteY98" fmla="*/ 675770 h 4929733"/>
              <a:gd name="connsiteX99" fmla="*/ 5396893 w 6014544"/>
              <a:gd name="connsiteY99" fmla="*/ 636470 h 4929733"/>
              <a:gd name="connsiteX100" fmla="*/ 5428193 w 6014544"/>
              <a:gd name="connsiteY100" fmla="*/ 597512 h 4929733"/>
              <a:gd name="connsiteX101" fmla="*/ 5459788 w 6014544"/>
              <a:gd name="connsiteY101" fmla="*/ 558910 h 4929733"/>
              <a:gd name="connsiteX102" fmla="*/ 5491689 w 6014544"/>
              <a:gd name="connsiteY102" fmla="*/ 520675 h 4929733"/>
              <a:gd name="connsiteX103" fmla="*/ 5523908 w 6014544"/>
              <a:gd name="connsiteY103" fmla="*/ 482821 h 4929733"/>
              <a:gd name="connsiteX104" fmla="*/ 5556455 w 6014544"/>
              <a:gd name="connsiteY104" fmla="*/ 445361 h 4929733"/>
              <a:gd name="connsiteX105" fmla="*/ 5589342 w 6014544"/>
              <a:gd name="connsiteY105" fmla="*/ 408306 h 4929733"/>
              <a:gd name="connsiteX106" fmla="*/ 5622579 w 6014544"/>
              <a:gd name="connsiteY106" fmla="*/ 371671 h 4929733"/>
              <a:gd name="connsiteX107" fmla="*/ 5656179 w 6014544"/>
              <a:gd name="connsiteY107" fmla="*/ 335468 h 4929733"/>
              <a:gd name="connsiteX108" fmla="*/ 5690152 w 6014544"/>
              <a:gd name="connsiteY108" fmla="*/ 299710 h 4929733"/>
              <a:gd name="connsiteX109" fmla="*/ 5724509 w 6014544"/>
              <a:gd name="connsiteY109" fmla="*/ 264408 h 4929733"/>
              <a:gd name="connsiteX110" fmla="*/ 5759262 w 6014544"/>
              <a:gd name="connsiteY110" fmla="*/ 229577 h 4929733"/>
              <a:gd name="connsiteX111" fmla="*/ 5794421 w 6014544"/>
              <a:gd name="connsiteY111" fmla="*/ 195229 h 4929733"/>
              <a:gd name="connsiteX112" fmla="*/ 5829999 w 6014544"/>
              <a:gd name="connsiteY112" fmla="*/ 161377 h 4929733"/>
              <a:gd name="connsiteX113" fmla="*/ 5866005 w 6014544"/>
              <a:gd name="connsiteY113" fmla="*/ 128033 h 4929733"/>
              <a:gd name="connsiteX114" fmla="*/ 5902451 w 6014544"/>
              <a:gd name="connsiteY114" fmla="*/ 95211 h 4929733"/>
              <a:gd name="connsiteX115" fmla="*/ 5939349 w 6014544"/>
              <a:gd name="connsiteY115" fmla="*/ 62923 h 4929733"/>
              <a:gd name="connsiteX116" fmla="*/ 5976710 w 6014544"/>
              <a:gd name="connsiteY116" fmla="*/ 31181 h 4929733"/>
              <a:gd name="connsiteX117" fmla="*/ 6014544 w 6014544"/>
              <a:gd name="connsiteY117" fmla="*/ 0 h 492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6014544" h="4929733">
                <a:moveTo>
                  <a:pt x="6014544" y="0"/>
                </a:moveTo>
                <a:lnTo>
                  <a:pt x="511" y="7668"/>
                </a:lnTo>
                <a:cubicBezTo>
                  <a:pt x="-3330" y="1650912"/>
                  <a:pt x="15833" y="3286489"/>
                  <a:pt x="11992" y="4929733"/>
                </a:cubicBezTo>
                <a:lnTo>
                  <a:pt x="826657" y="4904003"/>
                </a:lnTo>
                <a:lnTo>
                  <a:pt x="891923" y="4897516"/>
                </a:lnTo>
                <a:lnTo>
                  <a:pt x="956205" y="4890395"/>
                </a:lnTo>
                <a:lnTo>
                  <a:pt x="1019514" y="4882647"/>
                </a:lnTo>
                <a:lnTo>
                  <a:pt x="1081862" y="4874279"/>
                </a:lnTo>
                <a:lnTo>
                  <a:pt x="1143262" y="4865297"/>
                </a:lnTo>
                <a:lnTo>
                  <a:pt x="1203724" y="4855708"/>
                </a:lnTo>
                <a:lnTo>
                  <a:pt x="1263261" y="4845517"/>
                </a:lnTo>
                <a:lnTo>
                  <a:pt x="1321883" y="4834732"/>
                </a:lnTo>
                <a:lnTo>
                  <a:pt x="1379603" y="4823359"/>
                </a:lnTo>
                <a:lnTo>
                  <a:pt x="1436433" y="4811404"/>
                </a:lnTo>
                <a:lnTo>
                  <a:pt x="1492384" y="4798874"/>
                </a:lnTo>
                <a:lnTo>
                  <a:pt x="1547467" y="4785776"/>
                </a:lnTo>
                <a:lnTo>
                  <a:pt x="1601695" y="4772115"/>
                </a:lnTo>
                <a:lnTo>
                  <a:pt x="1655080" y="4757899"/>
                </a:lnTo>
                <a:lnTo>
                  <a:pt x="1707632" y="4743134"/>
                </a:lnTo>
                <a:lnTo>
                  <a:pt x="1759363" y="4727825"/>
                </a:lnTo>
                <a:lnTo>
                  <a:pt x="1810286" y="4711981"/>
                </a:lnTo>
                <a:lnTo>
                  <a:pt x="1860412" y="4695607"/>
                </a:lnTo>
                <a:lnTo>
                  <a:pt x="1909753" y="4678710"/>
                </a:lnTo>
                <a:lnTo>
                  <a:pt x="1958320" y="4661296"/>
                </a:lnTo>
                <a:lnTo>
                  <a:pt x="2006125" y="4643371"/>
                </a:lnTo>
                <a:lnTo>
                  <a:pt x="2053179" y="4624943"/>
                </a:lnTo>
                <a:lnTo>
                  <a:pt x="2099495" y="4606017"/>
                </a:lnTo>
                <a:lnTo>
                  <a:pt x="2145084" y="4586601"/>
                </a:lnTo>
                <a:lnTo>
                  <a:pt x="2189958" y="4566700"/>
                </a:lnTo>
                <a:lnTo>
                  <a:pt x="2234129" y="4546321"/>
                </a:lnTo>
                <a:lnTo>
                  <a:pt x="2277607" y="4525471"/>
                </a:lnTo>
                <a:lnTo>
                  <a:pt x="2320406" y="4504156"/>
                </a:lnTo>
                <a:lnTo>
                  <a:pt x="2362536" y="4482383"/>
                </a:lnTo>
                <a:lnTo>
                  <a:pt x="2404009" y="4460157"/>
                </a:lnTo>
                <a:lnTo>
                  <a:pt x="2444837" y="4437486"/>
                </a:lnTo>
                <a:lnTo>
                  <a:pt x="2485032" y="4414376"/>
                </a:lnTo>
                <a:lnTo>
                  <a:pt x="2524605" y="4390833"/>
                </a:lnTo>
                <a:lnTo>
                  <a:pt x="2563568" y="4366865"/>
                </a:lnTo>
                <a:lnTo>
                  <a:pt x="2601933" y="4342477"/>
                </a:lnTo>
                <a:lnTo>
                  <a:pt x="2639711" y="4317675"/>
                </a:lnTo>
                <a:lnTo>
                  <a:pt x="2676915" y="4292467"/>
                </a:lnTo>
                <a:lnTo>
                  <a:pt x="2713555" y="4266859"/>
                </a:lnTo>
                <a:lnTo>
                  <a:pt x="2749643" y="4240857"/>
                </a:lnTo>
                <a:lnTo>
                  <a:pt x="2785192" y="4214468"/>
                </a:lnTo>
                <a:lnTo>
                  <a:pt x="2820213" y="4187699"/>
                </a:lnTo>
                <a:lnTo>
                  <a:pt x="2854717" y="4160555"/>
                </a:lnTo>
                <a:lnTo>
                  <a:pt x="2888716" y="4133043"/>
                </a:lnTo>
                <a:lnTo>
                  <a:pt x="2922222" y="4105171"/>
                </a:lnTo>
                <a:lnTo>
                  <a:pt x="2955247" y="4076943"/>
                </a:lnTo>
                <a:lnTo>
                  <a:pt x="2987803" y="4048367"/>
                </a:lnTo>
                <a:lnTo>
                  <a:pt x="3019900" y="4019449"/>
                </a:lnTo>
                <a:lnTo>
                  <a:pt x="3051551" y="3990196"/>
                </a:lnTo>
                <a:lnTo>
                  <a:pt x="3082767" y="3960614"/>
                </a:lnTo>
                <a:lnTo>
                  <a:pt x="3113560" y="3930710"/>
                </a:lnTo>
                <a:lnTo>
                  <a:pt x="3143943" y="3900490"/>
                </a:lnTo>
                <a:lnTo>
                  <a:pt x="3173925" y="3869960"/>
                </a:lnTo>
                <a:lnTo>
                  <a:pt x="3203520" y="3839127"/>
                </a:lnTo>
                <a:lnTo>
                  <a:pt x="3232739" y="3807998"/>
                </a:lnTo>
                <a:lnTo>
                  <a:pt x="3261593" y="3776579"/>
                </a:lnTo>
                <a:lnTo>
                  <a:pt x="3290094" y="3744877"/>
                </a:lnTo>
                <a:lnTo>
                  <a:pt x="3318254" y="3712897"/>
                </a:lnTo>
                <a:lnTo>
                  <a:pt x="3346085" y="3680647"/>
                </a:lnTo>
                <a:lnTo>
                  <a:pt x="3373598" y="3648133"/>
                </a:lnTo>
                <a:lnTo>
                  <a:pt x="3400806" y="3615361"/>
                </a:lnTo>
                <a:lnTo>
                  <a:pt x="3427719" y="3582338"/>
                </a:lnTo>
                <a:lnTo>
                  <a:pt x="3454349" y="3549071"/>
                </a:lnTo>
                <a:lnTo>
                  <a:pt x="3480708" y="3515565"/>
                </a:lnTo>
                <a:lnTo>
                  <a:pt x="3506808" y="3481828"/>
                </a:lnTo>
                <a:lnTo>
                  <a:pt x="3532661" y="3447865"/>
                </a:lnTo>
                <a:lnTo>
                  <a:pt x="3558277" y="3413684"/>
                </a:lnTo>
                <a:lnTo>
                  <a:pt x="3583670" y="3379290"/>
                </a:lnTo>
                <a:lnTo>
                  <a:pt x="3608850" y="3344691"/>
                </a:lnTo>
                <a:lnTo>
                  <a:pt x="3633829" y="3309893"/>
                </a:lnTo>
                <a:lnTo>
                  <a:pt x="3683232" y="3239724"/>
                </a:lnTo>
                <a:lnTo>
                  <a:pt x="3731972" y="3168836"/>
                </a:lnTo>
                <a:lnTo>
                  <a:pt x="3780142" y="3097281"/>
                </a:lnTo>
                <a:lnTo>
                  <a:pt x="3827837" y="3025110"/>
                </a:lnTo>
                <a:lnTo>
                  <a:pt x="3875150" y="2952375"/>
                </a:lnTo>
                <a:lnTo>
                  <a:pt x="3945607" y="2842329"/>
                </a:lnTo>
                <a:lnTo>
                  <a:pt x="4227251" y="2394125"/>
                </a:lnTo>
                <a:lnTo>
                  <a:pt x="4299195" y="2280944"/>
                </a:lnTo>
                <a:lnTo>
                  <a:pt x="4347829" y="2205422"/>
                </a:lnTo>
                <a:lnTo>
                  <a:pt x="4428507" y="2081094"/>
                </a:lnTo>
                <a:lnTo>
                  <a:pt x="4512003" y="1950584"/>
                </a:lnTo>
                <a:lnTo>
                  <a:pt x="4787968" y="1513988"/>
                </a:lnTo>
                <a:lnTo>
                  <a:pt x="4871213" y="1383871"/>
                </a:lnTo>
                <a:lnTo>
                  <a:pt x="4927104" y="1297666"/>
                </a:lnTo>
                <a:lnTo>
                  <a:pt x="4983417" y="1212012"/>
                </a:lnTo>
                <a:lnTo>
                  <a:pt x="5040240" y="1127013"/>
                </a:lnTo>
                <a:lnTo>
                  <a:pt x="5097662" y="1042769"/>
                </a:lnTo>
                <a:lnTo>
                  <a:pt x="5126626" y="1000963"/>
                </a:lnTo>
                <a:lnTo>
                  <a:pt x="5155774" y="959384"/>
                </a:lnTo>
                <a:lnTo>
                  <a:pt x="5185115" y="918045"/>
                </a:lnTo>
                <a:lnTo>
                  <a:pt x="5214663" y="876959"/>
                </a:lnTo>
                <a:lnTo>
                  <a:pt x="5244427" y="836139"/>
                </a:lnTo>
                <a:lnTo>
                  <a:pt x="5274420" y="795597"/>
                </a:lnTo>
                <a:lnTo>
                  <a:pt x="5304651" y="755346"/>
                </a:lnTo>
                <a:lnTo>
                  <a:pt x="5335133" y="715400"/>
                </a:lnTo>
                <a:lnTo>
                  <a:pt x="5365877" y="675770"/>
                </a:lnTo>
                <a:lnTo>
                  <a:pt x="5396893" y="636470"/>
                </a:lnTo>
                <a:lnTo>
                  <a:pt x="5428193" y="597512"/>
                </a:lnTo>
                <a:lnTo>
                  <a:pt x="5459788" y="558910"/>
                </a:lnTo>
                <a:lnTo>
                  <a:pt x="5491689" y="520675"/>
                </a:lnTo>
                <a:lnTo>
                  <a:pt x="5523908" y="482821"/>
                </a:lnTo>
                <a:lnTo>
                  <a:pt x="5556455" y="445361"/>
                </a:lnTo>
                <a:lnTo>
                  <a:pt x="5589342" y="408306"/>
                </a:lnTo>
                <a:lnTo>
                  <a:pt x="5622579" y="371671"/>
                </a:lnTo>
                <a:lnTo>
                  <a:pt x="5656179" y="335468"/>
                </a:lnTo>
                <a:lnTo>
                  <a:pt x="5690152" y="299710"/>
                </a:lnTo>
                <a:lnTo>
                  <a:pt x="5724509" y="264408"/>
                </a:lnTo>
                <a:lnTo>
                  <a:pt x="5759262" y="229577"/>
                </a:lnTo>
                <a:lnTo>
                  <a:pt x="5794421" y="195229"/>
                </a:lnTo>
                <a:lnTo>
                  <a:pt x="5829999" y="161377"/>
                </a:lnTo>
                <a:lnTo>
                  <a:pt x="5866005" y="128033"/>
                </a:lnTo>
                <a:lnTo>
                  <a:pt x="5902451" y="95211"/>
                </a:lnTo>
                <a:lnTo>
                  <a:pt x="5939349" y="62923"/>
                </a:lnTo>
                <a:lnTo>
                  <a:pt x="5976710" y="31181"/>
                </a:lnTo>
                <a:lnTo>
                  <a:pt x="6014544" y="0"/>
                </a:lnTo>
                <a:close/>
              </a:path>
            </a:pathLst>
          </a:custGeom>
          <a:solidFill>
            <a:schemeClr val="bg1"/>
          </a:solidFill>
        </p:spPr>
        <p:txBody>
          <a:bodyPr wrap="square" lIns="0" tIns="0" rIns="0" bIns="0" rtlCol="0"/>
          <a:lstStyle/>
          <a:p>
            <a:endParaRPr/>
          </a:p>
        </p:txBody>
      </p:sp>
      <p:sp>
        <p:nvSpPr>
          <p:cNvPr id="39" name="Titel 1">
            <a:extLst>
              <a:ext uri="{FF2B5EF4-FFF2-40B4-BE49-F238E27FC236}">
                <a16:creationId xmlns:a16="http://schemas.microsoft.com/office/drawing/2014/main" id="{F420976D-DF05-5525-6577-F426180F9CA9}"/>
              </a:ext>
            </a:extLst>
          </p:cNvPr>
          <p:cNvSpPr>
            <a:spLocks noGrp="1"/>
          </p:cNvSpPr>
          <p:nvPr>
            <p:ph type="ctrTitle"/>
          </p:nvPr>
        </p:nvSpPr>
        <p:spPr>
          <a:xfrm>
            <a:off x="399922" y="2161077"/>
            <a:ext cx="5443315" cy="1725277"/>
          </a:xfrm>
          <a:prstGeom prst="rect">
            <a:avLst/>
          </a:prstGeom>
        </p:spPr>
        <p:txBody>
          <a:bodyPr anchor="b">
            <a:noAutofit/>
          </a:bodyPr>
          <a:lstStyle>
            <a:lvl1pPr algn="l">
              <a:defRPr sz="6000" b="1" i="0">
                <a:solidFill>
                  <a:srgbClr val="2C3051"/>
                </a:solidFill>
                <a:latin typeface="Avenir Black" panose="02000503020000020003" pitchFamily="2" charset="0"/>
              </a:defRPr>
            </a:lvl1pPr>
          </a:lstStyle>
          <a:p>
            <a:r>
              <a:rPr lang="fr-FR"/>
              <a:t>Modifiez le style du titre</a:t>
            </a:r>
            <a:endParaRPr lang="nl-BE"/>
          </a:p>
        </p:txBody>
      </p:sp>
      <p:pic>
        <p:nvPicPr>
          <p:cNvPr id="8" name="Afbeelding 28">
            <a:extLst>
              <a:ext uri="{FF2B5EF4-FFF2-40B4-BE49-F238E27FC236}">
                <a16:creationId xmlns:a16="http://schemas.microsoft.com/office/drawing/2014/main" id="{83CAAACC-926A-7D84-2E91-B9FAC5A21B74}"/>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99922" y="417439"/>
            <a:ext cx="1449863" cy="773260"/>
          </a:xfrm>
          <a:prstGeom prst="rect">
            <a:avLst/>
          </a:prstGeom>
        </p:spPr>
      </p:pic>
    </p:spTree>
    <p:extLst>
      <p:ext uri="{BB962C8B-B14F-4D97-AF65-F5344CB8AC3E}">
        <p14:creationId xmlns:p14="http://schemas.microsoft.com/office/powerpoint/2010/main" val="9166851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CoverPage-2">
    <p:spTree>
      <p:nvGrpSpPr>
        <p:cNvPr id="1" name=""/>
        <p:cNvGrpSpPr/>
        <p:nvPr/>
      </p:nvGrpSpPr>
      <p:grpSpPr>
        <a:xfrm>
          <a:off x="0" y="0"/>
          <a:ext cx="0" cy="0"/>
          <a:chOff x="0" y="0"/>
          <a:chExt cx="0" cy="0"/>
        </a:xfrm>
      </p:grpSpPr>
      <p:pic>
        <p:nvPicPr>
          <p:cNvPr id="30" name="Afbeelding 29">
            <a:extLst>
              <a:ext uri="{FF2B5EF4-FFF2-40B4-BE49-F238E27FC236}">
                <a16:creationId xmlns:a16="http://schemas.microsoft.com/office/drawing/2014/main" id="{D5D9F547-9670-675B-490C-BDDE9CB7FD4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916170" y="0"/>
            <a:ext cx="10275830" cy="6858000"/>
          </a:xfrm>
          <a:prstGeom prst="rect">
            <a:avLst/>
          </a:prstGeom>
        </p:spPr>
      </p:pic>
      <p:sp>
        <p:nvSpPr>
          <p:cNvPr id="37" name="object 2">
            <a:extLst>
              <a:ext uri="{FF2B5EF4-FFF2-40B4-BE49-F238E27FC236}">
                <a16:creationId xmlns:a16="http://schemas.microsoft.com/office/drawing/2014/main" id="{3D2B6280-E298-1950-32ED-44F945B94DA9}"/>
              </a:ext>
            </a:extLst>
          </p:cNvPr>
          <p:cNvSpPr/>
          <p:nvPr userDrawn="1"/>
        </p:nvSpPr>
        <p:spPr>
          <a:xfrm>
            <a:off x="-15456" y="-30067"/>
            <a:ext cx="8560742" cy="7016687"/>
          </a:xfrm>
          <a:custGeom>
            <a:avLst/>
            <a:gdLst>
              <a:gd name="connsiteX0" fmla="*/ 5991028 w 5991028"/>
              <a:gd name="connsiteY0" fmla="*/ 0 h 4904003"/>
              <a:gd name="connsiteX1" fmla="*/ 0 w 5991028"/>
              <a:gd name="connsiteY1" fmla="*/ 0 h 4904003"/>
              <a:gd name="connsiteX2" fmla="*/ 783063 w 5991028"/>
              <a:gd name="connsiteY2" fmla="*/ 4904003 h 4904003"/>
              <a:gd name="connsiteX3" fmla="*/ 803141 w 5991028"/>
              <a:gd name="connsiteY3" fmla="*/ 4904003 h 4904003"/>
              <a:gd name="connsiteX4" fmla="*/ 868407 w 5991028"/>
              <a:gd name="connsiteY4" fmla="*/ 4897516 h 4904003"/>
              <a:gd name="connsiteX5" fmla="*/ 932689 w 5991028"/>
              <a:gd name="connsiteY5" fmla="*/ 4890395 h 4904003"/>
              <a:gd name="connsiteX6" fmla="*/ 995998 w 5991028"/>
              <a:gd name="connsiteY6" fmla="*/ 4882647 h 4904003"/>
              <a:gd name="connsiteX7" fmla="*/ 1058346 w 5991028"/>
              <a:gd name="connsiteY7" fmla="*/ 4874279 h 4904003"/>
              <a:gd name="connsiteX8" fmla="*/ 1119746 w 5991028"/>
              <a:gd name="connsiteY8" fmla="*/ 4865297 h 4904003"/>
              <a:gd name="connsiteX9" fmla="*/ 1180208 w 5991028"/>
              <a:gd name="connsiteY9" fmla="*/ 4855708 h 4904003"/>
              <a:gd name="connsiteX10" fmla="*/ 1239745 w 5991028"/>
              <a:gd name="connsiteY10" fmla="*/ 4845517 h 4904003"/>
              <a:gd name="connsiteX11" fmla="*/ 1298367 w 5991028"/>
              <a:gd name="connsiteY11" fmla="*/ 4834732 h 4904003"/>
              <a:gd name="connsiteX12" fmla="*/ 1356087 w 5991028"/>
              <a:gd name="connsiteY12" fmla="*/ 4823359 h 4904003"/>
              <a:gd name="connsiteX13" fmla="*/ 1412917 w 5991028"/>
              <a:gd name="connsiteY13" fmla="*/ 4811404 h 4904003"/>
              <a:gd name="connsiteX14" fmla="*/ 1468868 w 5991028"/>
              <a:gd name="connsiteY14" fmla="*/ 4798874 h 4904003"/>
              <a:gd name="connsiteX15" fmla="*/ 1523951 w 5991028"/>
              <a:gd name="connsiteY15" fmla="*/ 4785776 h 4904003"/>
              <a:gd name="connsiteX16" fmla="*/ 1578179 w 5991028"/>
              <a:gd name="connsiteY16" fmla="*/ 4772115 h 4904003"/>
              <a:gd name="connsiteX17" fmla="*/ 1631564 w 5991028"/>
              <a:gd name="connsiteY17" fmla="*/ 4757899 h 4904003"/>
              <a:gd name="connsiteX18" fmla="*/ 1684116 w 5991028"/>
              <a:gd name="connsiteY18" fmla="*/ 4743134 h 4904003"/>
              <a:gd name="connsiteX19" fmla="*/ 1735847 w 5991028"/>
              <a:gd name="connsiteY19" fmla="*/ 4727825 h 4904003"/>
              <a:gd name="connsiteX20" fmla="*/ 1786770 w 5991028"/>
              <a:gd name="connsiteY20" fmla="*/ 4711981 h 4904003"/>
              <a:gd name="connsiteX21" fmla="*/ 1836896 w 5991028"/>
              <a:gd name="connsiteY21" fmla="*/ 4695607 h 4904003"/>
              <a:gd name="connsiteX22" fmla="*/ 1886237 w 5991028"/>
              <a:gd name="connsiteY22" fmla="*/ 4678710 h 4904003"/>
              <a:gd name="connsiteX23" fmla="*/ 1934804 w 5991028"/>
              <a:gd name="connsiteY23" fmla="*/ 4661296 h 4904003"/>
              <a:gd name="connsiteX24" fmla="*/ 1982609 w 5991028"/>
              <a:gd name="connsiteY24" fmla="*/ 4643371 h 4904003"/>
              <a:gd name="connsiteX25" fmla="*/ 2029663 w 5991028"/>
              <a:gd name="connsiteY25" fmla="*/ 4624943 h 4904003"/>
              <a:gd name="connsiteX26" fmla="*/ 2075979 w 5991028"/>
              <a:gd name="connsiteY26" fmla="*/ 4606017 h 4904003"/>
              <a:gd name="connsiteX27" fmla="*/ 2121568 w 5991028"/>
              <a:gd name="connsiteY27" fmla="*/ 4586601 h 4904003"/>
              <a:gd name="connsiteX28" fmla="*/ 2166442 w 5991028"/>
              <a:gd name="connsiteY28" fmla="*/ 4566700 h 4904003"/>
              <a:gd name="connsiteX29" fmla="*/ 2210613 w 5991028"/>
              <a:gd name="connsiteY29" fmla="*/ 4546321 h 4904003"/>
              <a:gd name="connsiteX30" fmla="*/ 2254091 w 5991028"/>
              <a:gd name="connsiteY30" fmla="*/ 4525471 h 4904003"/>
              <a:gd name="connsiteX31" fmla="*/ 2296890 w 5991028"/>
              <a:gd name="connsiteY31" fmla="*/ 4504156 h 4904003"/>
              <a:gd name="connsiteX32" fmla="*/ 2339020 w 5991028"/>
              <a:gd name="connsiteY32" fmla="*/ 4482383 h 4904003"/>
              <a:gd name="connsiteX33" fmla="*/ 2380493 w 5991028"/>
              <a:gd name="connsiteY33" fmla="*/ 4460157 h 4904003"/>
              <a:gd name="connsiteX34" fmla="*/ 2421321 w 5991028"/>
              <a:gd name="connsiteY34" fmla="*/ 4437486 h 4904003"/>
              <a:gd name="connsiteX35" fmla="*/ 2461516 w 5991028"/>
              <a:gd name="connsiteY35" fmla="*/ 4414376 h 4904003"/>
              <a:gd name="connsiteX36" fmla="*/ 2501089 w 5991028"/>
              <a:gd name="connsiteY36" fmla="*/ 4390833 h 4904003"/>
              <a:gd name="connsiteX37" fmla="*/ 2540052 w 5991028"/>
              <a:gd name="connsiteY37" fmla="*/ 4366865 h 4904003"/>
              <a:gd name="connsiteX38" fmla="*/ 2578417 w 5991028"/>
              <a:gd name="connsiteY38" fmla="*/ 4342477 h 4904003"/>
              <a:gd name="connsiteX39" fmla="*/ 2616195 w 5991028"/>
              <a:gd name="connsiteY39" fmla="*/ 4317675 h 4904003"/>
              <a:gd name="connsiteX40" fmla="*/ 2653399 w 5991028"/>
              <a:gd name="connsiteY40" fmla="*/ 4292467 h 4904003"/>
              <a:gd name="connsiteX41" fmla="*/ 2690039 w 5991028"/>
              <a:gd name="connsiteY41" fmla="*/ 4266859 h 4904003"/>
              <a:gd name="connsiteX42" fmla="*/ 2726127 w 5991028"/>
              <a:gd name="connsiteY42" fmla="*/ 4240857 h 4904003"/>
              <a:gd name="connsiteX43" fmla="*/ 2761676 w 5991028"/>
              <a:gd name="connsiteY43" fmla="*/ 4214468 h 4904003"/>
              <a:gd name="connsiteX44" fmla="*/ 2796697 w 5991028"/>
              <a:gd name="connsiteY44" fmla="*/ 4187699 h 4904003"/>
              <a:gd name="connsiteX45" fmla="*/ 2831201 w 5991028"/>
              <a:gd name="connsiteY45" fmla="*/ 4160555 h 4904003"/>
              <a:gd name="connsiteX46" fmla="*/ 2865200 w 5991028"/>
              <a:gd name="connsiteY46" fmla="*/ 4133043 h 4904003"/>
              <a:gd name="connsiteX47" fmla="*/ 2898706 w 5991028"/>
              <a:gd name="connsiteY47" fmla="*/ 4105171 h 4904003"/>
              <a:gd name="connsiteX48" fmla="*/ 2931731 w 5991028"/>
              <a:gd name="connsiteY48" fmla="*/ 4076943 h 4904003"/>
              <a:gd name="connsiteX49" fmla="*/ 2964287 w 5991028"/>
              <a:gd name="connsiteY49" fmla="*/ 4048367 h 4904003"/>
              <a:gd name="connsiteX50" fmla="*/ 2996384 w 5991028"/>
              <a:gd name="connsiteY50" fmla="*/ 4019449 h 4904003"/>
              <a:gd name="connsiteX51" fmla="*/ 3028035 w 5991028"/>
              <a:gd name="connsiteY51" fmla="*/ 3990196 h 4904003"/>
              <a:gd name="connsiteX52" fmla="*/ 3059251 w 5991028"/>
              <a:gd name="connsiteY52" fmla="*/ 3960614 h 4904003"/>
              <a:gd name="connsiteX53" fmla="*/ 3090044 w 5991028"/>
              <a:gd name="connsiteY53" fmla="*/ 3930710 h 4904003"/>
              <a:gd name="connsiteX54" fmla="*/ 3120427 w 5991028"/>
              <a:gd name="connsiteY54" fmla="*/ 3900490 h 4904003"/>
              <a:gd name="connsiteX55" fmla="*/ 3150409 w 5991028"/>
              <a:gd name="connsiteY55" fmla="*/ 3869960 h 4904003"/>
              <a:gd name="connsiteX56" fmla="*/ 3180004 w 5991028"/>
              <a:gd name="connsiteY56" fmla="*/ 3839127 h 4904003"/>
              <a:gd name="connsiteX57" fmla="*/ 3209223 w 5991028"/>
              <a:gd name="connsiteY57" fmla="*/ 3807998 h 4904003"/>
              <a:gd name="connsiteX58" fmla="*/ 3238077 w 5991028"/>
              <a:gd name="connsiteY58" fmla="*/ 3776579 h 4904003"/>
              <a:gd name="connsiteX59" fmla="*/ 3266578 w 5991028"/>
              <a:gd name="connsiteY59" fmla="*/ 3744877 h 4904003"/>
              <a:gd name="connsiteX60" fmla="*/ 3294738 w 5991028"/>
              <a:gd name="connsiteY60" fmla="*/ 3712897 h 4904003"/>
              <a:gd name="connsiteX61" fmla="*/ 3322569 w 5991028"/>
              <a:gd name="connsiteY61" fmla="*/ 3680647 h 4904003"/>
              <a:gd name="connsiteX62" fmla="*/ 3350082 w 5991028"/>
              <a:gd name="connsiteY62" fmla="*/ 3648133 h 4904003"/>
              <a:gd name="connsiteX63" fmla="*/ 3377290 w 5991028"/>
              <a:gd name="connsiteY63" fmla="*/ 3615361 h 4904003"/>
              <a:gd name="connsiteX64" fmla="*/ 3404203 w 5991028"/>
              <a:gd name="connsiteY64" fmla="*/ 3582338 h 4904003"/>
              <a:gd name="connsiteX65" fmla="*/ 3430833 w 5991028"/>
              <a:gd name="connsiteY65" fmla="*/ 3549071 h 4904003"/>
              <a:gd name="connsiteX66" fmla="*/ 3457192 w 5991028"/>
              <a:gd name="connsiteY66" fmla="*/ 3515565 h 4904003"/>
              <a:gd name="connsiteX67" fmla="*/ 3483292 w 5991028"/>
              <a:gd name="connsiteY67" fmla="*/ 3481828 h 4904003"/>
              <a:gd name="connsiteX68" fmla="*/ 3509145 w 5991028"/>
              <a:gd name="connsiteY68" fmla="*/ 3447865 h 4904003"/>
              <a:gd name="connsiteX69" fmla="*/ 3534761 w 5991028"/>
              <a:gd name="connsiteY69" fmla="*/ 3413684 h 4904003"/>
              <a:gd name="connsiteX70" fmla="*/ 3560154 w 5991028"/>
              <a:gd name="connsiteY70" fmla="*/ 3379290 h 4904003"/>
              <a:gd name="connsiteX71" fmla="*/ 3585334 w 5991028"/>
              <a:gd name="connsiteY71" fmla="*/ 3344691 h 4904003"/>
              <a:gd name="connsiteX72" fmla="*/ 3610313 w 5991028"/>
              <a:gd name="connsiteY72" fmla="*/ 3309893 h 4904003"/>
              <a:gd name="connsiteX73" fmla="*/ 3659716 w 5991028"/>
              <a:gd name="connsiteY73" fmla="*/ 3239724 h 4904003"/>
              <a:gd name="connsiteX74" fmla="*/ 3708456 w 5991028"/>
              <a:gd name="connsiteY74" fmla="*/ 3168836 h 4904003"/>
              <a:gd name="connsiteX75" fmla="*/ 3756626 w 5991028"/>
              <a:gd name="connsiteY75" fmla="*/ 3097281 h 4904003"/>
              <a:gd name="connsiteX76" fmla="*/ 3804321 w 5991028"/>
              <a:gd name="connsiteY76" fmla="*/ 3025110 h 4904003"/>
              <a:gd name="connsiteX77" fmla="*/ 3851634 w 5991028"/>
              <a:gd name="connsiteY77" fmla="*/ 2952375 h 4904003"/>
              <a:gd name="connsiteX78" fmla="*/ 3922091 w 5991028"/>
              <a:gd name="connsiteY78" fmla="*/ 2842329 h 4904003"/>
              <a:gd name="connsiteX79" fmla="*/ 4203735 w 5991028"/>
              <a:gd name="connsiteY79" fmla="*/ 2394125 h 4904003"/>
              <a:gd name="connsiteX80" fmla="*/ 4275679 w 5991028"/>
              <a:gd name="connsiteY80" fmla="*/ 2280944 h 4904003"/>
              <a:gd name="connsiteX81" fmla="*/ 4324313 w 5991028"/>
              <a:gd name="connsiteY81" fmla="*/ 2205422 h 4904003"/>
              <a:gd name="connsiteX82" fmla="*/ 4404991 w 5991028"/>
              <a:gd name="connsiteY82" fmla="*/ 2081094 h 4904003"/>
              <a:gd name="connsiteX83" fmla="*/ 4488487 w 5991028"/>
              <a:gd name="connsiteY83" fmla="*/ 1950584 h 4904003"/>
              <a:gd name="connsiteX84" fmla="*/ 4764452 w 5991028"/>
              <a:gd name="connsiteY84" fmla="*/ 1513988 h 4904003"/>
              <a:gd name="connsiteX85" fmla="*/ 4847697 w 5991028"/>
              <a:gd name="connsiteY85" fmla="*/ 1383871 h 4904003"/>
              <a:gd name="connsiteX86" fmla="*/ 4903588 w 5991028"/>
              <a:gd name="connsiteY86" fmla="*/ 1297666 h 4904003"/>
              <a:gd name="connsiteX87" fmla="*/ 4959901 w 5991028"/>
              <a:gd name="connsiteY87" fmla="*/ 1212012 h 4904003"/>
              <a:gd name="connsiteX88" fmla="*/ 5016724 w 5991028"/>
              <a:gd name="connsiteY88" fmla="*/ 1127013 h 4904003"/>
              <a:gd name="connsiteX89" fmla="*/ 5074146 w 5991028"/>
              <a:gd name="connsiteY89" fmla="*/ 1042769 h 4904003"/>
              <a:gd name="connsiteX90" fmla="*/ 5103110 w 5991028"/>
              <a:gd name="connsiteY90" fmla="*/ 1000963 h 4904003"/>
              <a:gd name="connsiteX91" fmla="*/ 5132258 w 5991028"/>
              <a:gd name="connsiteY91" fmla="*/ 959384 h 4904003"/>
              <a:gd name="connsiteX92" fmla="*/ 5161599 w 5991028"/>
              <a:gd name="connsiteY92" fmla="*/ 918045 h 4904003"/>
              <a:gd name="connsiteX93" fmla="*/ 5191147 w 5991028"/>
              <a:gd name="connsiteY93" fmla="*/ 876959 h 4904003"/>
              <a:gd name="connsiteX94" fmla="*/ 5220911 w 5991028"/>
              <a:gd name="connsiteY94" fmla="*/ 836139 h 4904003"/>
              <a:gd name="connsiteX95" fmla="*/ 5250904 w 5991028"/>
              <a:gd name="connsiteY95" fmla="*/ 795597 h 4904003"/>
              <a:gd name="connsiteX96" fmla="*/ 5281135 w 5991028"/>
              <a:gd name="connsiteY96" fmla="*/ 755346 h 4904003"/>
              <a:gd name="connsiteX97" fmla="*/ 5311617 w 5991028"/>
              <a:gd name="connsiteY97" fmla="*/ 715400 h 4904003"/>
              <a:gd name="connsiteX98" fmla="*/ 5342361 w 5991028"/>
              <a:gd name="connsiteY98" fmla="*/ 675770 h 4904003"/>
              <a:gd name="connsiteX99" fmla="*/ 5373377 w 5991028"/>
              <a:gd name="connsiteY99" fmla="*/ 636470 h 4904003"/>
              <a:gd name="connsiteX100" fmla="*/ 5404677 w 5991028"/>
              <a:gd name="connsiteY100" fmla="*/ 597512 h 4904003"/>
              <a:gd name="connsiteX101" fmla="*/ 5436272 w 5991028"/>
              <a:gd name="connsiteY101" fmla="*/ 558910 h 4904003"/>
              <a:gd name="connsiteX102" fmla="*/ 5468173 w 5991028"/>
              <a:gd name="connsiteY102" fmla="*/ 520675 h 4904003"/>
              <a:gd name="connsiteX103" fmla="*/ 5500392 w 5991028"/>
              <a:gd name="connsiteY103" fmla="*/ 482821 h 4904003"/>
              <a:gd name="connsiteX104" fmla="*/ 5532939 w 5991028"/>
              <a:gd name="connsiteY104" fmla="*/ 445361 h 4904003"/>
              <a:gd name="connsiteX105" fmla="*/ 5565826 w 5991028"/>
              <a:gd name="connsiteY105" fmla="*/ 408306 h 4904003"/>
              <a:gd name="connsiteX106" fmla="*/ 5599063 w 5991028"/>
              <a:gd name="connsiteY106" fmla="*/ 371671 h 4904003"/>
              <a:gd name="connsiteX107" fmla="*/ 5632663 w 5991028"/>
              <a:gd name="connsiteY107" fmla="*/ 335468 h 4904003"/>
              <a:gd name="connsiteX108" fmla="*/ 5666636 w 5991028"/>
              <a:gd name="connsiteY108" fmla="*/ 299710 h 4904003"/>
              <a:gd name="connsiteX109" fmla="*/ 5700993 w 5991028"/>
              <a:gd name="connsiteY109" fmla="*/ 264408 h 4904003"/>
              <a:gd name="connsiteX110" fmla="*/ 5735746 w 5991028"/>
              <a:gd name="connsiteY110" fmla="*/ 229577 h 4904003"/>
              <a:gd name="connsiteX111" fmla="*/ 5770905 w 5991028"/>
              <a:gd name="connsiteY111" fmla="*/ 195229 h 4904003"/>
              <a:gd name="connsiteX112" fmla="*/ 5806483 w 5991028"/>
              <a:gd name="connsiteY112" fmla="*/ 161377 h 4904003"/>
              <a:gd name="connsiteX113" fmla="*/ 5842489 w 5991028"/>
              <a:gd name="connsiteY113" fmla="*/ 128033 h 4904003"/>
              <a:gd name="connsiteX114" fmla="*/ 5878935 w 5991028"/>
              <a:gd name="connsiteY114" fmla="*/ 95211 h 4904003"/>
              <a:gd name="connsiteX115" fmla="*/ 5915833 w 5991028"/>
              <a:gd name="connsiteY115" fmla="*/ 62923 h 4904003"/>
              <a:gd name="connsiteX116" fmla="*/ 5953194 w 5991028"/>
              <a:gd name="connsiteY116" fmla="*/ 31181 h 4904003"/>
              <a:gd name="connsiteX117" fmla="*/ 5991028 w 5991028"/>
              <a:gd name="connsiteY117" fmla="*/ 0 h 4904003"/>
              <a:gd name="connsiteX0" fmla="*/ 5991028 w 5991028"/>
              <a:gd name="connsiteY0" fmla="*/ 0 h 4904003"/>
              <a:gd name="connsiteX1" fmla="*/ 0 w 5991028"/>
              <a:gd name="connsiteY1" fmla="*/ 0 h 4904003"/>
              <a:gd name="connsiteX2" fmla="*/ 530903 w 5991028"/>
              <a:gd name="connsiteY2" fmla="*/ 4841588 h 4904003"/>
              <a:gd name="connsiteX3" fmla="*/ 803141 w 5991028"/>
              <a:gd name="connsiteY3" fmla="*/ 4904003 h 4904003"/>
              <a:gd name="connsiteX4" fmla="*/ 868407 w 5991028"/>
              <a:gd name="connsiteY4" fmla="*/ 4897516 h 4904003"/>
              <a:gd name="connsiteX5" fmla="*/ 932689 w 5991028"/>
              <a:gd name="connsiteY5" fmla="*/ 4890395 h 4904003"/>
              <a:gd name="connsiteX6" fmla="*/ 995998 w 5991028"/>
              <a:gd name="connsiteY6" fmla="*/ 4882647 h 4904003"/>
              <a:gd name="connsiteX7" fmla="*/ 1058346 w 5991028"/>
              <a:gd name="connsiteY7" fmla="*/ 4874279 h 4904003"/>
              <a:gd name="connsiteX8" fmla="*/ 1119746 w 5991028"/>
              <a:gd name="connsiteY8" fmla="*/ 4865297 h 4904003"/>
              <a:gd name="connsiteX9" fmla="*/ 1180208 w 5991028"/>
              <a:gd name="connsiteY9" fmla="*/ 4855708 h 4904003"/>
              <a:gd name="connsiteX10" fmla="*/ 1239745 w 5991028"/>
              <a:gd name="connsiteY10" fmla="*/ 4845517 h 4904003"/>
              <a:gd name="connsiteX11" fmla="*/ 1298367 w 5991028"/>
              <a:gd name="connsiteY11" fmla="*/ 4834732 h 4904003"/>
              <a:gd name="connsiteX12" fmla="*/ 1356087 w 5991028"/>
              <a:gd name="connsiteY12" fmla="*/ 4823359 h 4904003"/>
              <a:gd name="connsiteX13" fmla="*/ 1412917 w 5991028"/>
              <a:gd name="connsiteY13" fmla="*/ 4811404 h 4904003"/>
              <a:gd name="connsiteX14" fmla="*/ 1468868 w 5991028"/>
              <a:gd name="connsiteY14" fmla="*/ 4798874 h 4904003"/>
              <a:gd name="connsiteX15" fmla="*/ 1523951 w 5991028"/>
              <a:gd name="connsiteY15" fmla="*/ 4785776 h 4904003"/>
              <a:gd name="connsiteX16" fmla="*/ 1578179 w 5991028"/>
              <a:gd name="connsiteY16" fmla="*/ 4772115 h 4904003"/>
              <a:gd name="connsiteX17" fmla="*/ 1631564 w 5991028"/>
              <a:gd name="connsiteY17" fmla="*/ 4757899 h 4904003"/>
              <a:gd name="connsiteX18" fmla="*/ 1684116 w 5991028"/>
              <a:gd name="connsiteY18" fmla="*/ 4743134 h 4904003"/>
              <a:gd name="connsiteX19" fmla="*/ 1735847 w 5991028"/>
              <a:gd name="connsiteY19" fmla="*/ 4727825 h 4904003"/>
              <a:gd name="connsiteX20" fmla="*/ 1786770 w 5991028"/>
              <a:gd name="connsiteY20" fmla="*/ 4711981 h 4904003"/>
              <a:gd name="connsiteX21" fmla="*/ 1836896 w 5991028"/>
              <a:gd name="connsiteY21" fmla="*/ 4695607 h 4904003"/>
              <a:gd name="connsiteX22" fmla="*/ 1886237 w 5991028"/>
              <a:gd name="connsiteY22" fmla="*/ 4678710 h 4904003"/>
              <a:gd name="connsiteX23" fmla="*/ 1934804 w 5991028"/>
              <a:gd name="connsiteY23" fmla="*/ 4661296 h 4904003"/>
              <a:gd name="connsiteX24" fmla="*/ 1982609 w 5991028"/>
              <a:gd name="connsiteY24" fmla="*/ 4643371 h 4904003"/>
              <a:gd name="connsiteX25" fmla="*/ 2029663 w 5991028"/>
              <a:gd name="connsiteY25" fmla="*/ 4624943 h 4904003"/>
              <a:gd name="connsiteX26" fmla="*/ 2075979 w 5991028"/>
              <a:gd name="connsiteY26" fmla="*/ 4606017 h 4904003"/>
              <a:gd name="connsiteX27" fmla="*/ 2121568 w 5991028"/>
              <a:gd name="connsiteY27" fmla="*/ 4586601 h 4904003"/>
              <a:gd name="connsiteX28" fmla="*/ 2166442 w 5991028"/>
              <a:gd name="connsiteY28" fmla="*/ 4566700 h 4904003"/>
              <a:gd name="connsiteX29" fmla="*/ 2210613 w 5991028"/>
              <a:gd name="connsiteY29" fmla="*/ 4546321 h 4904003"/>
              <a:gd name="connsiteX30" fmla="*/ 2254091 w 5991028"/>
              <a:gd name="connsiteY30" fmla="*/ 4525471 h 4904003"/>
              <a:gd name="connsiteX31" fmla="*/ 2296890 w 5991028"/>
              <a:gd name="connsiteY31" fmla="*/ 4504156 h 4904003"/>
              <a:gd name="connsiteX32" fmla="*/ 2339020 w 5991028"/>
              <a:gd name="connsiteY32" fmla="*/ 4482383 h 4904003"/>
              <a:gd name="connsiteX33" fmla="*/ 2380493 w 5991028"/>
              <a:gd name="connsiteY33" fmla="*/ 4460157 h 4904003"/>
              <a:gd name="connsiteX34" fmla="*/ 2421321 w 5991028"/>
              <a:gd name="connsiteY34" fmla="*/ 4437486 h 4904003"/>
              <a:gd name="connsiteX35" fmla="*/ 2461516 w 5991028"/>
              <a:gd name="connsiteY35" fmla="*/ 4414376 h 4904003"/>
              <a:gd name="connsiteX36" fmla="*/ 2501089 w 5991028"/>
              <a:gd name="connsiteY36" fmla="*/ 4390833 h 4904003"/>
              <a:gd name="connsiteX37" fmla="*/ 2540052 w 5991028"/>
              <a:gd name="connsiteY37" fmla="*/ 4366865 h 4904003"/>
              <a:gd name="connsiteX38" fmla="*/ 2578417 w 5991028"/>
              <a:gd name="connsiteY38" fmla="*/ 4342477 h 4904003"/>
              <a:gd name="connsiteX39" fmla="*/ 2616195 w 5991028"/>
              <a:gd name="connsiteY39" fmla="*/ 4317675 h 4904003"/>
              <a:gd name="connsiteX40" fmla="*/ 2653399 w 5991028"/>
              <a:gd name="connsiteY40" fmla="*/ 4292467 h 4904003"/>
              <a:gd name="connsiteX41" fmla="*/ 2690039 w 5991028"/>
              <a:gd name="connsiteY41" fmla="*/ 4266859 h 4904003"/>
              <a:gd name="connsiteX42" fmla="*/ 2726127 w 5991028"/>
              <a:gd name="connsiteY42" fmla="*/ 4240857 h 4904003"/>
              <a:gd name="connsiteX43" fmla="*/ 2761676 w 5991028"/>
              <a:gd name="connsiteY43" fmla="*/ 4214468 h 4904003"/>
              <a:gd name="connsiteX44" fmla="*/ 2796697 w 5991028"/>
              <a:gd name="connsiteY44" fmla="*/ 4187699 h 4904003"/>
              <a:gd name="connsiteX45" fmla="*/ 2831201 w 5991028"/>
              <a:gd name="connsiteY45" fmla="*/ 4160555 h 4904003"/>
              <a:gd name="connsiteX46" fmla="*/ 2865200 w 5991028"/>
              <a:gd name="connsiteY46" fmla="*/ 4133043 h 4904003"/>
              <a:gd name="connsiteX47" fmla="*/ 2898706 w 5991028"/>
              <a:gd name="connsiteY47" fmla="*/ 4105171 h 4904003"/>
              <a:gd name="connsiteX48" fmla="*/ 2931731 w 5991028"/>
              <a:gd name="connsiteY48" fmla="*/ 4076943 h 4904003"/>
              <a:gd name="connsiteX49" fmla="*/ 2964287 w 5991028"/>
              <a:gd name="connsiteY49" fmla="*/ 4048367 h 4904003"/>
              <a:gd name="connsiteX50" fmla="*/ 2996384 w 5991028"/>
              <a:gd name="connsiteY50" fmla="*/ 4019449 h 4904003"/>
              <a:gd name="connsiteX51" fmla="*/ 3028035 w 5991028"/>
              <a:gd name="connsiteY51" fmla="*/ 3990196 h 4904003"/>
              <a:gd name="connsiteX52" fmla="*/ 3059251 w 5991028"/>
              <a:gd name="connsiteY52" fmla="*/ 3960614 h 4904003"/>
              <a:gd name="connsiteX53" fmla="*/ 3090044 w 5991028"/>
              <a:gd name="connsiteY53" fmla="*/ 3930710 h 4904003"/>
              <a:gd name="connsiteX54" fmla="*/ 3120427 w 5991028"/>
              <a:gd name="connsiteY54" fmla="*/ 3900490 h 4904003"/>
              <a:gd name="connsiteX55" fmla="*/ 3150409 w 5991028"/>
              <a:gd name="connsiteY55" fmla="*/ 3869960 h 4904003"/>
              <a:gd name="connsiteX56" fmla="*/ 3180004 w 5991028"/>
              <a:gd name="connsiteY56" fmla="*/ 3839127 h 4904003"/>
              <a:gd name="connsiteX57" fmla="*/ 3209223 w 5991028"/>
              <a:gd name="connsiteY57" fmla="*/ 3807998 h 4904003"/>
              <a:gd name="connsiteX58" fmla="*/ 3238077 w 5991028"/>
              <a:gd name="connsiteY58" fmla="*/ 3776579 h 4904003"/>
              <a:gd name="connsiteX59" fmla="*/ 3266578 w 5991028"/>
              <a:gd name="connsiteY59" fmla="*/ 3744877 h 4904003"/>
              <a:gd name="connsiteX60" fmla="*/ 3294738 w 5991028"/>
              <a:gd name="connsiteY60" fmla="*/ 3712897 h 4904003"/>
              <a:gd name="connsiteX61" fmla="*/ 3322569 w 5991028"/>
              <a:gd name="connsiteY61" fmla="*/ 3680647 h 4904003"/>
              <a:gd name="connsiteX62" fmla="*/ 3350082 w 5991028"/>
              <a:gd name="connsiteY62" fmla="*/ 3648133 h 4904003"/>
              <a:gd name="connsiteX63" fmla="*/ 3377290 w 5991028"/>
              <a:gd name="connsiteY63" fmla="*/ 3615361 h 4904003"/>
              <a:gd name="connsiteX64" fmla="*/ 3404203 w 5991028"/>
              <a:gd name="connsiteY64" fmla="*/ 3582338 h 4904003"/>
              <a:gd name="connsiteX65" fmla="*/ 3430833 w 5991028"/>
              <a:gd name="connsiteY65" fmla="*/ 3549071 h 4904003"/>
              <a:gd name="connsiteX66" fmla="*/ 3457192 w 5991028"/>
              <a:gd name="connsiteY66" fmla="*/ 3515565 h 4904003"/>
              <a:gd name="connsiteX67" fmla="*/ 3483292 w 5991028"/>
              <a:gd name="connsiteY67" fmla="*/ 3481828 h 4904003"/>
              <a:gd name="connsiteX68" fmla="*/ 3509145 w 5991028"/>
              <a:gd name="connsiteY68" fmla="*/ 3447865 h 4904003"/>
              <a:gd name="connsiteX69" fmla="*/ 3534761 w 5991028"/>
              <a:gd name="connsiteY69" fmla="*/ 3413684 h 4904003"/>
              <a:gd name="connsiteX70" fmla="*/ 3560154 w 5991028"/>
              <a:gd name="connsiteY70" fmla="*/ 3379290 h 4904003"/>
              <a:gd name="connsiteX71" fmla="*/ 3585334 w 5991028"/>
              <a:gd name="connsiteY71" fmla="*/ 3344691 h 4904003"/>
              <a:gd name="connsiteX72" fmla="*/ 3610313 w 5991028"/>
              <a:gd name="connsiteY72" fmla="*/ 3309893 h 4904003"/>
              <a:gd name="connsiteX73" fmla="*/ 3659716 w 5991028"/>
              <a:gd name="connsiteY73" fmla="*/ 3239724 h 4904003"/>
              <a:gd name="connsiteX74" fmla="*/ 3708456 w 5991028"/>
              <a:gd name="connsiteY74" fmla="*/ 3168836 h 4904003"/>
              <a:gd name="connsiteX75" fmla="*/ 3756626 w 5991028"/>
              <a:gd name="connsiteY75" fmla="*/ 3097281 h 4904003"/>
              <a:gd name="connsiteX76" fmla="*/ 3804321 w 5991028"/>
              <a:gd name="connsiteY76" fmla="*/ 3025110 h 4904003"/>
              <a:gd name="connsiteX77" fmla="*/ 3851634 w 5991028"/>
              <a:gd name="connsiteY77" fmla="*/ 2952375 h 4904003"/>
              <a:gd name="connsiteX78" fmla="*/ 3922091 w 5991028"/>
              <a:gd name="connsiteY78" fmla="*/ 2842329 h 4904003"/>
              <a:gd name="connsiteX79" fmla="*/ 4203735 w 5991028"/>
              <a:gd name="connsiteY79" fmla="*/ 2394125 h 4904003"/>
              <a:gd name="connsiteX80" fmla="*/ 4275679 w 5991028"/>
              <a:gd name="connsiteY80" fmla="*/ 2280944 h 4904003"/>
              <a:gd name="connsiteX81" fmla="*/ 4324313 w 5991028"/>
              <a:gd name="connsiteY81" fmla="*/ 2205422 h 4904003"/>
              <a:gd name="connsiteX82" fmla="*/ 4404991 w 5991028"/>
              <a:gd name="connsiteY82" fmla="*/ 2081094 h 4904003"/>
              <a:gd name="connsiteX83" fmla="*/ 4488487 w 5991028"/>
              <a:gd name="connsiteY83" fmla="*/ 1950584 h 4904003"/>
              <a:gd name="connsiteX84" fmla="*/ 4764452 w 5991028"/>
              <a:gd name="connsiteY84" fmla="*/ 1513988 h 4904003"/>
              <a:gd name="connsiteX85" fmla="*/ 4847697 w 5991028"/>
              <a:gd name="connsiteY85" fmla="*/ 1383871 h 4904003"/>
              <a:gd name="connsiteX86" fmla="*/ 4903588 w 5991028"/>
              <a:gd name="connsiteY86" fmla="*/ 1297666 h 4904003"/>
              <a:gd name="connsiteX87" fmla="*/ 4959901 w 5991028"/>
              <a:gd name="connsiteY87" fmla="*/ 1212012 h 4904003"/>
              <a:gd name="connsiteX88" fmla="*/ 5016724 w 5991028"/>
              <a:gd name="connsiteY88" fmla="*/ 1127013 h 4904003"/>
              <a:gd name="connsiteX89" fmla="*/ 5074146 w 5991028"/>
              <a:gd name="connsiteY89" fmla="*/ 1042769 h 4904003"/>
              <a:gd name="connsiteX90" fmla="*/ 5103110 w 5991028"/>
              <a:gd name="connsiteY90" fmla="*/ 1000963 h 4904003"/>
              <a:gd name="connsiteX91" fmla="*/ 5132258 w 5991028"/>
              <a:gd name="connsiteY91" fmla="*/ 959384 h 4904003"/>
              <a:gd name="connsiteX92" fmla="*/ 5161599 w 5991028"/>
              <a:gd name="connsiteY92" fmla="*/ 918045 h 4904003"/>
              <a:gd name="connsiteX93" fmla="*/ 5191147 w 5991028"/>
              <a:gd name="connsiteY93" fmla="*/ 876959 h 4904003"/>
              <a:gd name="connsiteX94" fmla="*/ 5220911 w 5991028"/>
              <a:gd name="connsiteY94" fmla="*/ 836139 h 4904003"/>
              <a:gd name="connsiteX95" fmla="*/ 5250904 w 5991028"/>
              <a:gd name="connsiteY95" fmla="*/ 795597 h 4904003"/>
              <a:gd name="connsiteX96" fmla="*/ 5281135 w 5991028"/>
              <a:gd name="connsiteY96" fmla="*/ 755346 h 4904003"/>
              <a:gd name="connsiteX97" fmla="*/ 5311617 w 5991028"/>
              <a:gd name="connsiteY97" fmla="*/ 715400 h 4904003"/>
              <a:gd name="connsiteX98" fmla="*/ 5342361 w 5991028"/>
              <a:gd name="connsiteY98" fmla="*/ 675770 h 4904003"/>
              <a:gd name="connsiteX99" fmla="*/ 5373377 w 5991028"/>
              <a:gd name="connsiteY99" fmla="*/ 636470 h 4904003"/>
              <a:gd name="connsiteX100" fmla="*/ 5404677 w 5991028"/>
              <a:gd name="connsiteY100" fmla="*/ 597512 h 4904003"/>
              <a:gd name="connsiteX101" fmla="*/ 5436272 w 5991028"/>
              <a:gd name="connsiteY101" fmla="*/ 558910 h 4904003"/>
              <a:gd name="connsiteX102" fmla="*/ 5468173 w 5991028"/>
              <a:gd name="connsiteY102" fmla="*/ 520675 h 4904003"/>
              <a:gd name="connsiteX103" fmla="*/ 5500392 w 5991028"/>
              <a:gd name="connsiteY103" fmla="*/ 482821 h 4904003"/>
              <a:gd name="connsiteX104" fmla="*/ 5532939 w 5991028"/>
              <a:gd name="connsiteY104" fmla="*/ 445361 h 4904003"/>
              <a:gd name="connsiteX105" fmla="*/ 5565826 w 5991028"/>
              <a:gd name="connsiteY105" fmla="*/ 408306 h 4904003"/>
              <a:gd name="connsiteX106" fmla="*/ 5599063 w 5991028"/>
              <a:gd name="connsiteY106" fmla="*/ 371671 h 4904003"/>
              <a:gd name="connsiteX107" fmla="*/ 5632663 w 5991028"/>
              <a:gd name="connsiteY107" fmla="*/ 335468 h 4904003"/>
              <a:gd name="connsiteX108" fmla="*/ 5666636 w 5991028"/>
              <a:gd name="connsiteY108" fmla="*/ 299710 h 4904003"/>
              <a:gd name="connsiteX109" fmla="*/ 5700993 w 5991028"/>
              <a:gd name="connsiteY109" fmla="*/ 264408 h 4904003"/>
              <a:gd name="connsiteX110" fmla="*/ 5735746 w 5991028"/>
              <a:gd name="connsiteY110" fmla="*/ 229577 h 4904003"/>
              <a:gd name="connsiteX111" fmla="*/ 5770905 w 5991028"/>
              <a:gd name="connsiteY111" fmla="*/ 195229 h 4904003"/>
              <a:gd name="connsiteX112" fmla="*/ 5806483 w 5991028"/>
              <a:gd name="connsiteY112" fmla="*/ 161377 h 4904003"/>
              <a:gd name="connsiteX113" fmla="*/ 5842489 w 5991028"/>
              <a:gd name="connsiteY113" fmla="*/ 128033 h 4904003"/>
              <a:gd name="connsiteX114" fmla="*/ 5878935 w 5991028"/>
              <a:gd name="connsiteY114" fmla="*/ 95211 h 4904003"/>
              <a:gd name="connsiteX115" fmla="*/ 5915833 w 5991028"/>
              <a:gd name="connsiteY115" fmla="*/ 62923 h 4904003"/>
              <a:gd name="connsiteX116" fmla="*/ 5953194 w 5991028"/>
              <a:gd name="connsiteY116" fmla="*/ 31181 h 4904003"/>
              <a:gd name="connsiteX117" fmla="*/ 5991028 w 5991028"/>
              <a:gd name="connsiteY117" fmla="*/ 0 h 4904003"/>
              <a:gd name="connsiteX0" fmla="*/ 6002552 w 6002552"/>
              <a:gd name="connsiteY0" fmla="*/ 0 h 4929733"/>
              <a:gd name="connsiteX1" fmla="*/ 11524 w 6002552"/>
              <a:gd name="connsiteY1" fmla="*/ 0 h 4929733"/>
              <a:gd name="connsiteX2" fmla="*/ 0 w 6002552"/>
              <a:gd name="connsiteY2" fmla="*/ 4929733 h 4929733"/>
              <a:gd name="connsiteX3" fmla="*/ 814665 w 6002552"/>
              <a:gd name="connsiteY3" fmla="*/ 4904003 h 4929733"/>
              <a:gd name="connsiteX4" fmla="*/ 879931 w 6002552"/>
              <a:gd name="connsiteY4" fmla="*/ 4897516 h 4929733"/>
              <a:gd name="connsiteX5" fmla="*/ 944213 w 6002552"/>
              <a:gd name="connsiteY5" fmla="*/ 4890395 h 4929733"/>
              <a:gd name="connsiteX6" fmla="*/ 1007522 w 6002552"/>
              <a:gd name="connsiteY6" fmla="*/ 4882647 h 4929733"/>
              <a:gd name="connsiteX7" fmla="*/ 1069870 w 6002552"/>
              <a:gd name="connsiteY7" fmla="*/ 4874279 h 4929733"/>
              <a:gd name="connsiteX8" fmla="*/ 1131270 w 6002552"/>
              <a:gd name="connsiteY8" fmla="*/ 4865297 h 4929733"/>
              <a:gd name="connsiteX9" fmla="*/ 1191732 w 6002552"/>
              <a:gd name="connsiteY9" fmla="*/ 4855708 h 4929733"/>
              <a:gd name="connsiteX10" fmla="*/ 1251269 w 6002552"/>
              <a:gd name="connsiteY10" fmla="*/ 4845517 h 4929733"/>
              <a:gd name="connsiteX11" fmla="*/ 1309891 w 6002552"/>
              <a:gd name="connsiteY11" fmla="*/ 4834732 h 4929733"/>
              <a:gd name="connsiteX12" fmla="*/ 1367611 w 6002552"/>
              <a:gd name="connsiteY12" fmla="*/ 4823359 h 4929733"/>
              <a:gd name="connsiteX13" fmla="*/ 1424441 w 6002552"/>
              <a:gd name="connsiteY13" fmla="*/ 4811404 h 4929733"/>
              <a:gd name="connsiteX14" fmla="*/ 1480392 w 6002552"/>
              <a:gd name="connsiteY14" fmla="*/ 4798874 h 4929733"/>
              <a:gd name="connsiteX15" fmla="*/ 1535475 w 6002552"/>
              <a:gd name="connsiteY15" fmla="*/ 4785776 h 4929733"/>
              <a:gd name="connsiteX16" fmla="*/ 1589703 w 6002552"/>
              <a:gd name="connsiteY16" fmla="*/ 4772115 h 4929733"/>
              <a:gd name="connsiteX17" fmla="*/ 1643088 w 6002552"/>
              <a:gd name="connsiteY17" fmla="*/ 4757899 h 4929733"/>
              <a:gd name="connsiteX18" fmla="*/ 1695640 w 6002552"/>
              <a:gd name="connsiteY18" fmla="*/ 4743134 h 4929733"/>
              <a:gd name="connsiteX19" fmla="*/ 1747371 w 6002552"/>
              <a:gd name="connsiteY19" fmla="*/ 4727825 h 4929733"/>
              <a:gd name="connsiteX20" fmla="*/ 1798294 w 6002552"/>
              <a:gd name="connsiteY20" fmla="*/ 4711981 h 4929733"/>
              <a:gd name="connsiteX21" fmla="*/ 1848420 w 6002552"/>
              <a:gd name="connsiteY21" fmla="*/ 4695607 h 4929733"/>
              <a:gd name="connsiteX22" fmla="*/ 1897761 w 6002552"/>
              <a:gd name="connsiteY22" fmla="*/ 4678710 h 4929733"/>
              <a:gd name="connsiteX23" fmla="*/ 1946328 w 6002552"/>
              <a:gd name="connsiteY23" fmla="*/ 4661296 h 4929733"/>
              <a:gd name="connsiteX24" fmla="*/ 1994133 w 6002552"/>
              <a:gd name="connsiteY24" fmla="*/ 4643371 h 4929733"/>
              <a:gd name="connsiteX25" fmla="*/ 2041187 w 6002552"/>
              <a:gd name="connsiteY25" fmla="*/ 4624943 h 4929733"/>
              <a:gd name="connsiteX26" fmla="*/ 2087503 w 6002552"/>
              <a:gd name="connsiteY26" fmla="*/ 4606017 h 4929733"/>
              <a:gd name="connsiteX27" fmla="*/ 2133092 w 6002552"/>
              <a:gd name="connsiteY27" fmla="*/ 4586601 h 4929733"/>
              <a:gd name="connsiteX28" fmla="*/ 2177966 w 6002552"/>
              <a:gd name="connsiteY28" fmla="*/ 4566700 h 4929733"/>
              <a:gd name="connsiteX29" fmla="*/ 2222137 w 6002552"/>
              <a:gd name="connsiteY29" fmla="*/ 4546321 h 4929733"/>
              <a:gd name="connsiteX30" fmla="*/ 2265615 w 6002552"/>
              <a:gd name="connsiteY30" fmla="*/ 4525471 h 4929733"/>
              <a:gd name="connsiteX31" fmla="*/ 2308414 w 6002552"/>
              <a:gd name="connsiteY31" fmla="*/ 4504156 h 4929733"/>
              <a:gd name="connsiteX32" fmla="*/ 2350544 w 6002552"/>
              <a:gd name="connsiteY32" fmla="*/ 4482383 h 4929733"/>
              <a:gd name="connsiteX33" fmla="*/ 2392017 w 6002552"/>
              <a:gd name="connsiteY33" fmla="*/ 4460157 h 4929733"/>
              <a:gd name="connsiteX34" fmla="*/ 2432845 w 6002552"/>
              <a:gd name="connsiteY34" fmla="*/ 4437486 h 4929733"/>
              <a:gd name="connsiteX35" fmla="*/ 2473040 w 6002552"/>
              <a:gd name="connsiteY35" fmla="*/ 4414376 h 4929733"/>
              <a:gd name="connsiteX36" fmla="*/ 2512613 w 6002552"/>
              <a:gd name="connsiteY36" fmla="*/ 4390833 h 4929733"/>
              <a:gd name="connsiteX37" fmla="*/ 2551576 w 6002552"/>
              <a:gd name="connsiteY37" fmla="*/ 4366865 h 4929733"/>
              <a:gd name="connsiteX38" fmla="*/ 2589941 w 6002552"/>
              <a:gd name="connsiteY38" fmla="*/ 4342477 h 4929733"/>
              <a:gd name="connsiteX39" fmla="*/ 2627719 w 6002552"/>
              <a:gd name="connsiteY39" fmla="*/ 4317675 h 4929733"/>
              <a:gd name="connsiteX40" fmla="*/ 2664923 w 6002552"/>
              <a:gd name="connsiteY40" fmla="*/ 4292467 h 4929733"/>
              <a:gd name="connsiteX41" fmla="*/ 2701563 w 6002552"/>
              <a:gd name="connsiteY41" fmla="*/ 4266859 h 4929733"/>
              <a:gd name="connsiteX42" fmla="*/ 2737651 w 6002552"/>
              <a:gd name="connsiteY42" fmla="*/ 4240857 h 4929733"/>
              <a:gd name="connsiteX43" fmla="*/ 2773200 w 6002552"/>
              <a:gd name="connsiteY43" fmla="*/ 4214468 h 4929733"/>
              <a:gd name="connsiteX44" fmla="*/ 2808221 w 6002552"/>
              <a:gd name="connsiteY44" fmla="*/ 4187699 h 4929733"/>
              <a:gd name="connsiteX45" fmla="*/ 2842725 w 6002552"/>
              <a:gd name="connsiteY45" fmla="*/ 4160555 h 4929733"/>
              <a:gd name="connsiteX46" fmla="*/ 2876724 w 6002552"/>
              <a:gd name="connsiteY46" fmla="*/ 4133043 h 4929733"/>
              <a:gd name="connsiteX47" fmla="*/ 2910230 w 6002552"/>
              <a:gd name="connsiteY47" fmla="*/ 4105171 h 4929733"/>
              <a:gd name="connsiteX48" fmla="*/ 2943255 w 6002552"/>
              <a:gd name="connsiteY48" fmla="*/ 4076943 h 4929733"/>
              <a:gd name="connsiteX49" fmla="*/ 2975811 w 6002552"/>
              <a:gd name="connsiteY49" fmla="*/ 4048367 h 4929733"/>
              <a:gd name="connsiteX50" fmla="*/ 3007908 w 6002552"/>
              <a:gd name="connsiteY50" fmla="*/ 4019449 h 4929733"/>
              <a:gd name="connsiteX51" fmla="*/ 3039559 w 6002552"/>
              <a:gd name="connsiteY51" fmla="*/ 3990196 h 4929733"/>
              <a:gd name="connsiteX52" fmla="*/ 3070775 w 6002552"/>
              <a:gd name="connsiteY52" fmla="*/ 3960614 h 4929733"/>
              <a:gd name="connsiteX53" fmla="*/ 3101568 w 6002552"/>
              <a:gd name="connsiteY53" fmla="*/ 3930710 h 4929733"/>
              <a:gd name="connsiteX54" fmla="*/ 3131951 w 6002552"/>
              <a:gd name="connsiteY54" fmla="*/ 3900490 h 4929733"/>
              <a:gd name="connsiteX55" fmla="*/ 3161933 w 6002552"/>
              <a:gd name="connsiteY55" fmla="*/ 3869960 h 4929733"/>
              <a:gd name="connsiteX56" fmla="*/ 3191528 w 6002552"/>
              <a:gd name="connsiteY56" fmla="*/ 3839127 h 4929733"/>
              <a:gd name="connsiteX57" fmla="*/ 3220747 w 6002552"/>
              <a:gd name="connsiteY57" fmla="*/ 3807998 h 4929733"/>
              <a:gd name="connsiteX58" fmla="*/ 3249601 w 6002552"/>
              <a:gd name="connsiteY58" fmla="*/ 3776579 h 4929733"/>
              <a:gd name="connsiteX59" fmla="*/ 3278102 w 6002552"/>
              <a:gd name="connsiteY59" fmla="*/ 3744877 h 4929733"/>
              <a:gd name="connsiteX60" fmla="*/ 3306262 w 6002552"/>
              <a:gd name="connsiteY60" fmla="*/ 3712897 h 4929733"/>
              <a:gd name="connsiteX61" fmla="*/ 3334093 w 6002552"/>
              <a:gd name="connsiteY61" fmla="*/ 3680647 h 4929733"/>
              <a:gd name="connsiteX62" fmla="*/ 3361606 w 6002552"/>
              <a:gd name="connsiteY62" fmla="*/ 3648133 h 4929733"/>
              <a:gd name="connsiteX63" fmla="*/ 3388814 w 6002552"/>
              <a:gd name="connsiteY63" fmla="*/ 3615361 h 4929733"/>
              <a:gd name="connsiteX64" fmla="*/ 3415727 w 6002552"/>
              <a:gd name="connsiteY64" fmla="*/ 3582338 h 4929733"/>
              <a:gd name="connsiteX65" fmla="*/ 3442357 w 6002552"/>
              <a:gd name="connsiteY65" fmla="*/ 3549071 h 4929733"/>
              <a:gd name="connsiteX66" fmla="*/ 3468716 w 6002552"/>
              <a:gd name="connsiteY66" fmla="*/ 3515565 h 4929733"/>
              <a:gd name="connsiteX67" fmla="*/ 3494816 w 6002552"/>
              <a:gd name="connsiteY67" fmla="*/ 3481828 h 4929733"/>
              <a:gd name="connsiteX68" fmla="*/ 3520669 w 6002552"/>
              <a:gd name="connsiteY68" fmla="*/ 3447865 h 4929733"/>
              <a:gd name="connsiteX69" fmla="*/ 3546285 w 6002552"/>
              <a:gd name="connsiteY69" fmla="*/ 3413684 h 4929733"/>
              <a:gd name="connsiteX70" fmla="*/ 3571678 w 6002552"/>
              <a:gd name="connsiteY70" fmla="*/ 3379290 h 4929733"/>
              <a:gd name="connsiteX71" fmla="*/ 3596858 w 6002552"/>
              <a:gd name="connsiteY71" fmla="*/ 3344691 h 4929733"/>
              <a:gd name="connsiteX72" fmla="*/ 3621837 w 6002552"/>
              <a:gd name="connsiteY72" fmla="*/ 3309893 h 4929733"/>
              <a:gd name="connsiteX73" fmla="*/ 3671240 w 6002552"/>
              <a:gd name="connsiteY73" fmla="*/ 3239724 h 4929733"/>
              <a:gd name="connsiteX74" fmla="*/ 3719980 w 6002552"/>
              <a:gd name="connsiteY74" fmla="*/ 3168836 h 4929733"/>
              <a:gd name="connsiteX75" fmla="*/ 3768150 w 6002552"/>
              <a:gd name="connsiteY75" fmla="*/ 3097281 h 4929733"/>
              <a:gd name="connsiteX76" fmla="*/ 3815845 w 6002552"/>
              <a:gd name="connsiteY76" fmla="*/ 3025110 h 4929733"/>
              <a:gd name="connsiteX77" fmla="*/ 3863158 w 6002552"/>
              <a:gd name="connsiteY77" fmla="*/ 2952375 h 4929733"/>
              <a:gd name="connsiteX78" fmla="*/ 3933615 w 6002552"/>
              <a:gd name="connsiteY78" fmla="*/ 2842329 h 4929733"/>
              <a:gd name="connsiteX79" fmla="*/ 4215259 w 6002552"/>
              <a:gd name="connsiteY79" fmla="*/ 2394125 h 4929733"/>
              <a:gd name="connsiteX80" fmla="*/ 4287203 w 6002552"/>
              <a:gd name="connsiteY80" fmla="*/ 2280944 h 4929733"/>
              <a:gd name="connsiteX81" fmla="*/ 4335837 w 6002552"/>
              <a:gd name="connsiteY81" fmla="*/ 2205422 h 4929733"/>
              <a:gd name="connsiteX82" fmla="*/ 4416515 w 6002552"/>
              <a:gd name="connsiteY82" fmla="*/ 2081094 h 4929733"/>
              <a:gd name="connsiteX83" fmla="*/ 4500011 w 6002552"/>
              <a:gd name="connsiteY83" fmla="*/ 1950584 h 4929733"/>
              <a:gd name="connsiteX84" fmla="*/ 4775976 w 6002552"/>
              <a:gd name="connsiteY84" fmla="*/ 1513988 h 4929733"/>
              <a:gd name="connsiteX85" fmla="*/ 4859221 w 6002552"/>
              <a:gd name="connsiteY85" fmla="*/ 1383871 h 4929733"/>
              <a:gd name="connsiteX86" fmla="*/ 4915112 w 6002552"/>
              <a:gd name="connsiteY86" fmla="*/ 1297666 h 4929733"/>
              <a:gd name="connsiteX87" fmla="*/ 4971425 w 6002552"/>
              <a:gd name="connsiteY87" fmla="*/ 1212012 h 4929733"/>
              <a:gd name="connsiteX88" fmla="*/ 5028248 w 6002552"/>
              <a:gd name="connsiteY88" fmla="*/ 1127013 h 4929733"/>
              <a:gd name="connsiteX89" fmla="*/ 5085670 w 6002552"/>
              <a:gd name="connsiteY89" fmla="*/ 1042769 h 4929733"/>
              <a:gd name="connsiteX90" fmla="*/ 5114634 w 6002552"/>
              <a:gd name="connsiteY90" fmla="*/ 1000963 h 4929733"/>
              <a:gd name="connsiteX91" fmla="*/ 5143782 w 6002552"/>
              <a:gd name="connsiteY91" fmla="*/ 959384 h 4929733"/>
              <a:gd name="connsiteX92" fmla="*/ 5173123 w 6002552"/>
              <a:gd name="connsiteY92" fmla="*/ 918045 h 4929733"/>
              <a:gd name="connsiteX93" fmla="*/ 5202671 w 6002552"/>
              <a:gd name="connsiteY93" fmla="*/ 876959 h 4929733"/>
              <a:gd name="connsiteX94" fmla="*/ 5232435 w 6002552"/>
              <a:gd name="connsiteY94" fmla="*/ 836139 h 4929733"/>
              <a:gd name="connsiteX95" fmla="*/ 5262428 w 6002552"/>
              <a:gd name="connsiteY95" fmla="*/ 795597 h 4929733"/>
              <a:gd name="connsiteX96" fmla="*/ 5292659 w 6002552"/>
              <a:gd name="connsiteY96" fmla="*/ 755346 h 4929733"/>
              <a:gd name="connsiteX97" fmla="*/ 5323141 w 6002552"/>
              <a:gd name="connsiteY97" fmla="*/ 715400 h 4929733"/>
              <a:gd name="connsiteX98" fmla="*/ 5353885 w 6002552"/>
              <a:gd name="connsiteY98" fmla="*/ 675770 h 4929733"/>
              <a:gd name="connsiteX99" fmla="*/ 5384901 w 6002552"/>
              <a:gd name="connsiteY99" fmla="*/ 636470 h 4929733"/>
              <a:gd name="connsiteX100" fmla="*/ 5416201 w 6002552"/>
              <a:gd name="connsiteY100" fmla="*/ 597512 h 4929733"/>
              <a:gd name="connsiteX101" fmla="*/ 5447796 w 6002552"/>
              <a:gd name="connsiteY101" fmla="*/ 558910 h 4929733"/>
              <a:gd name="connsiteX102" fmla="*/ 5479697 w 6002552"/>
              <a:gd name="connsiteY102" fmla="*/ 520675 h 4929733"/>
              <a:gd name="connsiteX103" fmla="*/ 5511916 w 6002552"/>
              <a:gd name="connsiteY103" fmla="*/ 482821 h 4929733"/>
              <a:gd name="connsiteX104" fmla="*/ 5544463 w 6002552"/>
              <a:gd name="connsiteY104" fmla="*/ 445361 h 4929733"/>
              <a:gd name="connsiteX105" fmla="*/ 5577350 w 6002552"/>
              <a:gd name="connsiteY105" fmla="*/ 408306 h 4929733"/>
              <a:gd name="connsiteX106" fmla="*/ 5610587 w 6002552"/>
              <a:gd name="connsiteY106" fmla="*/ 371671 h 4929733"/>
              <a:gd name="connsiteX107" fmla="*/ 5644187 w 6002552"/>
              <a:gd name="connsiteY107" fmla="*/ 335468 h 4929733"/>
              <a:gd name="connsiteX108" fmla="*/ 5678160 w 6002552"/>
              <a:gd name="connsiteY108" fmla="*/ 299710 h 4929733"/>
              <a:gd name="connsiteX109" fmla="*/ 5712517 w 6002552"/>
              <a:gd name="connsiteY109" fmla="*/ 264408 h 4929733"/>
              <a:gd name="connsiteX110" fmla="*/ 5747270 w 6002552"/>
              <a:gd name="connsiteY110" fmla="*/ 229577 h 4929733"/>
              <a:gd name="connsiteX111" fmla="*/ 5782429 w 6002552"/>
              <a:gd name="connsiteY111" fmla="*/ 195229 h 4929733"/>
              <a:gd name="connsiteX112" fmla="*/ 5818007 w 6002552"/>
              <a:gd name="connsiteY112" fmla="*/ 161377 h 4929733"/>
              <a:gd name="connsiteX113" fmla="*/ 5854013 w 6002552"/>
              <a:gd name="connsiteY113" fmla="*/ 128033 h 4929733"/>
              <a:gd name="connsiteX114" fmla="*/ 5890459 w 6002552"/>
              <a:gd name="connsiteY114" fmla="*/ 95211 h 4929733"/>
              <a:gd name="connsiteX115" fmla="*/ 5927357 w 6002552"/>
              <a:gd name="connsiteY115" fmla="*/ 62923 h 4929733"/>
              <a:gd name="connsiteX116" fmla="*/ 5964718 w 6002552"/>
              <a:gd name="connsiteY116" fmla="*/ 31181 h 4929733"/>
              <a:gd name="connsiteX117" fmla="*/ 6002552 w 6002552"/>
              <a:gd name="connsiteY117" fmla="*/ 0 h 4929733"/>
              <a:gd name="connsiteX0" fmla="*/ 6014544 w 6014544"/>
              <a:gd name="connsiteY0" fmla="*/ 0 h 4929733"/>
              <a:gd name="connsiteX1" fmla="*/ 511 w 6014544"/>
              <a:gd name="connsiteY1" fmla="*/ 7668 h 4929733"/>
              <a:gd name="connsiteX2" fmla="*/ 11992 w 6014544"/>
              <a:gd name="connsiteY2" fmla="*/ 4929733 h 4929733"/>
              <a:gd name="connsiteX3" fmla="*/ 826657 w 6014544"/>
              <a:gd name="connsiteY3" fmla="*/ 4904003 h 4929733"/>
              <a:gd name="connsiteX4" fmla="*/ 891923 w 6014544"/>
              <a:gd name="connsiteY4" fmla="*/ 4897516 h 4929733"/>
              <a:gd name="connsiteX5" fmla="*/ 956205 w 6014544"/>
              <a:gd name="connsiteY5" fmla="*/ 4890395 h 4929733"/>
              <a:gd name="connsiteX6" fmla="*/ 1019514 w 6014544"/>
              <a:gd name="connsiteY6" fmla="*/ 4882647 h 4929733"/>
              <a:gd name="connsiteX7" fmla="*/ 1081862 w 6014544"/>
              <a:gd name="connsiteY7" fmla="*/ 4874279 h 4929733"/>
              <a:gd name="connsiteX8" fmla="*/ 1143262 w 6014544"/>
              <a:gd name="connsiteY8" fmla="*/ 4865297 h 4929733"/>
              <a:gd name="connsiteX9" fmla="*/ 1203724 w 6014544"/>
              <a:gd name="connsiteY9" fmla="*/ 4855708 h 4929733"/>
              <a:gd name="connsiteX10" fmla="*/ 1263261 w 6014544"/>
              <a:gd name="connsiteY10" fmla="*/ 4845517 h 4929733"/>
              <a:gd name="connsiteX11" fmla="*/ 1321883 w 6014544"/>
              <a:gd name="connsiteY11" fmla="*/ 4834732 h 4929733"/>
              <a:gd name="connsiteX12" fmla="*/ 1379603 w 6014544"/>
              <a:gd name="connsiteY12" fmla="*/ 4823359 h 4929733"/>
              <a:gd name="connsiteX13" fmla="*/ 1436433 w 6014544"/>
              <a:gd name="connsiteY13" fmla="*/ 4811404 h 4929733"/>
              <a:gd name="connsiteX14" fmla="*/ 1492384 w 6014544"/>
              <a:gd name="connsiteY14" fmla="*/ 4798874 h 4929733"/>
              <a:gd name="connsiteX15" fmla="*/ 1547467 w 6014544"/>
              <a:gd name="connsiteY15" fmla="*/ 4785776 h 4929733"/>
              <a:gd name="connsiteX16" fmla="*/ 1601695 w 6014544"/>
              <a:gd name="connsiteY16" fmla="*/ 4772115 h 4929733"/>
              <a:gd name="connsiteX17" fmla="*/ 1655080 w 6014544"/>
              <a:gd name="connsiteY17" fmla="*/ 4757899 h 4929733"/>
              <a:gd name="connsiteX18" fmla="*/ 1707632 w 6014544"/>
              <a:gd name="connsiteY18" fmla="*/ 4743134 h 4929733"/>
              <a:gd name="connsiteX19" fmla="*/ 1759363 w 6014544"/>
              <a:gd name="connsiteY19" fmla="*/ 4727825 h 4929733"/>
              <a:gd name="connsiteX20" fmla="*/ 1810286 w 6014544"/>
              <a:gd name="connsiteY20" fmla="*/ 4711981 h 4929733"/>
              <a:gd name="connsiteX21" fmla="*/ 1860412 w 6014544"/>
              <a:gd name="connsiteY21" fmla="*/ 4695607 h 4929733"/>
              <a:gd name="connsiteX22" fmla="*/ 1909753 w 6014544"/>
              <a:gd name="connsiteY22" fmla="*/ 4678710 h 4929733"/>
              <a:gd name="connsiteX23" fmla="*/ 1958320 w 6014544"/>
              <a:gd name="connsiteY23" fmla="*/ 4661296 h 4929733"/>
              <a:gd name="connsiteX24" fmla="*/ 2006125 w 6014544"/>
              <a:gd name="connsiteY24" fmla="*/ 4643371 h 4929733"/>
              <a:gd name="connsiteX25" fmla="*/ 2053179 w 6014544"/>
              <a:gd name="connsiteY25" fmla="*/ 4624943 h 4929733"/>
              <a:gd name="connsiteX26" fmla="*/ 2099495 w 6014544"/>
              <a:gd name="connsiteY26" fmla="*/ 4606017 h 4929733"/>
              <a:gd name="connsiteX27" fmla="*/ 2145084 w 6014544"/>
              <a:gd name="connsiteY27" fmla="*/ 4586601 h 4929733"/>
              <a:gd name="connsiteX28" fmla="*/ 2189958 w 6014544"/>
              <a:gd name="connsiteY28" fmla="*/ 4566700 h 4929733"/>
              <a:gd name="connsiteX29" fmla="*/ 2234129 w 6014544"/>
              <a:gd name="connsiteY29" fmla="*/ 4546321 h 4929733"/>
              <a:gd name="connsiteX30" fmla="*/ 2277607 w 6014544"/>
              <a:gd name="connsiteY30" fmla="*/ 4525471 h 4929733"/>
              <a:gd name="connsiteX31" fmla="*/ 2320406 w 6014544"/>
              <a:gd name="connsiteY31" fmla="*/ 4504156 h 4929733"/>
              <a:gd name="connsiteX32" fmla="*/ 2362536 w 6014544"/>
              <a:gd name="connsiteY32" fmla="*/ 4482383 h 4929733"/>
              <a:gd name="connsiteX33" fmla="*/ 2404009 w 6014544"/>
              <a:gd name="connsiteY33" fmla="*/ 4460157 h 4929733"/>
              <a:gd name="connsiteX34" fmla="*/ 2444837 w 6014544"/>
              <a:gd name="connsiteY34" fmla="*/ 4437486 h 4929733"/>
              <a:gd name="connsiteX35" fmla="*/ 2485032 w 6014544"/>
              <a:gd name="connsiteY35" fmla="*/ 4414376 h 4929733"/>
              <a:gd name="connsiteX36" fmla="*/ 2524605 w 6014544"/>
              <a:gd name="connsiteY36" fmla="*/ 4390833 h 4929733"/>
              <a:gd name="connsiteX37" fmla="*/ 2563568 w 6014544"/>
              <a:gd name="connsiteY37" fmla="*/ 4366865 h 4929733"/>
              <a:gd name="connsiteX38" fmla="*/ 2601933 w 6014544"/>
              <a:gd name="connsiteY38" fmla="*/ 4342477 h 4929733"/>
              <a:gd name="connsiteX39" fmla="*/ 2639711 w 6014544"/>
              <a:gd name="connsiteY39" fmla="*/ 4317675 h 4929733"/>
              <a:gd name="connsiteX40" fmla="*/ 2676915 w 6014544"/>
              <a:gd name="connsiteY40" fmla="*/ 4292467 h 4929733"/>
              <a:gd name="connsiteX41" fmla="*/ 2713555 w 6014544"/>
              <a:gd name="connsiteY41" fmla="*/ 4266859 h 4929733"/>
              <a:gd name="connsiteX42" fmla="*/ 2749643 w 6014544"/>
              <a:gd name="connsiteY42" fmla="*/ 4240857 h 4929733"/>
              <a:gd name="connsiteX43" fmla="*/ 2785192 w 6014544"/>
              <a:gd name="connsiteY43" fmla="*/ 4214468 h 4929733"/>
              <a:gd name="connsiteX44" fmla="*/ 2820213 w 6014544"/>
              <a:gd name="connsiteY44" fmla="*/ 4187699 h 4929733"/>
              <a:gd name="connsiteX45" fmla="*/ 2854717 w 6014544"/>
              <a:gd name="connsiteY45" fmla="*/ 4160555 h 4929733"/>
              <a:gd name="connsiteX46" fmla="*/ 2888716 w 6014544"/>
              <a:gd name="connsiteY46" fmla="*/ 4133043 h 4929733"/>
              <a:gd name="connsiteX47" fmla="*/ 2922222 w 6014544"/>
              <a:gd name="connsiteY47" fmla="*/ 4105171 h 4929733"/>
              <a:gd name="connsiteX48" fmla="*/ 2955247 w 6014544"/>
              <a:gd name="connsiteY48" fmla="*/ 4076943 h 4929733"/>
              <a:gd name="connsiteX49" fmla="*/ 2987803 w 6014544"/>
              <a:gd name="connsiteY49" fmla="*/ 4048367 h 4929733"/>
              <a:gd name="connsiteX50" fmla="*/ 3019900 w 6014544"/>
              <a:gd name="connsiteY50" fmla="*/ 4019449 h 4929733"/>
              <a:gd name="connsiteX51" fmla="*/ 3051551 w 6014544"/>
              <a:gd name="connsiteY51" fmla="*/ 3990196 h 4929733"/>
              <a:gd name="connsiteX52" fmla="*/ 3082767 w 6014544"/>
              <a:gd name="connsiteY52" fmla="*/ 3960614 h 4929733"/>
              <a:gd name="connsiteX53" fmla="*/ 3113560 w 6014544"/>
              <a:gd name="connsiteY53" fmla="*/ 3930710 h 4929733"/>
              <a:gd name="connsiteX54" fmla="*/ 3143943 w 6014544"/>
              <a:gd name="connsiteY54" fmla="*/ 3900490 h 4929733"/>
              <a:gd name="connsiteX55" fmla="*/ 3173925 w 6014544"/>
              <a:gd name="connsiteY55" fmla="*/ 3869960 h 4929733"/>
              <a:gd name="connsiteX56" fmla="*/ 3203520 w 6014544"/>
              <a:gd name="connsiteY56" fmla="*/ 3839127 h 4929733"/>
              <a:gd name="connsiteX57" fmla="*/ 3232739 w 6014544"/>
              <a:gd name="connsiteY57" fmla="*/ 3807998 h 4929733"/>
              <a:gd name="connsiteX58" fmla="*/ 3261593 w 6014544"/>
              <a:gd name="connsiteY58" fmla="*/ 3776579 h 4929733"/>
              <a:gd name="connsiteX59" fmla="*/ 3290094 w 6014544"/>
              <a:gd name="connsiteY59" fmla="*/ 3744877 h 4929733"/>
              <a:gd name="connsiteX60" fmla="*/ 3318254 w 6014544"/>
              <a:gd name="connsiteY60" fmla="*/ 3712897 h 4929733"/>
              <a:gd name="connsiteX61" fmla="*/ 3346085 w 6014544"/>
              <a:gd name="connsiteY61" fmla="*/ 3680647 h 4929733"/>
              <a:gd name="connsiteX62" fmla="*/ 3373598 w 6014544"/>
              <a:gd name="connsiteY62" fmla="*/ 3648133 h 4929733"/>
              <a:gd name="connsiteX63" fmla="*/ 3400806 w 6014544"/>
              <a:gd name="connsiteY63" fmla="*/ 3615361 h 4929733"/>
              <a:gd name="connsiteX64" fmla="*/ 3427719 w 6014544"/>
              <a:gd name="connsiteY64" fmla="*/ 3582338 h 4929733"/>
              <a:gd name="connsiteX65" fmla="*/ 3454349 w 6014544"/>
              <a:gd name="connsiteY65" fmla="*/ 3549071 h 4929733"/>
              <a:gd name="connsiteX66" fmla="*/ 3480708 w 6014544"/>
              <a:gd name="connsiteY66" fmla="*/ 3515565 h 4929733"/>
              <a:gd name="connsiteX67" fmla="*/ 3506808 w 6014544"/>
              <a:gd name="connsiteY67" fmla="*/ 3481828 h 4929733"/>
              <a:gd name="connsiteX68" fmla="*/ 3532661 w 6014544"/>
              <a:gd name="connsiteY68" fmla="*/ 3447865 h 4929733"/>
              <a:gd name="connsiteX69" fmla="*/ 3558277 w 6014544"/>
              <a:gd name="connsiteY69" fmla="*/ 3413684 h 4929733"/>
              <a:gd name="connsiteX70" fmla="*/ 3583670 w 6014544"/>
              <a:gd name="connsiteY70" fmla="*/ 3379290 h 4929733"/>
              <a:gd name="connsiteX71" fmla="*/ 3608850 w 6014544"/>
              <a:gd name="connsiteY71" fmla="*/ 3344691 h 4929733"/>
              <a:gd name="connsiteX72" fmla="*/ 3633829 w 6014544"/>
              <a:gd name="connsiteY72" fmla="*/ 3309893 h 4929733"/>
              <a:gd name="connsiteX73" fmla="*/ 3683232 w 6014544"/>
              <a:gd name="connsiteY73" fmla="*/ 3239724 h 4929733"/>
              <a:gd name="connsiteX74" fmla="*/ 3731972 w 6014544"/>
              <a:gd name="connsiteY74" fmla="*/ 3168836 h 4929733"/>
              <a:gd name="connsiteX75" fmla="*/ 3780142 w 6014544"/>
              <a:gd name="connsiteY75" fmla="*/ 3097281 h 4929733"/>
              <a:gd name="connsiteX76" fmla="*/ 3827837 w 6014544"/>
              <a:gd name="connsiteY76" fmla="*/ 3025110 h 4929733"/>
              <a:gd name="connsiteX77" fmla="*/ 3875150 w 6014544"/>
              <a:gd name="connsiteY77" fmla="*/ 2952375 h 4929733"/>
              <a:gd name="connsiteX78" fmla="*/ 3945607 w 6014544"/>
              <a:gd name="connsiteY78" fmla="*/ 2842329 h 4929733"/>
              <a:gd name="connsiteX79" fmla="*/ 4227251 w 6014544"/>
              <a:gd name="connsiteY79" fmla="*/ 2394125 h 4929733"/>
              <a:gd name="connsiteX80" fmla="*/ 4299195 w 6014544"/>
              <a:gd name="connsiteY80" fmla="*/ 2280944 h 4929733"/>
              <a:gd name="connsiteX81" fmla="*/ 4347829 w 6014544"/>
              <a:gd name="connsiteY81" fmla="*/ 2205422 h 4929733"/>
              <a:gd name="connsiteX82" fmla="*/ 4428507 w 6014544"/>
              <a:gd name="connsiteY82" fmla="*/ 2081094 h 4929733"/>
              <a:gd name="connsiteX83" fmla="*/ 4512003 w 6014544"/>
              <a:gd name="connsiteY83" fmla="*/ 1950584 h 4929733"/>
              <a:gd name="connsiteX84" fmla="*/ 4787968 w 6014544"/>
              <a:gd name="connsiteY84" fmla="*/ 1513988 h 4929733"/>
              <a:gd name="connsiteX85" fmla="*/ 4871213 w 6014544"/>
              <a:gd name="connsiteY85" fmla="*/ 1383871 h 4929733"/>
              <a:gd name="connsiteX86" fmla="*/ 4927104 w 6014544"/>
              <a:gd name="connsiteY86" fmla="*/ 1297666 h 4929733"/>
              <a:gd name="connsiteX87" fmla="*/ 4983417 w 6014544"/>
              <a:gd name="connsiteY87" fmla="*/ 1212012 h 4929733"/>
              <a:gd name="connsiteX88" fmla="*/ 5040240 w 6014544"/>
              <a:gd name="connsiteY88" fmla="*/ 1127013 h 4929733"/>
              <a:gd name="connsiteX89" fmla="*/ 5097662 w 6014544"/>
              <a:gd name="connsiteY89" fmla="*/ 1042769 h 4929733"/>
              <a:gd name="connsiteX90" fmla="*/ 5126626 w 6014544"/>
              <a:gd name="connsiteY90" fmla="*/ 1000963 h 4929733"/>
              <a:gd name="connsiteX91" fmla="*/ 5155774 w 6014544"/>
              <a:gd name="connsiteY91" fmla="*/ 959384 h 4929733"/>
              <a:gd name="connsiteX92" fmla="*/ 5185115 w 6014544"/>
              <a:gd name="connsiteY92" fmla="*/ 918045 h 4929733"/>
              <a:gd name="connsiteX93" fmla="*/ 5214663 w 6014544"/>
              <a:gd name="connsiteY93" fmla="*/ 876959 h 4929733"/>
              <a:gd name="connsiteX94" fmla="*/ 5244427 w 6014544"/>
              <a:gd name="connsiteY94" fmla="*/ 836139 h 4929733"/>
              <a:gd name="connsiteX95" fmla="*/ 5274420 w 6014544"/>
              <a:gd name="connsiteY95" fmla="*/ 795597 h 4929733"/>
              <a:gd name="connsiteX96" fmla="*/ 5304651 w 6014544"/>
              <a:gd name="connsiteY96" fmla="*/ 755346 h 4929733"/>
              <a:gd name="connsiteX97" fmla="*/ 5335133 w 6014544"/>
              <a:gd name="connsiteY97" fmla="*/ 715400 h 4929733"/>
              <a:gd name="connsiteX98" fmla="*/ 5365877 w 6014544"/>
              <a:gd name="connsiteY98" fmla="*/ 675770 h 4929733"/>
              <a:gd name="connsiteX99" fmla="*/ 5396893 w 6014544"/>
              <a:gd name="connsiteY99" fmla="*/ 636470 h 4929733"/>
              <a:gd name="connsiteX100" fmla="*/ 5428193 w 6014544"/>
              <a:gd name="connsiteY100" fmla="*/ 597512 h 4929733"/>
              <a:gd name="connsiteX101" fmla="*/ 5459788 w 6014544"/>
              <a:gd name="connsiteY101" fmla="*/ 558910 h 4929733"/>
              <a:gd name="connsiteX102" fmla="*/ 5491689 w 6014544"/>
              <a:gd name="connsiteY102" fmla="*/ 520675 h 4929733"/>
              <a:gd name="connsiteX103" fmla="*/ 5523908 w 6014544"/>
              <a:gd name="connsiteY103" fmla="*/ 482821 h 4929733"/>
              <a:gd name="connsiteX104" fmla="*/ 5556455 w 6014544"/>
              <a:gd name="connsiteY104" fmla="*/ 445361 h 4929733"/>
              <a:gd name="connsiteX105" fmla="*/ 5589342 w 6014544"/>
              <a:gd name="connsiteY105" fmla="*/ 408306 h 4929733"/>
              <a:gd name="connsiteX106" fmla="*/ 5622579 w 6014544"/>
              <a:gd name="connsiteY106" fmla="*/ 371671 h 4929733"/>
              <a:gd name="connsiteX107" fmla="*/ 5656179 w 6014544"/>
              <a:gd name="connsiteY107" fmla="*/ 335468 h 4929733"/>
              <a:gd name="connsiteX108" fmla="*/ 5690152 w 6014544"/>
              <a:gd name="connsiteY108" fmla="*/ 299710 h 4929733"/>
              <a:gd name="connsiteX109" fmla="*/ 5724509 w 6014544"/>
              <a:gd name="connsiteY109" fmla="*/ 264408 h 4929733"/>
              <a:gd name="connsiteX110" fmla="*/ 5759262 w 6014544"/>
              <a:gd name="connsiteY110" fmla="*/ 229577 h 4929733"/>
              <a:gd name="connsiteX111" fmla="*/ 5794421 w 6014544"/>
              <a:gd name="connsiteY111" fmla="*/ 195229 h 4929733"/>
              <a:gd name="connsiteX112" fmla="*/ 5829999 w 6014544"/>
              <a:gd name="connsiteY112" fmla="*/ 161377 h 4929733"/>
              <a:gd name="connsiteX113" fmla="*/ 5866005 w 6014544"/>
              <a:gd name="connsiteY113" fmla="*/ 128033 h 4929733"/>
              <a:gd name="connsiteX114" fmla="*/ 5902451 w 6014544"/>
              <a:gd name="connsiteY114" fmla="*/ 95211 h 4929733"/>
              <a:gd name="connsiteX115" fmla="*/ 5939349 w 6014544"/>
              <a:gd name="connsiteY115" fmla="*/ 62923 h 4929733"/>
              <a:gd name="connsiteX116" fmla="*/ 5976710 w 6014544"/>
              <a:gd name="connsiteY116" fmla="*/ 31181 h 4929733"/>
              <a:gd name="connsiteX117" fmla="*/ 6014544 w 6014544"/>
              <a:gd name="connsiteY117" fmla="*/ 0 h 492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6014544" h="4929733">
                <a:moveTo>
                  <a:pt x="6014544" y="0"/>
                </a:moveTo>
                <a:lnTo>
                  <a:pt x="511" y="7668"/>
                </a:lnTo>
                <a:cubicBezTo>
                  <a:pt x="-3330" y="1650912"/>
                  <a:pt x="15833" y="3286489"/>
                  <a:pt x="11992" y="4929733"/>
                </a:cubicBezTo>
                <a:lnTo>
                  <a:pt x="826657" y="4904003"/>
                </a:lnTo>
                <a:lnTo>
                  <a:pt x="891923" y="4897516"/>
                </a:lnTo>
                <a:lnTo>
                  <a:pt x="956205" y="4890395"/>
                </a:lnTo>
                <a:lnTo>
                  <a:pt x="1019514" y="4882647"/>
                </a:lnTo>
                <a:lnTo>
                  <a:pt x="1081862" y="4874279"/>
                </a:lnTo>
                <a:lnTo>
                  <a:pt x="1143262" y="4865297"/>
                </a:lnTo>
                <a:lnTo>
                  <a:pt x="1203724" y="4855708"/>
                </a:lnTo>
                <a:lnTo>
                  <a:pt x="1263261" y="4845517"/>
                </a:lnTo>
                <a:lnTo>
                  <a:pt x="1321883" y="4834732"/>
                </a:lnTo>
                <a:lnTo>
                  <a:pt x="1379603" y="4823359"/>
                </a:lnTo>
                <a:lnTo>
                  <a:pt x="1436433" y="4811404"/>
                </a:lnTo>
                <a:lnTo>
                  <a:pt x="1492384" y="4798874"/>
                </a:lnTo>
                <a:lnTo>
                  <a:pt x="1547467" y="4785776"/>
                </a:lnTo>
                <a:lnTo>
                  <a:pt x="1601695" y="4772115"/>
                </a:lnTo>
                <a:lnTo>
                  <a:pt x="1655080" y="4757899"/>
                </a:lnTo>
                <a:lnTo>
                  <a:pt x="1707632" y="4743134"/>
                </a:lnTo>
                <a:lnTo>
                  <a:pt x="1759363" y="4727825"/>
                </a:lnTo>
                <a:lnTo>
                  <a:pt x="1810286" y="4711981"/>
                </a:lnTo>
                <a:lnTo>
                  <a:pt x="1860412" y="4695607"/>
                </a:lnTo>
                <a:lnTo>
                  <a:pt x="1909753" y="4678710"/>
                </a:lnTo>
                <a:lnTo>
                  <a:pt x="1958320" y="4661296"/>
                </a:lnTo>
                <a:lnTo>
                  <a:pt x="2006125" y="4643371"/>
                </a:lnTo>
                <a:lnTo>
                  <a:pt x="2053179" y="4624943"/>
                </a:lnTo>
                <a:lnTo>
                  <a:pt x="2099495" y="4606017"/>
                </a:lnTo>
                <a:lnTo>
                  <a:pt x="2145084" y="4586601"/>
                </a:lnTo>
                <a:lnTo>
                  <a:pt x="2189958" y="4566700"/>
                </a:lnTo>
                <a:lnTo>
                  <a:pt x="2234129" y="4546321"/>
                </a:lnTo>
                <a:lnTo>
                  <a:pt x="2277607" y="4525471"/>
                </a:lnTo>
                <a:lnTo>
                  <a:pt x="2320406" y="4504156"/>
                </a:lnTo>
                <a:lnTo>
                  <a:pt x="2362536" y="4482383"/>
                </a:lnTo>
                <a:lnTo>
                  <a:pt x="2404009" y="4460157"/>
                </a:lnTo>
                <a:lnTo>
                  <a:pt x="2444837" y="4437486"/>
                </a:lnTo>
                <a:lnTo>
                  <a:pt x="2485032" y="4414376"/>
                </a:lnTo>
                <a:lnTo>
                  <a:pt x="2524605" y="4390833"/>
                </a:lnTo>
                <a:lnTo>
                  <a:pt x="2563568" y="4366865"/>
                </a:lnTo>
                <a:lnTo>
                  <a:pt x="2601933" y="4342477"/>
                </a:lnTo>
                <a:lnTo>
                  <a:pt x="2639711" y="4317675"/>
                </a:lnTo>
                <a:lnTo>
                  <a:pt x="2676915" y="4292467"/>
                </a:lnTo>
                <a:lnTo>
                  <a:pt x="2713555" y="4266859"/>
                </a:lnTo>
                <a:lnTo>
                  <a:pt x="2749643" y="4240857"/>
                </a:lnTo>
                <a:lnTo>
                  <a:pt x="2785192" y="4214468"/>
                </a:lnTo>
                <a:lnTo>
                  <a:pt x="2820213" y="4187699"/>
                </a:lnTo>
                <a:lnTo>
                  <a:pt x="2854717" y="4160555"/>
                </a:lnTo>
                <a:lnTo>
                  <a:pt x="2888716" y="4133043"/>
                </a:lnTo>
                <a:lnTo>
                  <a:pt x="2922222" y="4105171"/>
                </a:lnTo>
                <a:lnTo>
                  <a:pt x="2955247" y="4076943"/>
                </a:lnTo>
                <a:lnTo>
                  <a:pt x="2987803" y="4048367"/>
                </a:lnTo>
                <a:lnTo>
                  <a:pt x="3019900" y="4019449"/>
                </a:lnTo>
                <a:lnTo>
                  <a:pt x="3051551" y="3990196"/>
                </a:lnTo>
                <a:lnTo>
                  <a:pt x="3082767" y="3960614"/>
                </a:lnTo>
                <a:lnTo>
                  <a:pt x="3113560" y="3930710"/>
                </a:lnTo>
                <a:lnTo>
                  <a:pt x="3143943" y="3900490"/>
                </a:lnTo>
                <a:lnTo>
                  <a:pt x="3173925" y="3869960"/>
                </a:lnTo>
                <a:lnTo>
                  <a:pt x="3203520" y="3839127"/>
                </a:lnTo>
                <a:lnTo>
                  <a:pt x="3232739" y="3807998"/>
                </a:lnTo>
                <a:lnTo>
                  <a:pt x="3261593" y="3776579"/>
                </a:lnTo>
                <a:lnTo>
                  <a:pt x="3290094" y="3744877"/>
                </a:lnTo>
                <a:lnTo>
                  <a:pt x="3318254" y="3712897"/>
                </a:lnTo>
                <a:lnTo>
                  <a:pt x="3346085" y="3680647"/>
                </a:lnTo>
                <a:lnTo>
                  <a:pt x="3373598" y="3648133"/>
                </a:lnTo>
                <a:lnTo>
                  <a:pt x="3400806" y="3615361"/>
                </a:lnTo>
                <a:lnTo>
                  <a:pt x="3427719" y="3582338"/>
                </a:lnTo>
                <a:lnTo>
                  <a:pt x="3454349" y="3549071"/>
                </a:lnTo>
                <a:lnTo>
                  <a:pt x="3480708" y="3515565"/>
                </a:lnTo>
                <a:lnTo>
                  <a:pt x="3506808" y="3481828"/>
                </a:lnTo>
                <a:lnTo>
                  <a:pt x="3532661" y="3447865"/>
                </a:lnTo>
                <a:lnTo>
                  <a:pt x="3558277" y="3413684"/>
                </a:lnTo>
                <a:lnTo>
                  <a:pt x="3583670" y="3379290"/>
                </a:lnTo>
                <a:lnTo>
                  <a:pt x="3608850" y="3344691"/>
                </a:lnTo>
                <a:lnTo>
                  <a:pt x="3633829" y="3309893"/>
                </a:lnTo>
                <a:lnTo>
                  <a:pt x="3683232" y="3239724"/>
                </a:lnTo>
                <a:lnTo>
                  <a:pt x="3731972" y="3168836"/>
                </a:lnTo>
                <a:lnTo>
                  <a:pt x="3780142" y="3097281"/>
                </a:lnTo>
                <a:lnTo>
                  <a:pt x="3827837" y="3025110"/>
                </a:lnTo>
                <a:lnTo>
                  <a:pt x="3875150" y="2952375"/>
                </a:lnTo>
                <a:lnTo>
                  <a:pt x="3945607" y="2842329"/>
                </a:lnTo>
                <a:lnTo>
                  <a:pt x="4227251" y="2394125"/>
                </a:lnTo>
                <a:lnTo>
                  <a:pt x="4299195" y="2280944"/>
                </a:lnTo>
                <a:lnTo>
                  <a:pt x="4347829" y="2205422"/>
                </a:lnTo>
                <a:lnTo>
                  <a:pt x="4428507" y="2081094"/>
                </a:lnTo>
                <a:lnTo>
                  <a:pt x="4512003" y="1950584"/>
                </a:lnTo>
                <a:lnTo>
                  <a:pt x="4787968" y="1513988"/>
                </a:lnTo>
                <a:lnTo>
                  <a:pt x="4871213" y="1383871"/>
                </a:lnTo>
                <a:lnTo>
                  <a:pt x="4927104" y="1297666"/>
                </a:lnTo>
                <a:lnTo>
                  <a:pt x="4983417" y="1212012"/>
                </a:lnTo>
                <a:lnTo>
                  <a:pt x="5040240" y="1127013"/>
                </a:lnTo>
                <a:lnTo>
                  <a:pt x="5097662" y="1042769"/>
                </a:lnTo>
                <a:lnTo>
                  <a:pt x="5126626" y="1000963"/>
                </a:lnTo>
                <a:lnTo>
                  <a:pt x="5155774" y="959384"/>
                </a:lnTo>
                <a:lnTo>
                  <a:pt x="5185115" y="918045"/>
                </a:lnTo>
                <a:lnTo>
                  <a:pt x="5214663" y="876959"/>
                </a:lnTo>
                <a:lnTo>
                  <a:pt x="5244427" y="836139"/>
                </a:lnTo>
                <a:lnTo>
                  <a:pt x="5274420" y="795597"/>
                </a:lnTo>
                <a:lnTo>
                  <a:pt x="5304651" y="755346"/>
                </a:lnTo>
                <a:lnTo>
                  <a:pt x="5335133" y="715400"/>
                </a:lnTo>
                <a:lnTo>
                  <a:pt x="5365877" y="675770"/>
                </a:lnTo>
                <a:lnTo>
                  <a:pt x="5396893" y="636470"/>
                </a:lnTo>
                <a:lnTo>
                  <a:pt x="5428193" y="597512"/>
                </a:lnTo>
                <a:lnTo>
                  <a:pt x="5459788" y="558910"/>
                </a:lnTo>
                <a:lnTo>
                  <a:pt x="5491689" y="520675"/>
                </a:lnTo>
                <a:lnTo>
                  <a:pt x="5523908" y="482821"/>
                </a:lnTo>
                <a:lnTo>
                  <a:pt x="5556455" y="445361"/>
                </a:lnTo>
                <a:lnTo>
                  <a:pt x="5589342" y="408306"/>
                </a:lnTo>
                <a:lnTo>
                  <a:pt x="5622579" y="371671"/>
                </a:lnTo>
                <a:lnTo>
                  <a:pt x="5656179" y="335468"/>
                </a:lnTo>
                <a:lnTo>
                  <a:pt x="5690152" y="299710"/>
                </a:lnTo>
                <a:lnTo>
                  <a:pt x="5724509" y="264408"/>
                </a:lnTo>
                <a:lnTo>
                  <a:pt x="5759262" y="229577"/>
                </a:lnTo>
                <a:lnTo>
                  <a:pt x="5794421" y="195229"/>
                </a:lnTo>
                <a:lnTo>
                  <a:pt x="5829999" y="161377"/>
                </a:lnTo>
                <a:lnTo>
                  <a:pt x="5866005" y="128033"/>
                </a:lnTo>
                <a:lnTo>
                  <a:pt x="5902451" y="95211"/>
                </a:lnTo>
                <a:lnTo>
                  <a:pt x="5939349" y="62923"/>
                </a:lnTo>
                <a:lnTo>
                  <a:pt x="5976710" y="31181"/>
                </a:lnTo>
                <a:lnTo>
                  <a:pt x="6014544" y="0"/>
                </a:lnTo>
                <a:close/>
              </a:path>
            </a:pathLst>
          </a:custGeom>
          <a:solidFill>
            <a:schemeClr val="bg1"/>
          </a:solidFill>
        </p:spPr>
        <p:txBody>
          <a:bodyPr wrap="square" lIns="0" tIns="0" rIns="0" bIns="0" rtlCol="0"/>
          <a:lstStyle/>
          <a:p>
            <a:endParaRPr/>
          </a:p>
        </p:txBody>
      </p:sp>
      <p:sp>
        <p:nvSpPr>
          <p:cNvPr id="39" name="Titel 1">
            <a:extLst>
              <a:ext uri="{FF2B5EF4-FFF2-40B4-BE49-F238E27FC236}">
                <a16:creationId xmlns:a16="http://schemas.microsoft.com/office/drawing/2014/main" id="{F420976D-DF05-5525-6577-F426180F9CA9}"/>
              </a:ext>
            </a:extLst>
          </p:cNvPr>
          <p:cNvSpPr>
            <a:spLocks noGrp="1"/>
          </p:cNvSpPr>
          <p:nvPr>
            <p:ph type="ctrTitle"/>
          </p:nvPr>
        </p:nvSpPr>
        <p:spPr>
          <a:xfrm>
            <a:off x="399922" y="2161077"/>
            <a:ext cx="5443315" cy="1725277"/>
          </a:xfrm>
          <a:prstGeom prst="rect">
            <a:avLst/>
          </a:prstGeom>
        </p:spPr>
        <p:txBody>
          <a:bodyPr anchor="b">
            <a:noAutofit/>
          </a:bodyPr>
          <a:lstStyle>
            <a:lvl1pPr algn="l">
              <a:defRPr sz="6000" b="1" i="0">
                <a:solidFill>
                  <a:srgbClr val="2C3051"/>
                </a:solidFill>
                <a:latin typeface="Avenir Black" panose="02000503020000020003" pitchFamily="2" charset="0"/>
              </a:defRPr>
            </a:lvl1pPr>
          </a:lstStyle>
          <a:p>
            <a:r>
              <a:rPr lang="fr-FR"/>
              <a:t>Modifiez le style du titre</a:t>
            </a:r>
            <a:endParaRPr lang="nl-BE"/>
          </a:p>
        </p:txBody>
      </p:sp>
      <p:pic>
        <p:nvPicPr>
          <p:cNvPr id="8" name="Afbeelding 28">
            <a:extLst>
              <a:ext uri="{FF2B5EF4-FFF2-40B4-BE49-F238E27FC236}">
                <a16:creationId xmlns:a16="http://schemas.microsoft.com/office/drawing/2014/main" id="{83CAAACC-926A-7D84-2E91-B9FAC5A21B74}"/>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99922" y="417439"/>
            <a:ext cx="1449863" cy="773260"/>
          </a:xfrm>
          <a:prstGeom prst="rect">
            <a:avLst/>
          </a:prstGeom>
        </p:spPr>
      </p:pic>
    </p:spTree>
    <p:extLst>
      <p:ext uri="{BB962C8B-B14F-4D97-AF65-F5344CB8AC3E}">
        <p14:creationId xmlns:p14="http://schemas.microsoft.com/office/powerpoint/2010/main" val="25201518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Page+Image">
    <p:spTree>
      <p:nvGrpSpPr>
        <p:cNvPr id="1" name=""/>
        <p:cNvGrpSpPr/>
        <p:nvPr/>
      </p:nvGrpSpPr>
      <p:grpSpPr>
        <a:xfrm>
          <a:off x="0" y="0"/>
          <a:ext cx="0" cy="0"/>
          <a:chOff x="0" y="0"/>
          <a:chExt cx="0" cy="0"/>
        </a:xfrm>
      </p:grpSpPr>
      <p:pic>
        <p:nvPicPr>
          <p:cNvPr id="24" name="Afbeelding 23">
            <a:extLst>
              <a:ext uri="{FF2B5EF4-FFF2-40B4-BE49-F238E27FC236}">
                <a16:creationId xmlns:a16="http://schemas.microsoft.com/office/drawing/2014/main" id="{E3554B7D-52B0-F6C3-CA8B-A419B665E96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02476" y="-1"/>
            <a:ext cx="10689524" cy="6879523"/>
          </a:xfrm>
          <a:prstGeom prst="rect">
            <a:avLst/>
          </a:prstGeom>
        </p:spPr>
      </p:pic>
      <p:sp>
        <p:nvSpPr>
          <p:cNvPr id="21" name="object 2">
            <a:extLst>
              <a:ext uri="{FF2B5EF4-FFF2-40B4-BE49-F238E27FC236}">
                <a16:creationId xmlns:a16="http://schemas.microsoft.com/office/drawing/2014/main" id="{7FB5D4F0-26ED-CC75-D041-B96DBFB98F5E}"/>
              </a:ext>
            </a:extLst>
          </p:cNvPr>
          <p:cNvSpPr/>
          <p:nvPr userDrawn="1"/>
        </p:nvSpPr>
        <p:spPr>
          <a:xfrm>
            <a:off x="-15277" y="0"/>
            <a:ext cx="7567544" cy="6879523"/>
          </a:xfrm>
          <a:custGeom>
            <a:avLst/>
            <a:gdLst/>
            <a:ahLst/>
            <a:cxnLst/>
            <a:rect l="l" t="t" r="r" b="b"/>
            <a:pathLst>
              <a:path w="8631555" h="6687820">
                <a:moveTo>
                  <a:pt x="8631301" y="0"/>
                </a:moveTo>
                <a:lnTo>
                  <a:pt x="0" y="0"/>
                </a:lnTo>
                <a:lnTo>
                  <a:pt x="0" y="6687210"/>
                </a:lnTo>
                <a:lnTo>
                  <a:pt x="1556981" y="6687210"/>
                </a:lnTo>
                <a:lnTo>
                  <a:pt x="1622552" y="6680790"/>
                </a:lnTo>
                <a:lnTo>
                  <a:pt x="1687395" y="6673902"/>
                </a:lnTo>
                <a:lnTo>
                  <a:pt x="1751517" y="6666549"/>
                </a:lnTo>
                <a:lnTo>
                  <a:pt x="1814923" y="6658735"/>
                </a:lnTo>
                <a:lnTo>
                  <a:pt x="1877621" y="6650463"/>
                </a:lnTo>
                <a:lnTo>
                  <a:pt x="1939616" y="6641737"/>
                </a:lnTo>
                <a:lnTo>
                  <a:pt x="2000915" y="6632561"/>
                </a:lnTo>
                <a:lnTo>
                  <a:pt x="2061524" y="6622937"/>
                </a:lnTo>
                <a:lnTo>
                  <a:pt x="2121449" y="6612869"/>
                </a:lnTo>
                <a:lnTo>
                  <a:pt x="2180698" y="6602362"/>
                </a:lnTo>
                <a:lnTo>
                  <a:pt x="2239276" y="6591417"/>
                </a:lnTo>
                <a:lnTo>
                  <a:pt x="2297189" y="6580040"/>
                </a:lnTo>
                <a:lnTo>
                  <a:pt x="2354444" y="6568233"/>
                </a:lnTo>
                <a:lnTo>
                  <a:pt x="2411048" y="6555999"/>
                </a:lnTo>
                <a:lnTo>
                  <a:pt x="2467006" y="6543344"/>
                </a:lnTo>
                <a:lnTo>
                  <a:pt x="2522325" y="6530269"/>
                </a:lnTo>
                <a:lnTo>
                  <a:pt x="2577011" y="6516778"/>
                </a:lnTo>
                <a:lnTo>
                  <a:pt x="2631071" y="6502876"/>
                </a:lnTo>
                <a:lnTo>
                  <a:pt x="2684511" y="6488565"/>
                </a:lnTo>
                <a:lnTo>
                  <a:pt x="2737336" y="6473849"/>
                </a:lnTo>
                <a:lnTo>
                  <a:pt x="2789555" y="6458731"/>
                </a:lnTo>
                <a:lnTo>
                  <a:pt x="2841173" y="6443216"/>
                </a:lnTo>
                <a:lnTo>
                  <a:pt x="2892195" y="6427305"/>
                </a:lnTo>
                <a:lnTo>
                  <a:pt x="2942630" y="6411004"/>
                </a:lnTo>
                <a:lnTo>
                  <a:pt x="2992482" y="6394316"/>
                </a:lnTo>
                <a:lnTo>
                  <a:pt x="3041759" y="6377243"/>
                </a:lnTo>
                <a:lnTo>
                  <a:pt x="3090466" y="6359791"/>
                </a:lnTo>
                <a:lnTo>
                  <a:pt x="3138610" y="6341961"/>
                </a:lnTo>
                <a:lnTo>
                  <a:pt x="3186198" y="6323757"/>
                </a:lnTo>
                <a:lnTo>
                  <a:pt x="3233235" y="6305184"/>
                </a:lnTo>
                <a:lnTo>
                  <a:pt x="3279728" y="6286245"/>
                </a:lnTo>
                <a:lnTo>
                  <a:pt x="3325684" y="6266942"/>
                </a:lnTo>
                <a:lnTo>
                  <a:pt x="3371108" y="6247281"/>
                </a:lnTo>
                <a:lnTo>
                  <a:pt x="3416007" y="6227263"/>
                </a:lnTo>
                <a:lnTo>
                  <a:pt x="3460387" y="6206893"/>
                </a:lnTo>
                <a:lnTo>
                  <a:pt x="3504255" y="6186174"/>
                </a:lnTo>
                <a:lnTo>
                  <a:pt x="3547617" y="6165110"/>
                </a:lnTo>
                <a:lnTo>
                  <a:pt x="3590480" y="6143704"/>
                </a:lnTo>
                <a:lnTo>
                  <a:pt x="3632849" y="6121960"/>
                </a:lnTo>
                <a:lnTo>
                  <a:pt x="3674731" y="6099881"/>
                </a:lnTo>
                <a:lnTo>
                  <a:pt x="3716133" y="6077471"/>
                </a:lnTo>
                <a:lnTo>
                  <a:pt x="3757060" y="6054733"/>
                </a:lnTo>
                <a:lnTo>
                  <a:pt x="3797519" y="6031671"/>
                </a:lnTo>
                <a:lnTo>
                  <a:pt x="3837517" y="6008288"/>
                </a:lnTo>
                <a:lnTo>
                  <a:pt x="3877059" y="5984588"/>
                </a:lnTo>
                <a:lnTo>
                  <a:pt x="3916152" y="5960574"/>
                </a:lnTo>
                <a:lnTo>
                  <a:pt x="3954803" y="5936250"/>
                </a:lnTo>
                <a:lnTo>
                  <a:pt x="3993018" y="5911619"/>
                </a:lnTo>
                <a:lnTo>
                  <a:pt x="4030802" y="5886685"/>
                </a:lnTo>
                <a:lnTo>
                  <a:pt x="4068163" y="5861452"/>
                </a:lnTo>
                <a:lnTo>
                  <a:pt x="4105107" y="5835922"/>
                </a:lnTo>
                <a:lnTo>
                  <a:pt x="4141640" y="5810100"/>
                </a:lnTo>
                <a:lnTo>
                  <a:pt x="4177768" y="5783988"/>
                </a:lnTo>
                <a:lnTo>
                  <a:pt x="4213498" y="5757591"/>
                </a:lnTo>
                <a:lnTo>
                  <a:pt x="4248836" y="5730912"/>
                </a:lnTo>
                <a:lnTo>
                  <a:pt x="4283788" y="5703955"/>
                </a:lnTo>
                <a:lnTo>
                  <a:pt x="4318361" y="5676722"/>
                </a:lnTo>
                <a:lnTo>
                  <a:pt x="4352561" y="5649218"/>
                </a:lnTo>
                <a:lnTo>
                  <a:pt x="4386395" y="5621446"/>
                </a:lnTo>
                <a:lnTo>
                  <a:pt x="4419869" y="5593409"/>
                </a:lnTo>
                <a:lnTo>
                  <a:pt x="4452988" y="5565111"/>
                </a:lnTo>
                <a:lnTo>
                  <a:pt x="4485760" y="5536556"/>
                </a:lnTo>
                <a:lnTo>
                  <a:pt x="4518191" y="5507747"/>
                </a:lnTo>
                <a:lnTo>
                  <a:pt x="4550287" y="5478687"/>
                </a:lnTo>
                <a:lnTo>
                  <a:pt x="4582054" y="5449380"/>
                </a:lnTo>
                <a:lnTo>
                  <a:pt x="4613500" y="5419830"/>
                </a:lnTo>
                <a:lnTo>
                  <a:pt x="4644629" y="5390040"/>
                </a:lnTo>
                <a:lnTo>
                  <a:pt x="4675449" y="5360014"/>
                </a:lnTo>
                <a:lnTo>
                  <a:pt x="4705966" y="5329755"/>
                </a:lnTo>
                <a:lnTo>
                  <a:pt x="4736185" y="5299266"/>
                </a:lnTo>
                <a:lnTo>
                  <a:pt x="4766115" y="5268551"/>
                </a:lnTo>
                <a:lnTo>
                  <a:pt x="4795760" y="5237614"/>
                </a:lnTo>
                <a:lnTo>
                  <a:pt x="4825127" y="5206458"/>
                </a:lnTo>
                <a:lnTo>
                  <a:pt x="4854223" y="5175087"/>
                </a:lnTo>
                <a:lnTo>
                  <a:pt x="4883054" y="5143504"/>
                </a:lnTo>
                <a:lnTo>
                  <a:pt x="4911626" y="5111713"/>
                </a:lnTo>
                <a:lnTo>
                  <a:pt x="4939945" y="5079717"/>
                </a:lnTo>
                <a:lnTo>
                  <a:pt x="4968018" y="5047519"/>
                </a:lnTo>
                <a:lnTo>
                  <a:pt x="4995852" y="5015124"/>
                </a:lnTo>
                <a:lnTo>
                  <a:pt x="5023452" y="4982535"/>
                </a:lnTo>
                <a:lnTo>
                  <a:pt x="5050824" y="4949755"/>
                </a:lnTo>
                <a:lnTo>
                  <a:pt x="5077976" y="4916787"/>
                </a:lnTo>
                <a:lnTo>
                  <a:pt x="5104914" y="4883636"/>
                </a:lnTo>
                <a:lnTo>
                  <a:pt x="5131644" y="4850305"/>
                </a:lnTo>
                <a:lnTo>
                  <a:pt x="5158171" y="4816797"/>
                </a:lnTo>
                <a:lnTo>
                  <a:pt x="5210647" y="4749265"/>
                </a:lnTo>
                <a:lnTo>
                  <a:pt x="5262391" y="4681068"/>
                </a:lnTo>
                <a:lnTo>
                  <a:pt x="5313455" y="4612234"/>
                </a:lnTo>
                <a:lnTo>
                  <a:pt x="5363889" y="4542793"/>
                </a:lnTo>
                <a:lnTo>
                  <a:pt x="5413745" y="4472771"/>
                </a:lnTo>
                <a:lnTo>
                  <a:pt x="5463072" y="4402196"/>
                </a:lnTo>
                <a:lnTo>
                  <a:pt x="5511922" y="4331098"/>
                </a:lnTo>
                <a:lnTo>
                  <a:pt x="5560344" y="4259503"/>
                </a:lnTo>
                <a:lnTo>
                  <a:pt x="5608391" y="4187441"/>
                </a:lnTo>
                <a:lnTo>
                  <a:pt x="5679867" y="4078531"/>
                </a:lnTo>
                <a:lnTo>
                  <a:pt x="5750781" y="3968727"/>
                </a:lnTo>
                <a:lnTo>
                  <a:pt x="5868190" y="3783989"/>
                </a:lnTo>
                <a:lnTo>
                  <a:pt x="6197916" y="3258640"/>
                </a:lnTo>
                <a:lnTo>
                  <a:pt x="6294137" y="3107321"/>
                </a:lnTo>
                <a:lnTo>
                  <a:pt x="6367357" y="2993735"/>
                </a:lnTo>
                <a:lnTo>
                  <a:pt x="6447904" y="2869788"/>
                </a:lnTo>
                <a:lnTo>
                  <a:pt x="6558874" y="2696807"/>
                </a:lnTo>
                <a:lnTo>
                  <a:pt x="6970940" y="2045274"/>
                </a:lnTo>
                <a:lnTo>
                  <a:pt x="7081462" y="1872743"/>
                </a:lnTo>
                <a:lnTo>
                  <a:pt x="7164986" y="1744202"/>
                </a:lnTo>
                <a:lnTo>
                  <a:pt x="7221058" y="1659017"/>
                </a:lnTo>
                <a:lnTo>
                  <a:pt x="7277496" y="1574303"/>
                </a:lnTo>
                <a:lnTo>
                  <a:pt x="7334350" y="1490113"/>
                </a:lnTo>
                <a:lnTo>
                  <a:pt x="7391664" y="1406503"/>
                </a:lnTo>
                <a:lnTo>
                  <a:pt x="7449488" y="1323526"/>
                </a:lnTo>
                <a:lnTo>
                  <a:pt x="7507868" y="1241237"/>
                </a:lnTo>
                <a:lnTo>
                  <a:pt x="7566851" y="1159689"/>
                </a:lnTo>
                <a:lnTo>
                  <a:pt x="7596584" y="1119210"/>
                </a:lnTo>
                <a:lnTo>
                  <a:pt x="7626486" y="1078937"/>
                </a:lnTo>
                <a:lnTo>
                  <a:pt x="7656562" y="1038876"/>
                </a:lnTo>
                <a:lnTo>
                  <a:pt x="7686818" y="999035"/>
                </a:lnTo>
                <a:lnTo>
                  <a:pt x="7717261" y="959419"/>
                </a:lnTo>
                <a:lnTo>
                  <a:pt x="7747897" y="920037"/>
                </a:lnTo>
                <a:lnTo>
                  <a:pt x="7778730" y="880894"/>
                </a:lnTo>
                <a:lnTo>
                  <a:pt x="7809768" y="841997"/>
                </a:lnTo>
                <a:lnTo>
                  <a:pt x="7841015" y="803354"/>
                </a:lnTo>
                <a:lnTo>
                  <a:pt x="7872479" y="764970"/>
                </a:lnTo>
                <a:lnTo>
                  <a:pt x="7904165" y="726853"/>
                </a:lnTo>
                <a:lnTo>
                  <a:pt x="7936078" y="689010"/>
                </a:lnTo>
                <a:lnTo>
                  <a:pt x="7968225" y="651447"/>
                </a:lnTo>
                <a:lnTo>
                  <a:pt x="8000612" y="614171"/>
                </a:lnTo>
                <a:lnTo>
                  <a:pt x="8033245" y="577189"/>
                </a:lnTo>
                <a:lnTo>
                  <a:pt x="8066128" y="540507"/>
                </a:lnTo>
                <a:lnTo>
                  <a:pt x="8099270" y="504132"/>
                </a:lnTo>
                <a:lnTo>
                  <a:pt x="8132674" y="468072"/>
                </a:lnTo>
                <a:lnTo>
                  <a:pt x="8166348" y="432332"/>
                </a:lnTo>
                <a:lnTo>
                  <a:pt x="8200297" y="396920"/>
                </a:lnTo>
                <a:lnTo>
                  <a:pt x="8234527" y="361843"/>
                </a:lnTo>
                <a:lnTo>
                  <a:pt x="8269044" y="327107"/>
                </a:lnTo>
                <a:lnTo>
                  <a:pt x="8303854" y="292718"/>
                </a:lnTo>
                <a:lnTo>
                  <a:pt x="8338963" y="258685"/>
                </a:lnTo>
                <a:lnTo>
                  <a:pt x="8374376" y="225013"/>
                </a:lnTo>
                <a:lnTo>
                  <a:pt x="8410101" y="191709"/>
                </a:lnTo>
                <a:lnTo>
                  <a:pt x="8446141" y="158780"/>
                </a:lnTo>
                <a:lnTo>
                  <a:pt x="8482505" y="126233"/>
                </a:lnTo>
                <a:lnTo>
                  <a:pt x="8519196" y="94075"/>
                </a:lnTo>
                <a:lnTo>
                  <a:pt x="8556222" y="62312"/>
                </a:lnTo>
                <a:lnTo>
                  <a:pt x="8593588" y="30951"/>
                </a:lnTo>
                <a:lnTo>
                  <a:pt x="8631301" y="0"/>
                </a:lnTo>
                <a:close/>
              </a:path>
            </a:pathLst>
          </a:custGeom>
          <a:solidFill>
            <a:schemeClr val="bg1"/>
          </a:solidFill>
        </p:spPr>
        <p:txBody>
          <a:bodyPr wrap="square" lIns="0" tIns="0" rIns="0" bIns="0" rtlCol="0"/>
          <a:lstStyle/>
          <a:p>
            <a:endParaRPr/>
          </a:p>
        </p:txBody>
      </p:sp>
      <p:sp>
        <p:nvSpPr>
          <p:cNvPr id="22" name="object 2">
            <a:extLst>
              <a:ext uri="{FF2B5EF4-FFF2-40B4-BE49-F238E27FC236}">
                <a16:creationId xmlns:a16="http://schemas.microsoft.com/office/drawing/2014/main" id="{25DF2A79-3B4E-0CAB-8620-E6EA8B837FB4}"/>
              </a:ext>
            </a:extLst>
          </p:cNvPr>
          <p:cNvSpPr/>
          <p:nvPr userDrawn="1"/>
        </p:nvSpPr>
        <p:spPr>
          <a:xfrm>
            <a:off x="6096000" y="21527"/>
            <a:ext cx="6111274" cy="6879523"/>
          </a:xfrm>
          <a:custGeom>
            <a:avLst/>
            <a:gdLst/>
            <a:ahLst/>
            <a:cxnLst/>
            <a:rect l="l" t="t" r="r" b="b"/>
            <a:pathLst>
              <a:path w="7153909" h="6666230">
                <a:moveTo>
                  <a:pt x="7153585" y="0"/>
                </a:moveTo>
                <a:lnTo>
                  <a:pt x="7077662" y="2636"/>
                </a:lnTo>
                <a:lnTo>
                  <a:pt x="6956764" y="8470"/>
                </a:lnTo>
                <a:lnTo>
                  <a:pt x="6838039" y="16137"/>
                </a:lnTo>
                <a:lnTo>
                  <a:pt x="6721457" y="25610"/>
                </a:lnTo>
                <a:lnTo>
                  <a:pt x="6606991" y="36860"/>
                </a:lnTo>
                <a:lnTo>
                  <a:pt x="6494610" y="49859"/>
                </a:lnTo>
                <a:lnTo>
                  <a:pt x="6384287" y="64580"/>
                </a:lnTo>
                <a:lnTo>
                  <a:pt x="6275993" y="80995"/>
                </a:lnTo>
                <a:lnTo>
                  <a:pt x="6169699" y="99075"/>
                </a:lnTo>
                <a:lnTo>
                  <a:pt x="6065376" y="118794"/>
                </a:lnTo>
                <a:lnTo>
                  <a:pt x="5962996" y="140122"/>
                </a:lnTo>
                <a:lnTo>
                  <a:pt x="5862530" y="163032"/>
                </a:lnTo>
                <a:lnTo>
                  <a:pt x="5813005" y="175071"/>
                </a:lnTo>
                <a:lnTo>
                  <a:pt x="5763949" y="187496"/>
                </a:lnTo>
                <a:lnTo>
                  <a:pt x="5715356" y="200302"/>
                </a:lnTo>
                <a:lnTo>
                  <a:pt x="5667224" y="213486"/>
                </a:lnTo>
                <a:lnTo>
                  <a:pt x="5619549" y="227045"/>
                </a:lnTo>
                <a:lnTo>
                  <a:pt x="5572328" y="240975"/>
                </a:lnTo>
                <a:lnTo>
                  <a:pt x="5525556" y="255272"/>
                </a:lnTo>
                <a:lnTo>
                  <a:pt x="5479230" y="269933"/>
                </a:lnTo>
                <a:lnTo>
                  <a:pt x="5433347" y="284956"/>
                </a:lnTo>
                <a:lnTo>
                  <a:pt x="5387903" y="300335"/>
                </a:lnTo>
                <a:lnTo>
                  <a:pt x="5342895" y="316067"/>
                </a:lnTo>
                <a:lnTo>
                  <a:pt x="5298318" y="332150"/>
                </a:lnTo>
                <a:lnTo>
                  <a:pt x="5254170" y="348580"/>
                </a:lnTo>
                <a:lnTo>
                  <a:pt x="5210446" y="365352"/>
                </a:lnTo>
                <a:lnTo>
                  <a:pt x="5167143" y="382465"/>
                </a:lnTo>
                <a:lnTo>
                  <a:pt x="5124258" y="399913"/>
                </a:lnTo>
                <a:lnTo>
                  <a:pt x="5081786" y="417694"/>
                </a:lnTo>
                <a:lnTo>
                  <a:pt x="5039725" y="435805"/>
                </a:lnTo>
                <a:lnTo>
                  <a:pt x="4998071" y="454241"/>
                </a:lnTo>
                <a:lnTo>
                  <a:pt x="4956820" y="472999"/>
                </a:lnTo>
                <a:lnTo>
                  <a:pt x="4915968" y="492076"/>
                </a:lnTo>
                <a:lnTo>
                  <a:pt x="4875513" y="511468"/>
                </a:lnTo>
                <a:lnTo>
                  <a:pt x="4835449" y="531172"/>
                </a:lnTo>
                <a:lnTo>
                  <a:pt x="4795775" y="551184"/>
                </a:lnTo>
                <a:lnTo>
                  <a:pt x="4756485" y="571501"/>
                </a:lnTo>
                <a:lnTo>
                  <a:pt x="4717577" y="592119"/>
                </a:lnTo>
                <a:lnTo>
                  <a:pt x="4679048" y="613035"/>
                </a:lnTo>
                <a:lnTo>
                  <a:pt x="4640892" y="634245"/>
                </a:lnTo>
                <a:lnTo>
                  <a:pt x="4603108" y="655746"/>
                </a:lnTo>
                <a:lnTo>
                  <a:pt x="4565691" y="677534"/>
                </a:lnTo>
                <a:lnTo>
                  <a:pt x="4528637" y="699606"/>
                </a:lnTo>
                <a:lnTo>
                  <a:pt x="4491943" y="721959"/>
                </a:lnTo>
                <a:lnTo>
                  <a:pt x="4455606" y="744588"/>
                </a:lnTo>
                <a:lnTo>
                  <a:pt x="4419622" y="767491"/>
                </a:lnTo>
                <a:lnTo>
                  <a:pt x="4383987" y="790663"/>
                </a:lnTo>
                <a:lnTo>
                  <a:pt x="4348698" y="814102"/>
                </a:lnTo>
                <a:lnTo>
                  <a:pt x="4313751" y="837804"/>
                </a:lnTo>
                <a:lnTo>
                  <a:pt x="4279143" y="861765"/>
                </a:lnTo>
                <a:lnTo>
                  <a:pt x="4244869" y="885982"/>
                </a:lnTo>
                <a:lnTo>
                  <a:pt x="4210927" y="910451"/>
                </a:lnTo>
                <a:lnTo>
                  <a:pt x="4177312" y="935169"/>
                </a:lnTo>
                <a:lnTo>
                  <a:pt x="4144022" y="960133"/>
                </a:lnTo>
                <a:lnTo>
                  <a:pt x="4111053" y="985339"/>
                </a:lnTo>
                <a:lnTo>
                  <a:pt x="4078400" y="1010783"/>
                </a:lnTo>
                <a:lnTo>
                  <a:pt x="4046061" y="1036462"/>
                </a:lnTo>
                <a:lnTo>
                  <a:pt x="4014031" y="1062372"/>
                </a:lnTo>
                <a:lnTo>
                  <a:pt x="3982308" y="1088511"/>
                </a:lnTo>
                <a:lnTo>
                  <a:pt x="3950888" y="1114874"/>
                </a:lnTo>
                <a:lnTo>
                  <a:pt x="3919766" y="1141458"/>
                </a:lnTo>
                <a:lnTo>
                  <a:pt x="3888940" y="1168259"/>
                </a:lnTo>
                <a:lnTo>
                  <a:pt x="3858406" y="1195275"/>
                </a:lnTo>
                <a:lnTo>
                  <a:pt x="3828160" y="1222501"/>
                </a:lnTo>
                <a:lnTo>
                  <a:pt x="3798199" y="1249934"/>
                </a:lnTo>
                <a:lnTo>
                  <a:pt x="3768519" y="1277571"/>
                </a:lnTo>
                <a:lnTo>
                  <a:pt x="3739117" y="1305407"/>
                </a:lnTo>
                <a:lnTo>
                  <a:pt x="3709988" y="1333441"/>
                </a:lnTo>
                <a:lnTo>
                  <a:pt x="3681130" y="1361667"/>
                </a:lnTo>
                <a:lnTo>
                  <a:pt x="3652539" y="1390083"/>
                </a:lnTo>
                <a:lnTo>
                  <a:pt x="3624211" y="1418685"/>
                </a:lnTo>
                <a:lnTo>
                  <a:pt x="3596142" y="1447469"/>
                </a:lnTo>
                <a:lnTo>
                  <a:pt x="3568330" y="1476433"/>
                </a:lnTo>
                <a:lnTo>
                  <a:pt x="3540769" y="1505572"/>
                </a:lnTo>
                <a:lnTo>
                  <a:pt x="3513458" y="1534884"/>
                </a:lnTo>
                <a:lnTo>
                  <a:pt x="3486392" y="1564364"/>
                </a:lnTo>
                <a:lnTo>
                  <a:pt x="3459567" y="1594009"/>
                </a:lnTo>
                <a:lnTo>
                  <a:pt x="3432981" y="1623816"/>
                </a:lnTo>
                <a:lnTo>
                  <a:pt x="3406629" y="1653781"/>
                </a:lnTo>
                <a:lnTo>
                  <a:pt x="3380508" y="1683901"/>
                </a:lnTo>
                <a:lnTo>
                  <a:pt x="3354614" y="1714172"/>
                </a:lnTo>
                <a:lnTo>
                  <a:pt x="3328944" y="1744591"/>
                </a:lnTo>
                <a:lnTo>
                  <a:pt x="3303494" y="1775154"/>
                </a:lnTo>
                <a:lnTo>
                  <a:pt x="3278261" y="1805858"/>
                </a:lnTo>
                <a:lnTo>
                  <a:pt x="3253240" y="1836699"/>
                </a:lnTo>
                <a:lnTo>
                  <a:pt x="3228429" y="1867673"/>
                </a:lnTo>
                <a:lnTo>
                  <a:pt x="3203823" y="1898778"/>
                </a:lnTo>
                <a:lnTo>
                  <a:pt x="3179420" y="1930010"/>
                </a:lnTo>
                <a:lnTo>
                  <a:pt x="3155216" y="1961365"/>
                </a:lnTo>
                <a:lnTo>
                  <a:pt x="3131206" y="1992840"/>
                </a:lnTo>
                <a:lnTo>
                  <a:pt x="3107388" y="2024431"/>
                </a:lnTo>
                <a:lnTo>
                  <a:pt x="3083757" y="2056135"/>
                </a:lnTo>
                <a:lnTo>
                  <a:pt x="3060311" y="2087948"/>
                </a:lnTo>
                <a:lnTo>
                  <a:pt x="3037045" y="2119867"/>
                </a:lnTo>
                <a:lnTo>
                  <a:pt x="3013957" y="2151888"/>
                </a:lnTo>
                <a:lnTo>
                  <a:pt x="2991042" y="2184008"/>
                </a:lnTo>
                <a:lnTo>
                  <a:pt x="2968297" y="2216224"/>
                </a:lnTo>
                <a:lnTo>
                  <a:pt x="2945718" y="2248531"/>
                </a:lnTo>
                <a:lnTo>
                  <a:pt x="2923302" y="2280927"/>
                </a:lnTo>
                <a:lnTo>
                  <a:pt x="2901044" y="2313408"/>
                </a:lnTo>
                <a:lnTo>
                  <a:pt x="2878943" y="2345970"/>
                </a:lnTo>
                <a:lnTo>
                  <a:pt x="2856993" y="2378610"/>
                </a:lnTo>
                <a:lnTo>
                  <a:pt x="2835192" y="2411324"/>
                </a:lnTo>
                <a:lnTo>
                  <a:pt x="2813535" y="2444110"/>
                </a:lnTo>
                <a:lnTo>
                  <a:pt x="2792020" y="2476962"/>
                </a:lnTo>
                <a:lnTo>
                  <a:pt x="2770642" y="2509879"/>
                </a:lnTo>
                <a:lnTo>
                  <a:pt x="2749398" y="2542856"/>
                </a:lnTo>
                <a:lnTo>
                  <a:pt x="2728285" y="2575891"/>
                </a:lnTo>
                <a:lnTo>
                  <a:pt x="2707298" y="2608978"/>
                </a:lnTo>
                <a:lnTo>
                  <a:pt x="2686435" y="2642116"/>
                </a:lnTo>
                <a:lnTo>
                  <a:pt x="2665691" y="2675300"/>
                </a:lnTo>
                <a:lnTo>
                  <a:pt x="2645064" y="2708527"/>
                </a:lnTo>
                <a:lnTo>
                  <a:pt x="2624548" y="2741794"/>
                </a:lnTo>
                <a:lnTo>
                  <a:pt x="2604142" y="2775097"/>
                </a:lnTo>
                <a:lnTo>
                  <a:pt x="2563642" y="2841796"/>
                </a:lnTo>
                <a:lnTo>
                  <a:pt x="2523534" y="2908598"/>
                </a:lnTo>
                <a:lnTo>
                  <a:pt x="2483789" y="2975474"/>
                </a:lnTo>
                <a:lnTo>
                  <a:pt x="2444380" y="3042396"/>
                </a:lnTo>
                <a:lnTo>
                  <a:pt x="2385831" y="3142806"/>
                </a:lnTo>
                <a:lnTo>
                  <a:pt x="2308671" y="3276588"/>
                </a:lnTo>
                <a:lnTo>
                  <a:pt x="2081210" y="3675137"/>
                </a:lnTo>
                <a:lnTo>
                  <a:pt x="1987147" y="3838924"/>
                </a:lnTo>
                <a:lnTo>
                  <a:pt x="1930624" y="3936274"/>
                </a:lnTo>
                <a:lnTo>
                  <a:pt x="1892846" y="4000732"/>
                </a:lnTo>
                <a:lnTo>
                  <a:pt x="1854958" y="4064803"/>
                </a:lnTo>
                <a:lnTo>
                  <a:pt x="1816931" y="4128461"/>
                </a:lnTo>
                <a:lnTo>
                  <a:pt x="1778737" y="4191676"/>
                </a:lnTo>
                <a:lnTo>
                  <a:pt x="1740346" y="4254421"/>
                </a:lnTo>
                <a:lnTo>
                  <a:pt x="1701731" y="4316668"/>
                </a:lnTo>
                <a:lnTo>
                  <a:pt x="1662863" y="4378389"/>
                </a:lnTo>
                <a:lnTo>
                  <a:pt x="1623712" y="4439556"/>
                </a:lnTo>
                <a:lnTo>
                  <a:pt x="1548540" y="4554758"/>
                </a:lnTo>
                <a:lnTo>
                  <a:pt x="1464414" y="4682071"/>
                </a:lnTo>
                <a:lnTo>
                  <a:pt x="1379232" y="4809390"/>
                </a:lnTo>
                <a:lnTo>
                  <a:pt x="1293029" y="4936640"/>
                </a:lnTo>
                <a:lnTo>
                  <a:pt x="1205837" y="5063744"/>
                </a:lnTo>
                <a:lnTo>
                  <a:pt x="1117691" y="5190628"/>
                </a:lnTo>
                <a:lnTo>
                  <a:pt x="1028624" y="5317216"/>
                </a:lnTo>
                <a:lnTo>
                  <a:pt x="938669" y="5443432"/>
                </a:lnTo>
                <a:lnTo>
                  <a:pt x="847860" y="5569200"/>
                </a:lnTo>
                <a:lnTo>
                  <a:pt x="756231" y="5694445"/>
                </a:lnTo>
                <a:lnTo>
                  <a:pt x="663815" y="5819091"/>
                </a:lnTo>
                <a:lnTo>
                  <a:pt x="570645" y="5943062"/>
                </a:lnTo>
                <a:lnTo>
                  <a:pt x="476756" y="6066284"/>
                </a:lnTo>
                <a:lnTo>
                  <a:pt x="382180" y="6188680"/>
                </a:lnTo>
                <a:lnTo>
                  <a:pt x="286951" y="6310174"/>
                </a:lnTo>
                <a:lnTo>
                  <a:pt x="191103" y="6430692"/>
                </a:lnTo>
                <a:lnTo>
                  <a:pt x="94669" y="6550157"/>
                </a:lnTo>
                <a:lnTo>
                  <a:pt x="0" y="6665681"/>
                </a:lnTo>
                <a:lnTo>
                  <a:pt x="7153585" y="6665681"/>
                </a:lnTo>
                <a:lnTo>
                  <a:pt x="7153585" y="0"/>
                </a:lnTo>
                <a:close/>
              </a:path>
            </a:pathLst>
          </a:custGeom>
          <a:solidFill>
            <a:schemeClr val="bg1">
              <a:alpha val="50000"/>
            </a:schemeClr>
          </a:solidFill>
        </p:spPr>
        <p:txBody>
          <a:bodyPr wrap="square" lIns="0" tIns="0" rIns="0" bIns="0" rtlCol="0"/>
          <a:lstStyle/>
          <a:p>
            <a:endParaRPr>
              <a:solidFill>
                <a:schemeClr val="bg1">
                  <a:lumMod val="95000"/>
                </a:schemeClr>
              </a:solidFill>
            </a:endParaRPr>
          </a:p>
        </p:txBody>
      </p:sp>
      <p:sp>
        <p:nvSpPr>
          <p:cNvPr id="11" name="Titel 1">
            <a:extLst>
              <a:ext uri="{FF2B5EF4-FFF2-40B4-BE49-F238E27FC236}">
                <a16:creationId xmlns:a16="http://schemas.microsoft.com/office/drawing/2014/main" id="{DFFA10CD-CE68-45C9-E35F-CB32F05459D3}"/>
              </a:ext>
            </a:extLst>
          </p:cNvPr>
          <p:cNvSpPr txBox="1">
            <a:spLocks/>
          </p:cNvSpPr>
          <p:nvPr userDrawn="1"/>
        </p:nvSpPr>
        <p:spPr>
          <a:xfrm>
            <a:off x="399922" y="2138966"/>
            <a:ext cx="4409145" cy="1725277"/>
          </a:xfrm>
          <a:prstGeom prst="rect">
            <a:avLst/>
          </a:prstGeom>
        </p:spPr>
        <p:txBody>
          <a:bodyPr anchor="b">
            <a:noAutofit/>
          </a:bodyPr>
          <a:lstStyle>
            <a:lvl1pPr algn="l" defTabSz="914400" rtl="0" eaLnBrk="1" latinLnBrk="0" hangingPunct="1">
              <a:lnSpc>
                <a:spcPct val="90000"/>
              </a:lnSpc>
              <a:spcBef>
                <a:spcPct val="0"/>
              </a:spcBef>
              <a:buNone/>
              <a:defRPr sz="6000" b="0" i="0" kern="1200">
                <a:solidFill>
                  <a:srgbClr val="2C3051"/>
                </a:solidFill>
                <a:latin typeface="Avenir" panose="02000503020000020003" pitchFamily="2" charset="0"/>
                <a:ea typeface="+mj-ea"/>
                <a:cs typeface="+mj-cs"/>
              </a:defRPr>
            </a:lvl1pPr>
          </a:lstStyle>
          <a:p>
            <a:endParaRPr lang="nl-BE"/>
          </a:p>
        </p:txBody>
      </p:sp>
      <p:pic>
        <p:nvPicPr>
          <p:cNvPr id="12" name="Afbeelding 28">
            <a:extLst>
              <a:ext uri="{FF2B5EF4-FFF2-40B4-BE49-F238E27FC236}">
                <a16:creationId xmlns:a16="http://schemas.microsoft.com/office/drawing/2014/main" id="{04C644F1-3747-0290-5EE3-AAD585D412C6}"/>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99922" y="417439"/>
            <a:ext cx="1449863" cy="773260"/>
          </a:xfrm>
          <a:prstGeom prst="rect">
            <a:avLst/>
          </a:prstGeom>
        </p:spPr>
      </p:pic>
      <p:sp>
        <p:nvSpPr>
          <p:cNvPr id="14" name="TextBox 13">
            <a:extLst>
              <a:ext uri="{FF2B5EF4-FFF2-40B4-BE49-F238E27FC236}">
                <a16:creationId xmlns:a16="http://schemas.microsoft.com/office/drawing/2014/main" id="{7F3B95A2-ED2C-A76F-7AC1-B0A589852E58}"/>
              </a:ext>
            </a:extLst>
          </p:cNvPr>
          <p:cNvSpPr txBox="1"/>
          <p:nvPr userDrawn="1"/>
        </p:nvSpPr>
        <p:spPr>
          <a:xfrm>
            <a:off x="11669843" y="6363852"/>
            <a:ext cx="426090" cy="307777"/>
          </a:xfrm>
          <a:prstGeom prst="rect">
            <a:avLst/>
          </a:prstGeom>
          <a:noFill/>
        </p:spPr>
        <p:txBody>
          <a:bodyPr wrap="square" rtlCol="0">
            <a:spAutoFit/>
          </a:bodyPr>
          <a:lstStyle/>
          <a:p>
            <a:pPr algn="r"/>
            <a:fld id="{854852F9-C3A0-4A3E-9AC1-EC03AA4C68BF}" type="slidenum">
              <a:rPr lang="en-GB" sz="1400" smtClean="0">
                <a:latin typeface="Avenir Next LT Pro Demi" panose="020B0704020202020204" pitchFamily="34" charset="0"/>
              </a:rPr>
              <a:pPr algn="r"/>
              <a:t>‹#›</a:t>
            </a:fld>
            <a:endParaRPr lang="en-GB">
              <a:latin typeface="Avenir Next LT Pro Demi" panose="020B0704020202020204" pitchFamily="34" charset="0"/>
            </a:endParaRPr>
          </a:p>
        </p:txBody>
      </p:sp>
      <p:pic>
        <p:nvPicPr>
          <p:cNvPr id="15" name="Afbeelding 9">
            <a:extLst>
              <a:ext uri="{FF2B5EF4-FFF2-40B4-BE49-F238E27FC236}">
                <a16:creationId xmlns:a16="http://schemas.microsoft.com/office/drawing/2014/main" id="{B4F767CF-9AB1-FE98-5FD1-044B7FB08C54}"/>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1156294" y="6415654"/>
            <a:ext cx="395011" cy="204171"/>
          </a:xfrm>
          <a:prstGeom prst="rect">
            <a:avLst/>
          </a:prstGeom>
        </p:spPr>
      </p:pic>
      <p:cxnSp>
        <p:nvCxnSpPr>
          <p:cNvPr id="16" name="Straight Connector 15">
            <a:extLst>
              <a:ext uri="{FF2B5EF4-FFF2-40B4-BE49-F238E27FC236}">
                <a16:creationId xmlns:a16="http://schemas.microsoft.com/office/drawing/2014/main" id="{C14D8681-0F21-A256-61C3-ADEE28956767}"/>
              </a:ext>
            </a:extLst>
          </p:cNvPr>
          <p:cNvCxnSpPr/>
          <p:nvPr userDrawn="1"/>
        </p:nvCxnSpPr>
        <p:spPr>
          <a:xfrm>
            <a:off x="11677338" y="6363852"/>
            <a:ext cx="0" cy="307777"/>
          </a:xfrm>
          <a:prstGeom prst="line">
            <a:avLst/>
          </a:prstGeom>
          <a:ln>
            <a:solidFill>
              <a:srgbClr val="C1E0F7"/>
            </a:solidFill>
          </a:ln>
        </p:spPr>
        <p:style>
          <a:lnRef idx="1">
            <a:schemeClr val="accent1"/>
          </a:lnRef>
          <a:fillRef idx="0">
            <a:schemeClr val="accent1"/>
          </a:fillRef>
          <a:effectRef idx="0">
            <a:schemeClr val="accent1"/>
          </a:effectRef>
          <a:fontRef idx="minor">
            <a:schemeClr val="tx1"/>
          </a:fontRef>
        </p:style>
      </p:cxnSp>
      <p:sp>
        <p:nvSpPr>
          <p:cNvPr id="10" name="Titel 1">
            <a:extLst>
              <a:ext uri="{FF2B5EF4-FFF2-40B4-BE49-F238E27FC236}">
                <a16:creationId xmlns:a16="http://schemas.microsoft.com/office/drawing/2014/main" id="{BAFEDB10-7D8A-C8C3-BB44-AB0931B419F1}"/>
              </a:ext>
            </a:extLst>
          </p:cNvPr>
          <p:cNvSpPr>
            <a:spLocks noGrp="1"/>
          </p:cNvSpPr>
          <p:nvPr>
            <p:ph type="ctrTitle"/>
          </p:nvPr>
        </p:nvSpPr>
        <p:spPr>
          <a:xfrm>
            <a:off x="399922" y="2161077"/>
            <a:ext cx="5443315" cy="1725277"/>
          </a:xfrm>
          <a:prstGeom prst="rect">
            <a:avLst/>
          </a:prstGeom>
        </p:spPr>
        <p:txBody>
          <a:bodyPr anchor="b">
            <a:noAutofit/>
          </a:bodyPr>
          <a:lstStyle>
            <a:lvl1pPr algn="l">
              <a:defRPr sz="4000" b="1" i="0">
                <a:solidFill>
                  <a:srgbClr val="2C3051"/>
                </a:solidFill>
                <a:latin typeface="Avenir LT Std 55 Roman" panose="020B0503020203020204" pitchFamily="34" charset="0"/>
              </a:defRPr>
            </a:lvl1pPr>
          </a:lstStyle>
          <a:p>
            <a:r>
              <a:rPr lang="fr-FR"/>
              <a:t>Modifiez le style du titre</a:t>
            </a:r>
            <a:endParaRPr lang="nl-BE"/>
          </a:p>
        </p:txBody>
      </p:sp>
    </p:spTree>
    <p:extLst>
      <p:ext uri="{BB962C8B-B14F-4D97-AF65-F5344CB8AC3E}">
        <p14:creationId xmlns:p14="http://schemas.microsoft.com/office/powerpoint/2010/main" val="16345484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ontentPage+Image">
    <p:spTree>
      <p:nvGrpSpPr>
        <p:cNvPr id="1" name=""/>
        <p:cNvGrpSpPr/>
        <p:nvPr/>
      </p:nvGrpSpPr>
      <p:grpSpPr>
        <a:xfrm>
          <a:off x="0" y="0"/>
          <a:ext cx="0" cy="0"/>
          <a:chOff x="0" y="0"/>
          <a:chExt cx="0" cy="0"/>
        </a:xfrm>
      </p:grpSpPr>
      <p:pic>
        <p:nvPicPr>
          <p:cNvPr id="24" name="Afbeelding 23">
            <a:extLst>
              <a:ext uri="{FF2B5EF4-FFF2-40B4-BE49-F238E27FC236}">
                <a16:creationId xmlns:a16="http://schemas.microsoft.com/office/drawing/2014/main" id="{E3554B7D-52B0-F6C3-CA8B-A419B665E96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883653" y="-1"/>
            <a:ext cx="10342215" cy="6879523"/>
          </a:xfrm>
          <a:prstGeom prst="rect">
            <a:avLst/>
          </a:prstGeom>
          <a:ln>
            <a:noFill/>
          </a:ln>
        </p:spPr>
      </p:pic>
      <p:sp>
        <p:nvSpPr>
          <p:cNvPr id="21" name="object 2">
            <a:extLst>
              <a:ext uri="{FF2B5EF4-FFF2-40B4-BE49-F238E27FC236}">
                <a16:creationId xmlns:a16="http://schemas.microsoft.com/office/drawing/2014/main" id="{7FB5D4F0-26ED-CC75-D041-B96DBFB98F5E}"/>
              </a:ext>
            </a:extLst>
          </p:cNvPr>
          <p:cNvSpPr/>
          <p:nvPr userDrawn="1"/>
        </p:nvSpPr>
        <p:spPr>
          <a:xfrm>
            <a:off x="-15277" y="0"/>
            <a:ext cx="7567544" cy="6993467"/>
          </a:xfrm>
          <a:custGeom>
            <a:avLst/>
            <a:gdLst/>
            <a:ahLst/>
            <a:cxnLst/>
            <a:rect l="l" t="t" r="r" b="b"/>
            <a:pathLst>
              <a:path w="8631555" h="6687820">
                <a:moveTo>
                  <a:pt x="8631301" y="0"/>
                </a:moveTo>
                <a:lnTo>
                  <a:pt x="0" y="0"/>
                </a:lnTo>
                <a:lnTo>
                  <a:pt x="0" y="6687210"/>
                </a:lnTo>
                <a:lnTo>
                  <a:pt x="1556981" y="6687210"/>
                </a:lnTo>
                <a:lnTo>
                  <a:pt x="1622552" y="6680790"/>
                </a:lnTo>
                <a:lnTo>
                  <a:pt x="1687395" y="6673902"/>
                </a:lnTo>
                <a:lnTo>
                  <a:pt x="1751517" y="6666549"/>
                </a:lnTo>
                <a:lnTo>
                  <a:pt x="1814923" y="6658735"/>
                </a:lnTo>
                <a:lnTo>
                  <a:pt x="1877621" y="6650463"/>
                </a:lnTo>
                <a:lnTo>
                  <a:pt x="1939616" y="6641737"/>
                </a:lnTo>
                <a:lnTo>
                  <a:pt x="2000915" y="6632561"/>
                </a:lnTo>
                <a:lnTo>
                  <a:pt x="2061524" y="6622937"/>
                </a:lnTo>
                <a:lnTo>
                  <a:pt x="2121449" y="6612869"/>
                </a:lnTo>
                <a:lnTo>
                  <a:pt x="2180698" y="6602362"/>
                </a:lnTo>
                <a:lnTo>
                  <a:pt x="2239276" y="6591417"/>
                </a:lnTo>
                <a:lnTo>
                  <a:pt x="2297189" y="6580040"/>
                </a:lnTo>
                <a:lnTo>
                  <a:pt x="2354444" y="6568233"/>
                </a:lnTo>
                <a:lnTo>
                  <a:pt x="2411048" y="6555999"/>
                </a:lnTo>
                <a:lnTo>
                  <a:pt x="2467006" y="6543344"/>
                </a:lnTo>
                <a:lnTo>
                  <a:pt x="2522325" y="6530269"/>
                </a:lnTo>
                <a:lnTo>
                  <a:pt x="2577011" y="6516778"/>
                </a:lnTo>
                <a:lnTo>
                  <a:pt x="2631071" y="6502876"/>
                </a:lnTo>
                <a:lnTo>
                  <a:pt x="2684511" y="6488565"/>
                </a:lnTo>
                <a:lnTo>
                  <a:pt x="2737336" y="6473849"/>
                </a:lnTo>
                <a:lnTo>
                  <a:pt x="2789555" y="6458731"/>
                </a:lnTo>
                <a:lnTo>
                  <a:pt x="2841173" y="6443216"/>
                </a:lnTo>
                <a:lnTo>
                  <a:pt x="2892195" y="6427305"/>
                </a:lnTo>
                <a:lnTo>
                  <a:pt x="2942630" y="6411004"/>
                </a:lnTo>
                <a:lnTo>
                  <a:pt x="2992482" y="6394316"/>
                </a:lnTo>
                <a:lnTo>
                  <a:pt x="3041759" y="6377243"/>
                </a:lnTo>
                <a:lnTo>
                  <a:pt x="3090466" y="6359791"/>
                </a:lnTo>
                <a:lnTo>
                  <a:pt x="3138610" y="6341961"/>
                </a:lnTo>
                <a:lnTo>
                  <a:pt x="3186198" y="6323757"/>
                </a:lnTo>
                <a:lnTo>
                  <a:pt x="3233235" y="6305184"/>
                </a:lnTo>
                <a:lnTo>
                  <a:pt x="3279728" y="6286245"/>
                </a:lnTo>
                <a:lnTo>
                  <a:pt x="3325684" y="6266942"/>
                </a:lnTo>
                <a:lnTo>
                  <a:pt x="3371108" y="6247281"/>
                </a:lnTo>
                <a:lnTo>
                  <a:pt x="3416007" y="6227263"/>
                </a:lnTo>
                <a:lnTo>
                  <a:pt x="3460387" y="6206893"/>
                </a:lnTo>
                <a:lnTo>
                  <a:pt x="3504255" y="6186174"/>
                </a:lnTo>
                <a:lnTo>
                  <a:pt x="3547617" y="6165110"/>
                </a:lnTo>
                <a:lnTo>
                  <a:pt x="3590480" y="6143704"/>
                </a:lnTo>
                <a:lnTo>
                  <a:pt x="3632849" y="6121960"/>
                </a:lnTo>
                <a:lnTo>
                  <a:pt x="3674731" y="6099881"/>
                </a:lnTo>
                <a:lnTo>
                  <a:pt x="3716133" y="6077471"/>
                </a:lnTo>
                <a:lnTo>
                  <a:pt x="3757060" y="6054733"/>
                </a:lnTo>
                <a:lnTo>
                  <a:pt x="3797519" y="6031671"/>
                </a:lnTo>
                <a:lnTo>
                  <a:pt x="3837517" y="6008288"/>
                </a:lnTo>
                <a:lnTo>
                  <a:pt x="3877059" y="5984588"/>
                </a:lnTo>
                <a:lnTo>
                  <a:pt x="3916152" y="5960574"/>
                </a:lnTo>
                <a:lnTo>
                  <a:pt x="3954803" y="5936250"/>
                </a:lnTo>
                <a:lnTo>
                  <a:pt x="3993018" y="5911619"/>
                </a:lnTo>
                <a:lnTo>
                  <a:pt x="4030802" y="5886685"/>
                </a:lnTo>
                <a:lnTo>
                  <a:pt x="4068163" y="5861452"/>
                </a:lnTo>
                <a:lnTo>
                  <a:pt x="4105107" y="5835922"/>
                </a:lnTo>
                <a:lnTo>
                  <a:pt x="4141640" y="5810100"/>
                </a:lnTo>
                <a:lnTo>
                  <a:pt x="4177768" y="5783988"/>
                </a:lnTo>
                <a:lnTo>
                  <a:pt x="4213498" y="5757591"/>
                </a:lnTo>
                <a:lnTo>
                  <a:pt x="4248836" y="5730912"/>
                </a:lnTo>
                <a:lnTo>
                  <a:pt x="4283788" y="5703955"/>
                </a:lnTo>
                <a:lnTo>
                  <a:pt x="4318361" y="5676722"/>
                </a:lnTo>
                <a:lnTo>
                  <a:pt x="4352561" y="5649218"/>
                </a:lnTo>
                <a:lnTo>
                  <a:pt x="4386395" y="5621446"/>
                </a:lnTo>
                <a:lnTo>
                  <a:pt x="4419869" y="5593409"/>
                </a:lnTo>
                <a:lnTo>
                  <a:pt x="4452988" y="5565111"/>
                </a:lnTo>
                <a:lnTo>
                  <a:pt x="4485760" y="5536556"/>
                </a:lnTo>
                <a:lnTo>
                  <a:pt x="4518191" y="5507747"/>
                </a:lnTo>
                <a:lnTo>
                  <a:pt x="4550287" y="5478687"/>
                </a:lnTo>
                <a:lnTo>
                  <a:pt x="4582054" y="5449380"/>
                </a:lnTo>
                <a:lnTo>
                  <a:pt x="4613500" y="5419830"/>
                </a:lnTo>
                <a:lnTo>
                  <a:pt x="4644629" y="5390040"/>
                </a:lnTo>
                <a:lnTo>
                  <a:pt x="4675449" y="5360014"/>
                </a:lnTo>
                <a:lnTo>
                  <a:pt x="4705966" y="5329755"/>
                </a:lnTo>
                <a:lnTo>
                  <a:pt x="4736185" y="5299266"/>
                </a:lnTo>
                <a:lnTo>
                  <a:pt x="4766115" y="5268551"/>
                </a:lnTo>
                <a:lnTo>
                  <a:pt x="4795760" y="5237614"/>
                </a:lnTo>
                <a:lnTo>
                  <a:pt x="4825127" y="5206458"/>
                </a:lnTo>
                <a:lnTo>
                  <a:pt x="4854223" y="5175087"/>
                </a:lnTo>
                <a:lnTo>
                  <a:pt x="4883054" y="5143504"/>
                </a:lnTo>
                <a:lnTo>
                  <a:pt x="4911626" y="5111713"/>
                </a:lnTo>
                <a:lnTo>
                  <a:pt x="4939945" y="5079717"/>
                </a:lnTo>
                <a:lnTo>
                  <a:pt x="4968018" y="5047519"/>
                </a:lnTo>
                <a:lnTo>
                  <a:pt x="4995852" y="5015124"/>
                </a:lnTo>
                <a:lnTo>
                  <a:pt x="5023452" y="4982535"/>
                </a:lnTo>
                <a:lnTo>
                  <a:pt x="5050824" y="4949755"/>
                </a:lnTo>
                <a:lnTo>
                  <a:pt x="5077976" y="4916787"/>
                </a:lnTo>
                <a:lnTo>
                  <a:pt x="5104914" y="4883636"/>
                </a:lnTo>
                <a:lnTo>
                  <a:pt x="5131644" y="4850305"/>
                </a:lnTo>
                <a:lnTo>
                  <a:pt x="5158171" y="4816797"/>
                </a:lnTo>
                <a:lnTo>
                  <a:pt x="5210647" y="4749265"/>
                </a:lnTo>
                <a:lnTo>
                  <a:pt x="5262391" y="4681068"/>
                </a:lnTo>
                <a:lnTo>
                  <a:pt x="5313455" y="4612234"/>
                </a:lnTo>
                <a:lnTo>
                  <a:pt x="5363889" y="4542793"/>
                </a:lnTo>
                <a:lnTo>
                  <a:pt x="5413745" y="4472771"/>
                </a:lnTo>
                <a:lnTo>
                  <a:pt x="5463072" y="4402196"/>
                </a:lnTo>
                <a:lnTo>
                  <a:pt x="5511922" y="4331098"/>
                </a:lnTo>
                <a:lnTo>
                  <a:pt x="5560344" y="4259503"/>
                </a:lnTo>
                <a:lnTo>
                  <a:pt x="5608391" y="4187441"/>
                </a:lnTo>
                <a:lnTo>
                  <a:pt x="5679867" y="4078531"/>
                </a:lnTo>
                <a:lnTo>
                  <a:pt x="5750781" y="3968727"/>
                </a:lnTo>
                <a:lnTo>
                  <a:pt x="5868190" y="3783989"/>
                </a:lnTo>
                <a:lnTo>
                  <a:pt x="6197916" y="3258640"/>
                </a:lnTo>
                <a:lnTo>
                  <a:pt x="6294137" y="3107321"/>
                </a:lnTo>
                <a:lnTo>
                  <a:pt x="6367357" y="2993735"/>
                </a:lnTo>
                <a:lnTo>
                  <a:pt x="6447904" y="2869788"/>
                </a:lnTo>
                <a:lnTo>
                  <a:pt x="6558874" y="2696807"/>
                </a:lnTo>
                <a:lnTo>
                  <a:pt x="6970940" y="2045274"/>
                </a:lnTo>
                <a:lnTo>
                  <a:pt x="7081462" y="1872743"/>
                </a:lnTo>
                <a:lnTo>
                  <a:pt x="7164986" y="1744202"/>
                </a:lnTo>
                <a:lnTo>
                  <a:pt x="7221058" y="1659017"/>
                </a:lnTo>
                <a:lnTo>
                  <a:pt x="7277496" y="1574303"/>
                </a:lnTo>
                <a:lnTo>
                  <a:pt x="7334350" y="1490113"/>
                </a:lnTo>
                <a:lnTo>
                  <a:pt x="7391664" y="1406503"/>
                </a:lnTo>
                <a:lnTo>
                  <a:pt x="7449488" y="1323526"/>
                </a:lnTo>
                <a:lnTo>
                  <a:pt x="7507868" y="1241237"/>
                </a:lnTo>
                <a:lnTo>
                  <a:pt x="7566851" y="1159689"/>
                </a:lnTo>
                <a:lnTo>
                  <a:pt x="7596584" y="1119210"/>
                </a:lnTo>
                <a:lnTo>
                  <a:pt x="7626486" y="1078937"/>
                </a:lnTo>
                <a:lnTo>
                  <a:pt x="7656562" y="1038876"/>
                </a:lnTo>
                <a:lnTo>
                  <a:pt x="7686818" y="999035"/>
                </a:lnTo>
                <a:lnTo>
                  <a:pt x="7717261" y="959419"/>
                </a:lnTo>
                <a:lnTo>
                  <a:pt x="7747897" y="920037"/>
                </a:lnTo>
                <a:lnTo>
                  <a:pt x="7778730" y="880894"/>
                </a:lnTo>
                <a:lnTo>
                  <a:pt x="7809768" y="841997"/>
                </a:lnTo>
                <a:lnTo>
                  <a:pt x="7841015" y="803354"/>
                </a:lnTo>
                <a:lnTo>
                  <a:pt x="7872479" y="764970"/>
                </a:lnTo>
                <a:lnTo>
                  <a:pt x="7904165" y="726853"/>
                </a:lnTo>
                <a:lnTo>
                  <a:pt x="7936078" y="689010"/>
                </a:lnTo>
                <a:lnTo>
                  <a:pt x="7968225" y="651447"/>
                </a:lnTo>
                <a:lnTo>
                  <a:pt x="8000612" y="614171"/>
                </a:lnTo>
                <a:lnTo>
                  <a:pt x="8033245" y="577189"/>
                </a:lnTo>
                <a:lnTo>
                  <a:pt x="8066128" y="540507"/>
                </a:lnTo>
                <a:lnTo>
                  <a:pt x="8099270" y="504132"/>
                </a:lnTo>
                <a:lnTo>
                  <a:pt x="8132674" y="468072"/>
                </a:lnTo>
                <a:lnTo>
                  <a:pt x="8166348" y="432332"/>
                </a:lnTo>
                <a:lnTo>
                  <a:pt x="8200297" y="396920"/>
                </a:lnTo>
                <a:lnTo>
                  <a:pt x="8234527" y="361843"/>
                </a:lnTo>
                <a:lnTo>
                  <a:pt x="8269044" y="327107"/>
                </a:lnTo>
                <a:lnTo>
                  <a:pt x="8303854" y="292718"/>
                </a:lnTo>
                <a:lnTo>
                  <a:pt x="8338963" y="258685"/>
                </a:lnTo>
                <a:lnTo>
                  <a:pt x="8374376" y="225013"/>
                </a:lnTo>
                <a:lnTo>
                  <a:pt x="8410101" y="191709"/>
                </a:lnTo>
                <a:lnTo>
                  <a:pt x="8446141" y="158780"/>
                </a:lnTo>
                <a:lnTo>
                  <a:pt x="8482505" y="126233"/>
                </a:lnTo>
                <a:lnTo>
                  <a:pt x="8519196" y="94075"/>
                </a:lnTo>
                <a:lnTo>
                  <a:pt x="8556222" y="62312"/>
                </a:lnTo>
                <a:lnTo>
                  <a:pt x="8593588" y="30951"/>
                </a:lnTo>
                <a:lnTo>
                  <a:pt x="8631301" y="0"/>
                </a:lnTo>
                <a:close/>
              </a:path>
            </a:pathLst>
          </a:custGeom>
          <a:solidFill>
            <a:schemeClr val="bg1"/>
          </a:solidFill>
        </p:spPr>
        <p:txBody>
          <a:bodyPr wrap="square" lIns="0" tIns="0" rIns="0" bIns="0" rtlCol="0"/>
          <a:lstStyle/>
          <a:p>
            <a:endParaRPr/>
          </a:p>
        </p:txBody>
      </p:sp>
      <p:sp>
        <p:nvSpPr>
          <p:cNvPr id="22" name="object 2">
            <a:extLst>
              <a:ext uri="{FF2B5EF4-FFF2-40B4-BE49-F238E27FC236}">
                <a16:creationId xmlns:a16="http://schemas.microsoft.com/office/drawing/2014/main" id="{25DF2A79-3B4E-0CAB-8620-E6EA8B837FB4}"/>
              </a:ext>
            </a:extLst>
          </p:cNvPr>
          <p:cNvSpPr/>
          <p:nvPr userDrawn="1"/>
        </p:nvSpPr>
        <p:spPr>
          <a:xfrm>
            <a:off x="6112934" y="4593"/>
            <a:ext cx="6111274" cy="6879523"/>
          </a:xfrm>
          <a:custGeom>
            <a:avLst/>
            <a:gdLst/>
            <a:ahLst/>
            <a:cxnLst/>
            <a:rect l="l" t="t" r="r" b="b"/>
            <a:pathLst>
              <a:path w="7153909" h="6666230">
                <a:moveTo>
                  <a:pt x="7153585" y="0"/>
                </a:moveTo>
                <a:lnTo>
                  <a:pt x="7077662" y="2636"/>
                </a:lnTo>
                <a:lnTo>
                  <a:pt x="6956764" y="8470"/>
                </a:lnTo>
                <a:lnTo>
                  <a:pt x="6838039" y="16137"/>
                </a:lnTo>
                <a:lnTo>
                  <a:pt x="6721457" y="25610"/>
                </a:lnTo>
                <a:lnTo>
                  <a:pt x="6606991" y="36860"/>
                </a:lnTo>
                <a:lnTo>
                  <a:pt x="6494610" y="49859"/>
                </a:lnTo>
                <a:lnTo>
                  <a:pt x="6384287" y="64580"/>
                </a:lnTo>
                <a:lnTo>
                  <a:pt x="6275993" y="80995"/>
                </a:lnTo>
                <a:lnTo>
                  <a:pt x="6169699" y="99075"/>
                </a:lnTo>
                <a:lnTo>
                  <a:pt x="6065376" y="118794"/>
                </a:lnTo>
                <a:lnTo>
                  <a:pt x="5962996" y="140122"/>
                </a:lnTo>
                <a:lnTo>
                  <a:pt x="5862530" y="163032"/>
                </a:lnTo>
                <a:lnTo>
                  <a:pt x="5813005" y="175071"/>
                </a:lnTo>
                <a:lnTo>
                  <a:pt x="5763949" y="187496"/>
                </a:lnTo>
                <a:lnTo>
                  <a:pt x="5715356" y="200302"/>
                </a:lnTo>
                <a:lnTo>
                  <a:pt x="5667224" y="213486"/>
                </a:lnTo>
                <a:lnTo>
                  <a:pt x="5619549" y="227045"/>
                </a:lnTo>
                <a:lnTo>
                  <a:pt x="5572328" y="240975"/>
                </a:lnTo>
                <a:lnTo>
                  <a:pt x="5525556" y="255272"/>
                </a:lnTo>
                <a:lnTo>
                  <a:pt x="5479230" y="269933"/>
                </a:lnTo>
                <a:lnTo>
                  <a:pt x="5433347" y="284956"/>
                </a:lnTo>
                <a:lnTo>
                  <a:pt x="5387903" y="300335"/>
                </a:lnTo>
                <a:lnTo>
                  <a:pt x="5342895" y="316067"/>
                </a:lnTo>
                <a:lnTo>
                  <a:pt x="5298318" y="332150"/>
                </a:lnTo>
                <a:lnTo>
                  <a:pt x="5254170" y="348580"/>
                </a:lnTo>
                <a:lnTo>
                  <a:pt x="5210446" y="365352"/>
                </a:lnTo>
                <a:lnTo>
                  <a:pt x="5167143" y="382465"/>
                </a:lnTo>
                <a:lnTo>
                  <a:pt x="5124258" y="399913"/>
                </a:lnTo>
                <a:lnTo>
                  <a:pt x="5081786" y="417694"/>
                </a:lnTo>
                <a:lnTo>
                  <a:pt x="5039725" y="435805"/>
                </a:lnTo>
                <a:lnTo>
                  <a:pt x="4998071" y="454241"/>
                </a:lnTo>
                <a:lnTo>
                  <a:pt x="4956820" y="472999"/>
                </a:lnTo>
                <a:lnTo>
                  <a:pt x="4915968" y="492076"/>
                </a:lnTo>
                <a:lnTo>
                  <a:pt x="4875513" y="511468"/>
                </a:lnTo>
                <a:lnTo>
                  <a:pt x="4835449" y="531172"/>
                </a:lnTo>
                <a:lnTo>
                  <a:pt x="4795775" y="551184"/>
                </a:lnTo>
                <a:lnTo>
                  <a:pt x="4756485" y="571501"/>
                </a:lnTo>
                <a:lnTo>
                  <a:pt x="4717577" y="592119"/>
                </a:lnTo>
                <a:lnTo>
                  <a:pt x="4679048" y="613035"/>
                </a:lnTo>
                <a:lnTo>
                  <a:pt x="4640892" y="634245"/>
                </a:lnTo>
                <a:lnTo>
                  <a:pt x="4603108" y="655746"/>
                </a:lnTo>
                <a:lnTo>
                  <a:pt x="4565691" y="677534"/>
                </a:lnTo>
                <a:lnTo>
                  <a:pt x="4528637" y="699606"/>
                </a:lnTo>
                <a:lnTo>
                  <a:pt x="4491943" y="721959"/>
                </a:lnTo>
                <a:lnTo>
                  <a:pt x="4455606" y="744588"/>
                </a:lnTo>
                <a:lnTo>
                  <a:pt x="4419622" y="767491"/>
                </a:lnTo>
                <a:lnTo>
                  <a:pt x="4383987" y="790663"/>
                </a:lnTo>
                <a:lnTo>
                  <a:pt x="4348698" y="814102"/>
                </a:lnTo>
                <a:lnTo>
                  <a:pt x="4313751" y="837804"/>
                </a:lnTo>
                <a:lnTo>
                  <a:pt x="4279143" y="861765"/>
                </a:lnTo>
                <a:lnTo>
                  <a:pt x="4244869" y="885982"/>
                </a:lnTo>
                <a:lnTo>
                  <a:pt x="4210927" y="910451"/>
                </a:lnTo>
                <a:lnTo>
                  <a:pt x="4177312" y="935169"/>
                </a:lnTo>
                <a:lnTo>
                  <a:pt x="4144022" y="960133"/>
                </a:lnTo>
                <a:lnTo>
                  <a:pt x="4111053" y="985339"/>
                </a:lnTo>
                <a:lnTo>
                  <a:pt x="4078400" y="1010783"/>
                </a:lnTo>
                <a:lnTo>
                  <a:pt x="4046061" y="1036462"/>
                </a:lnTo>
                <a:lnTo>
                  <a:pt x="4014031" y="1062372"/>
                </a:lnTo>
                <a:lnTo>
                  <a:pt x="3982308" y="1088511"/>
                </a:lnTo>
                <a:lnTo>
                  <a:pt x="3950888" y="1114874"/>
                </a:lnTo>
                <a:lnTo>
                  <a:pt x="3919766" y="1141458"/>
                </a:lnTo>
                <a:lnTo>
                  <a:pt x="3888940" y="1168259"/>
                </a:lnTo>
                <a:lnTo>
                  <a:pt x="3858406" y="1195275"/>
                </a:lnTo>
                <a:lnTo>
                  <a:pt x="3828160" y="1222501"/>
                </a:lnTo>
                <a:lnTo>
                  <a:pt x="3798199" y="1249934"/>
                </a:lnTo>
                <a:lnTo>
                  <a:pt x="3768519" y="1277571"/>
                </a:lnTo>
                <a:lnTo>
                  <a:pt x="3739117" y="1305407"/>
                </a:lnTo>
                <a:lnTo>
                  <a:pt x="3709988" y="1333441"/>
                </a:lnTo>
                <a:lnTo>
                  <a:pt x="3681130" y="1361667"/>
                </a:lnTo>
                <a:lnTo>
                  <a:pt x="3652539" y="1390083"/>
                </a:lnTo>
                <a:lnTo>
                  <a:pt x="3624211" y="1418685"/>
                </a:lnTo>
                <a:lnTo>
                  <a:pt x="3596142" y="1447469"/>
                </a:lnTo>
                <a:lnTo>
                  <a:pt x="3568330" y="1476433"/>
                </a:lnTo>
                <a:lnTo>
                  <a:pt x="3540769" y="1505572"/>
                </a:lnTo>
                <a:lnTo>
                  <a:pt x="3513458" y="1534884"/>
                </a:lnTo>
                <a:lnTo>
                  <a:pt x="3486392" y="1564364"/>
                </a:lnTo>
                <a:lnTo>
                  <a:pt x="3459567" y="1594009"/>
                </a:lnTo>
                <a:lnTo>
                  <a:pt x="3432981" y="1623816"/>
                </a:lnTo>
                <a:lnTo>
                  <a:pt x="3406629" y="1653781"/>
                </a:lnTo>
                <a:lnTo>
                  <a:pt x="3380508" y="1683901"/>
                </a:lnTo>
                <a:lnTo>
                  <a:pt x="3354614" y="1714172"/>
                </a:lnTo>
                <a:lnTo>
                  <a:pt x="3328944" y="1744591"/>
                </a:lnTo>
                <a:lnTo>
                  <a:pt x="3303494" y="1775154"/>
                </a:lnTo>
                <a:lnTo>
                  <a:pt x="3278261" y="1805858"/>
                </a:lnTo>
                <a:lnTo>
                  <a:pt x="3253240" y="1836699"/>
                </a:lnTo>
                <a:lnTo>
                  <a:pt x="3228429" y="1867673"/>
                </a:lnTo>
                <a:lnTo>
                  <a:pt x="3203823" y="1898778"/>
                </a:lnTo>
                <a:lnTo>
                  <a:pt x="3179420" y="1930010"/>
                </a:lnTo>
                <a:lnTo>
                  <a:pt x="3155216" y="1961365"/>
                </a:lnTo>
                <a:lnTo>
                  <a:pt x="3131206" y="1992840"/>
                </a:lnTo>
                <a:lnTo>
                  <a:pt x="3107388" y="2024431"/>
                </a:lnTo>
                <a:lnTo>
                  <a:pt x="3083757" y="2056135"/>
                </a:lnTo>
                <a:lnTo>
                  <a:pt x="3060311" y="2087948"/>
                </a:lnTo>
                <a:lnTo>
                  <a:pt x="3037045" y="2119867"/>
                </a:lnTo>
                <a:lnTo>
                  <a:pt x="3013957" y="2151888"/>
                </a:lnTo>
                <a:lnTo>
                  <a:pt x="2991042" y="2184008"/>
                </a:lnTo>
                <a:lnTo>
                  <a:pt x="2968297" y="2216224"/>
                </a:lnTo>
                <a:lnTo>
                  <a:pt x="2945718" y="2248531"/>
                </a:lnTo>
                <a:lnTo>
                  <a:pt x="2923302" y="2280927"/>
                </a:lnTo>
                <a:lnTo>
                  <a:pt x="2901044" y="2313408"/>
                </a:lnTo>
                <a:lnTo>
                  <a:pt x="2878943" y="2345970"/>
                </a:lnTo>
                <a:lnTo>
                  <a:pt x="2856993" y="2378610"/>
                </a:lnTo>
                <a:lnTo>
                  <a:pt x="2835192" y="2411324"/>
                </a:lnTo>
                <a:lnTo>
                  <a:pt x="2813535" y="2444110"/>
                </a:lnTo>
                <a:lnTo>
                  <a:pt x="2792020" y="2476962"/>
                </a:lnTo>
                <a:lnTo>
                  <a:pt x="2770642" y="2509879"/>
                </a:lnTo>
                <a:lnTo>
                  <a:pt x="2749398" y="2542856"/>
                </a:lnTo>
                <a:lnTo>
                  <a:pt x="2728285" y="2575891"/>
                </a:lnTo>
                <a:lnTo>
                  <a:pt x="2707298" y="2608978"/>
                </a:lnTo>
                <a:lnTo>
                  <a:pt x="2686435" y="2642116"/>
                </a:lnTo>
                <a:lnTo>
                  <a:pt x="2665691" y="2675300"/>
                </a:lnTo>
                <a:lnTo>
                  <a:pt x="2645064" y="2708527"/>
                </a:lnTo>
                <a:lnTo>
                  <a:pt x="2624548" y="2741794"/>
                </a:lnTo>
                <a:lnTo>
                  <a:pt x="2604142" y="2775097"/>
                </a:lnTo>
                <a:lnTo>
                  <a:pt x="2563642" y="2841796"/>
                </a:lnTo>
                <a:lnTo>
                  <a:pt x="2523534" y="2908598"/>
                </a:lnTo>
                <a:lnTo>
                  <a:pt x="2483789" y="2975474"/>
                </a:lnTo>
                <a:lnTo>
                  <a:pt x="2444380" y="3042396"/>
                </a:lnTo>
                <a:lnTo>
                  <a:pt x="2385831" y="3142806"/>
                </a:lnTo>
                <a:lnTo>
                  <a:pt x="2308671" y="3276588"/>
                </a:lnTo>
                <a:lnTo>
                  <a:pt x="2081210" y="3675137"/>
                </a:lnTo>
                <a:lnTo>
                  <a:pt x="1987147" y="3838924"/>
                </a:lnTo>
                <a:lnTo>
                  <a:pt x="1930624" y="3936274"/>
                </a:lnTo>
                <a:lnTo>
                  <a:pt x="1892846" y="4000732"/>
                </a:lnTo>
                <a:lnTo>
                  <a:pt x="1854958" y="4064803"/>
                </a:lnTo>
                <a:lnTo>
                  <a:pt x="1816931" y="4128461"/>
                </a:lnTo>
                <a:lnTo>
                  <a:pt x="1778737" y="4191676"/>
                </a:lnTo>
                <a:lnTo>
                  <a:pt x="1740346" y="4254421"/>
                </a:lnTo>
                <a:lnTo>
                  <a:pt x="1701731" y="4316668"/>
                </a:lnTo>
                <a:lnTo>
                  <a:pt x="1662863" y="4378389"/>
                </a:lnTo>
                <a:lnTo>
                  <a:pt x="1623712" y="4439556"/>
                </a:lnTo>
                <a:lnTo>
                  <a:pt x="1548540" y="4554758"/>
                </a:lnTo>
                <a:lnTo>
                  <a:pt x="1464414" y="4682071"/>
                </a:lnTo>
                <a:lnTo>
                  <a:pt x="1379232" y="4809390"/>
                </a:lnTo>
                <a:lnTo>
                  <a:pt x="1293029" y="4936640"/>
                </a:lnTo>
                <a:lnTo>
                  <a:pt x="1205837" y="5063744"/>
                </a:lnTo>
                <a:lnTo>
                  <a:pt x="1117691" y="5190628"/>
                </a:lnTo>
                <a:lnTo>
                  <a:pt x="1028624" y="5317216"/>
                </a:lnTo>
                <a:lnTo>
                  <a:pt x="938669" y="5443432"/>
                </a:lnTo>
                <a:lnTo>
                  <a:pt x="847860" y="5569200"/>
                </a:lnTo>
                <a:lnTo>
                  <a:pt x="756231" y="5694445"/>
                </a:lnTo>
                <a:lnTo>
                  <a:pt x="663815" y="5819091"/>
                </a:lnTo>
                <a:lnTo>
                  <a:pt x="570645" y="5943062"/>
                </a:lnTo>
                <a:lnTo>
                  <a:pt x="476756" y="6066284"/>
                </a:lnTo>
                <a:lnTo>
                  <a:pt x="382180" y="6188680"/>
                </a:lnTo>
                <a:lnTo>
                  <a:pt x="286951" y="6310174"/>
                </a:lnTo>
                <a:lnTo>
                  <a:pt x="191103" y="6430692"/>
                </a:lnTo>
                <a:lnTo>
                  <a:pt x="94669" y="6550157"/>
                </a:lnTo>
                <a:lnTo>
                  <a:pt x="0" y="6665681"/>
                </a:lnTo>
                <a:lnTo>
                  <a:pt x="7153585" y="6665681"/>
                </a:lnTo>
                <a:lnTo>
                  <a:pt x="7153585" y="0"/>
                </a:lnTo>
                <a:close/>
              </a:path>
            </a:pathLst>
          </a:custGeom>
          <a:solidFill>
            <a:schemeClr val="bg1">
              <a:alpha val="50000"/>
            </a:schemeClr>
          </a:solidFill>
        </p:spPr>
        <p:txBody>
          <a:bodyPr wrap="square" lIns="0" tIns="0" rIns="0" bIns="0" rtlCol="0"/>
          <a:lstStyle/>
          <a:p>
            <a:endParaRPr>
              <a:solidFill>
                <a:schemeClr val="bg1">
                  <a:lumMod val="95000"/>
                </a:schemeClr>
              </a:solidFill>
            </a:endParaRPr>
          </a:p>
        </p:txBody>
      </p:sp>
      <p:sp>
        <p:nvSpPr>
          <p:cNvPr id="11" name="Titel 1">
            <a:extLst>
              <a:ext uri="{FF2B5EF4-FFF2-40B4-BE49-F238E27FC236}">
                <a16:creationId xmlns:a16="http://schemas.microsoft.com/office/drawing/2014/main" id="{DFFA10CD-CE68-45C9-E35F-CB32F05459D3}"/>
              </a:ext>
            </a:extLst>
          </p:cNvPr>
          <p:cNvSpPr txBox="1">
            <a:spLocks/>
          </p:cNvSpPr>
          <p:nvPr userDrawn="1"/>
        </p:nvSpPr>
        <p:spPr>
          <a:xfrm>
            <a:off x="399922" y="2138966"/>
            <a:ext cx="4409145" cy="1725277"/>
          </a:xfrm>
          <a:prstGeom prst="rect">
            <a:avLst/>
          </a:prstGeom>
        </p:spPr>
        <p:txBody>
          <a:bodyPr anchor="b">
            <a:noAutofit/>
          </a:bodyPr>
          <a:lstStyle>
            <a:lvl1pPr algn="l" defTabSz="914400" rtl="0" eaLnBrk="1" latinLnBrk="0" hangingPunct="1">
              <a:lnSpc>
                <a:spcPct val="90000"/>
              </a:lnSpc>
              <a:spcBef>
                <a:spcPct val="0"/>
              </a:spcBef>
              <a:buNone/>
              <a:defRPr sz="6000" b="0" i="0" kern="1200">
                <a:solidFill>
                  <a:srgbClr val="2C3051"/>
                </a:solidFill>
                <a:latin typeface="Avenir" panose="02000503020000020003" pitchFamily="2" charset="0"/>
                <a:ea typeface="+mj-ea"/>
                <a:cs typeface="+mj-cs"/>
              </a:defRPr>
            </a:lvl1pPr>
          </a:lstStyle>
          <a:p>
            <a:endParaRPr lang="nl-BE"/>
          </a:p>
        </p:txBody>
      </p:sp>
      <p:pic>
        <p:nvPicPr>
          <p:cNvPr id="12" name="Afbeelding 28">
            <a:extLst>
              <a:ext uri="{FF2B5EF4-FFF2-40B4-BE49-F238E27FC236}">
                <a16:creationId xmlns:a16="http://schemas.microsoft.com/office/drawing/2014/main" id="{04C644F1-3747-0290-5EE3-AAD585D412C6}"/>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99922" y="417439"/>
            <a:ext cx="1449863" cy="773260"/>
          </a:xfrm>
          <a:prstGeom prst="rect">
            <a:avLst/>
          </a:prstGeom>
        </p:spPr>
      </p:pic>
      <p:sp>
        <p:nvSpPr>
          <p:cNvPr id="14" name="TextBox 13">
            <a:extLst>
              <a:ext uri="{FF2B5EF4-FFF2-40B4-BE49-F238E27FC236}">
                <a16:creationId xmlns:a16="http://schemas.microsoft.com/office/drawing/2014/main" id="{7F3B95A2-ED2C-A76F-7AC1-B0A589852E58}"/>
              </a:ext>
            </a:extLst>
          </p:cNvPr>
          <p:cNvSpPr txBox="1"/>
          <p:nvPr userDrawn="1"/>
        </p:nvSpPr>
        <p:spPr>
          <a:xfrm>
            <a:off x="11669843" y="6363852"/>
            <a:ext cx="426090" cy="307777"/>
          </a:xfrm>
          <a:prstGeom prst="rect">
            <a:avLst/>
          </a:prstGeom>
          <a:noFill/>
        </p:spPr>
        <p:txBody>
          <a:bodyPr wrap="square" rtlCol="0">
            <a:spAutoFit/>
          </a:bodyPr>
          <a:lstStyle/>
          <a:p>
            <a:pPr algn="r"/>
            <a:fld id="{854852F9-C3A0-4A3E-9AC1-EC03AA4C68BF}" type="slidenum">
              <a:rPr lang="en-GB" sz="1400" smtClean="0">
                <a:latin typeface="Avenir Next LT Pro Demi" panose="020B0704020202020204" pitchFamily="34" charset="0"/>
              </a:rPr>
              <a:pPr algn="r"/>
              <a:t>‹#›</a:t>
            </a:fld>
            <a:endParaRPr lang="en-GB">
              <a:latin typeface="Avenir Next LT Pro Demi" panose="020B0704020202020204" pitchFamily="34" charset="0"/>
            </a:endParaRPr>
          </a:p>
        </p:txBody>
      </p:sp>
      <p:pic>
        <p:nvPicPr>
          <p:cNvPr id="15" name="Afbeelding 9">
            <a:extLst>
              <a:ext uri="{FF2B5EF4-FFF2-40B4-BE49-F238E27FC236}">
                <a16:creationId xmlns:a16="http://schemas.microsoft.com/office/drawing/2014/main" id="{B4F767CF-9AB1-FE98-5FD1-044B7FB08C54}"/>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1156294" y="6415654"/>
            <a:ext cx="395011" cy="204171"/>
          </a:xfrm>
          <a:prstGeom prst="rect">
            <a:avLst/>
          </a:prstGeom>
        </p:spPr>
      </p:pic>
      <p:cxnSp>
        <p:nvCxnSpPr>
          <p:cNvPr id="16" name="Straight Connector 15">
            <a:extLst>
              <a:ext uri="{FF2B5EF4-FFF2-40B4-BE49-F238E27FC236}">
                <a16:creationId xmlns:a16="http://schemas.microsoft.com/office/drawing/2014/main" id="{C14D8681-0F21-A256-61C3-ADEE28956767}"/>
              </a:ext>
            </a:extLst>
          </p:cNvPr>
          <p:cNvCxnSpPr/>
          <p:nvPr userDrawn="1"/>
        </p:nvCxnSpPr>
        <p:spPr>
          <a:xfrm>
            <a:off x="11677338" y="6363852"/>
            <a:ext cx="0" cy="307777"/>
          </a:xfrm>
          <a:prstGeom prst="line">
            <a:avLst/>
          </a:prstGeom>
          <a:ln>
            <a:solidFill>
              <a:srgbClr val="C1E0F7"/>
            </a:solidFill>
          </a:ln>
        </p:spPr>
        <p:style>
          <a:lnRef idx="1">
            <a:schemeClr val="accent1"/>
          </a:lnRef>
          <a:fillRef idx="0">
            <a:schemeClr val="accent1"/>
          </a:fillRef>
          <a:effectRef idx="0">
            <a:schemeClr val="accent1"/>
          </a:effectRef>
          <a:fontRef idx="minor">
            <a:schemeClr val="tx1"/>
          </a:fontRef>
        </p:style>
      </p:cxnSp>
      <p:sp>
        <p:nvSpPr>
          <p:cNvPr id="10" name="Titel 1">
            <a:extLst>
              <a:ext uri="{FF2B5EF4-FFF2-40B4-BE49-F238E27FC236}">
                <a16:creationId xmlns:a16="http://schemas.microsoft.com/office/drawing/2014/main" id="{D65FBC3B-AE84-C97A-2123-A126B5E9E01C}"/>
              </a:ext>
            </a:extLst>
          </p:cNvPr>
          <p:cNvSpPr>
            <a:spLocks noGrp="1"/>
          </p:cNvSpPr>
          <p:nvPr>
            <p:ph type="ctrTitle"/>
          </p:nvPr>
        </p:nvSpPr>
        <p:spPr>
          <a:xfrm>
            <a:off x="399922" y="2161077"/>
            <a:ext cx="5443315" cy="1725277"/>
          </a:xfrm>
          <a:prstGeom prst="rect">
            <a:avLst/>
          </a:prstGeom>
        </p:spPr>
        <p:txBody>
          <a:bodyPr anchor="b">
            <a:noAutofit/>
          </a:bodyPr>
          <a:lstStyle>
            <a:lvl1pPr algn="l">
              <a:defRPr sz="4000" b="1" i="0">
                <a:solidFill>
                  <a:srgbClr val="2C3051"/>
                </a:solidFill>
                <a:latin typeface="Avenir LT Std 55 Roman" panose="020B0503020203020204" pitchFamily="34" charset="0"/>
              </a:defRPr>
            </a:lvl1pPr>
          </a:lstStyle>
          <a:p>
            <a:r>
              <a:rPr lang="fr-FR"/>
              <a:t>Modifiez le style du titre</a:t>
            </a:r>
            <a:endParaRPr lang="nl-BE"/>
          </a:p>
        </p:txBody>
      </p:sp>
    </p:spTree>
    <p:extLst>
      <p:ext uri="{BB962C8B-B14F-4D97-AF65-F5344CB8AC3E}">
        <p14:creationId xmlns:p14="http://schemas.microsoft.com/office/powerpoint/2010/main" val="2497726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sida 3">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12192000" cy="6858000"/>
          </a:xfrm>
          <a:prstGeom prst="rect">
            <a:avLst/>
          </a:prstGeom>
        </p:spPr>
      </p:pic>
      <p:sp>
        <p:nvSpPr>
          <p:cNvPr id="8" name="Rektangel 2"/>
          <p:cNvSpPr/>
          <p:nvPr userDrawn="1"/>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
        <p:nvSpPr>
          <p:cNvPr id="17" name="Title 1"/>
          <p:cNvSpPr>
            <a:spLocks noGrp="1"/>
          </p:cNvSpPr>
          <p:nvPr>
            <p:ph type="ctrTitle" hasCustomPrompt="1"/>
          </p:nvPr>
        </p:nvSpPr>
        <p:spPr>
          <a:xfrm>
            <a:off x="1631951" y="1671251"/>
            <a:ext cx="8928100" cy="1643010"/>
          </a:xfrm>
          <a:noFill/>
        </p:spPr>
        <p:txBody>
          <a:bodyPr lIns="0" rIns="0" anchor="b">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a:t>Klicka för att ändra text</a:t>
            </a:r>
          </a:p>
        </p:txBody>
      </p:sp>
      <p:sp>
        <p:nvSpPr>
          <p:cNvPr id="18" name="Subtitle 2"/>
          <p:cNvSpPr>
            <a:spLocks noGrp="1"/>
          </p:cNvSpPr>
          <p:nvPr>
            <p:ph type="subTitle" idx="1" hasCustomPrompt="1"/>
          </p:nvPr>
        </p:nvSpPr>
        <p:spPr>
          <a:xfrm>
            <a:off x="1631951" y="3343049"/>
            <a:ext cx="8928100" cy="745153"/>
          </a:xfrm>
          <a:noFill/>
        </p:spPr>
        <p:txBody>
          <a:bodyPr lIns="0" rIns="0">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a:t>Klicka för att ändra text</a:t>
            </a:r>
          </a:p>
        </p:txBody>
      </p:sp>
      <p:pic>
        <p:nvPicPr>
          <p:cNvPr id="14" name="Bildobjekt 7"/>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370375" y="5760001"/>
            <a:ext cx="1443600" cy="52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0170449"/>
      </p:ext>
    </p:extLst>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Page-1">
    <p:spTree>
      <p:nvGrpSpPr>
        <p:cNvPr id="1" name=""/>
        <p:cNvGrpSpPr/>
        <p:nvPr/>
      </p:nvGrpSpPr>
      <p:grpSpPr>
        <a:xfrm>
          <a:off x="0" y="0"/>
          <a:ext cx="0" cy="0"/>
          <a:chOff x="0" y="0"/>
          <a:chExt cx="0" cy="0"/>
        </a:xfrm>
      </p:grpSpPr>
      <p:sp>
        <p:nvSpPr>
          <p:cNvPr id="12" name="Tekstvak 11">
            <a:extLst>
              <a:ext uri="{FF2B5EF4-FFF2-40B4-BE49-F238E27FC236}">
                <a16:creationId xmlns:a16="http://schemas.microsoft.com/office/drawing/2014/main" id="{EF548E58-5FB2-B96B-D2FF-D5BA8263196D}"/>
              </a:ext>
            </a:extLst>
          </p:cNvPr>
          <p:cNvSpPr txBox="1"/>
          <p:nvPr userDrawn="1"/>
        </p:nvSpPr>
        <p:spPr>
          <a:xfrm>
            <a:off x="7732643" y="3776870"/>
            <a:ext cx="184731" cy="369332"/>
          </a:xfrm>
          <a:prstGeom prst="rect">
            <a:avLst/>
          </a:prstGeom>
          <a:noFill/>
        </p:spPr>
        <p:txBody>
          <a:bodyPr wrap="none" rtlCol="0">
            <a:spAutoFit/>
          </a:bodyPr>
          <a:lstStyle/>
          <a:p>
            <a:endParaRPr lang="nl-BE"/>
          </a:p>
        </p:txBody>
      </p:sp>
      <p:sp>
        <p:nvSpPr>
          <p:cNvPr id="28" name="object 2">
            <a:extLst>
              <a:ext uri="{FF2B5EF4-FFF2-40B4-BE49-F238E27FC236}">
                <a16:creationId xmlns:a16="http://schemas.microsoft.com/office/drawing/2014/main" id="{9252B0C0-2EE4-4194-40C9-9036C41C4FF6}"/>
              </a:ext>
            </a:extLst>
          </p:cNvPr>
          <p:cNvSpPr/>
          <p:nvPr userDrawn="1"/>
        </p:nvSpPr>
        <p:spPr>
          <a:xfrm>
            <a:off x="-1" y="2829"/>
            <a:ext cx="4092316" cy="2410587"/>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chemeClr val="bg1"/>
          </a:solidFill>
        </p:spPr>
        <p:txBody>
          <a:bodyPr wrap="square" lIns="0" tIns="0" rIns="0" bIns="0" rtlCol="0"/>
          <a:lstStyle/>
          <a:p>
            <a:endParaRPr/>
          </a:p>
        </p:txBody>
      </p:sp>
      <p:sp>
        <p:nvSpPr>
          <p:cNvPr id="38" name="Titel 19">
            <a:extLst>
              <a:ext uri="{FF2B5EF4-FFF2-40B4-BE49-F238E27FC236}">
                <a16:creationId xmlns:a16="http://schemas.microsoft.com/office/drawing/2014/main" id="{B71590A5-B9C3-E975-2D4A-48F604E7C30C}"/>
              </a:ext>
            </a:extLst>
          </p:cNvPr>
          <p:cNvSpPr>
            <a:spLocks noGrp="1"/>
          </p:cNvSpPr>
          <p:nvPr>
            <p:ph type="title"/>
          </p:nvPr>
        </p:nvSpPr>
        <p:spPr>
          <a:xfrm>
            <a:off x="4173560" y="5152572"/>
            <a:ext cx="7556740" cy="744858"/>
          </a:xfrm>
          <a:prstGeom prst="rect">
            <a:avLst/>
          </a:prstGeom>
        </p:spPr>
        <p:txBody>
          <a:bodyPr>
            <a:normAutofit/>
          </a:bodyPr>
          <a:lstStyle>
            <a:lvl1pPr algn="r">
              <a:defRPr sz="6500" b="0" i="0">
                <a:latin typeface="Avenir" panose="02000503020000020003"/>
              </a:defRPr>
            </a:lvl1pPr>
          </a:lstStyle>
          <a:p>
            <a:r>
              <a:rPr lang="fr-FR"/>
              <a:t>Modifiez le style du titre</a:t>
            </a:r>
            <a:endParaRPr lang="nl-BE"/>
          </a:p>
        </p:txBody>
      </p:sp>
      <p:pic>
        <p:nvPicPr>
          <p:cNvPr id="3" name="Picture 2">
            <a:extLst>
              <a:ext uri="{FF2B5EF4-FFF2-40B4-BE49-F238E27FC236}">
                <a16:creationId xmlns:a16="http://schemas.microsoft.com/office/drawing/2014/main" id="{F5AA11E8-9192-ACC5-8851-D916F6111BBE}"/>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7732642" cy="6887880"/>
          </a:xfrm>
          <a:prstGeom prst="rect">
            <a:avLst/>
          </a:prstGeom>
        </p:spPr>
      </p:pic>
      <p:sp>
        <p:nvSpPr>
          <p:cNvPr id="13" name="object 2">
            <a:extLst>
              <a:ext uri="{FF2B5EF4-FFF2-40B4-BE49-F238E27FC236}">
                <a16:creationId xmlns:a16="http://schemas.microsoft.com/office/drawing/2014/main" id="{C4741B22-5A50-96A7-0AB3-A7EDFF787095}"/>
              </a:ext>
            </a:extLst>
          </p:cNvPr>
          <p:cNvSpPr/>
          <p:nvPr userDrawn="1"/>
        </p:nvSpPr>
        <p:spPr>
          <a:xfrm>
            <a:off x="-1" y="0"/>
            <a:ext cx="4092316" cy="2410587"/>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chemeClr val="bg1"/>
          </a:solidFill>
        </p:spPr>
        <p:txBody>
          <a:bodyPr wrap="square" lIns="0" tIns="0" rIns="0" bIns="0" rtlCol="0"/>
          <a:lstStyle/>
          <a:p>
            <a:endParaRPr/>
          </a:p>
        </p:txBody>
      </p:sp>
      <p:pic>
        <p:nvPicPr>
          <p:cNvPr id="17" name="Afbeelding 28">
            <a:extLst>
              <a:ext uri="{FF2B5EF4-FFF2-40B4-BE49-F238E27FC236}">
                <a16:creationId xmlns:a16="http://schemas.microsoft.com/office/drawing/2014/main" id="{DA96151D-153E-3436-1853-C1C5ECCE49FA}"/>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99922" y="417439"/>
            <a:ext cx="1449863" cy="773260"/>
          </a:xfrm>
          <a:prstGeom prst="rect">
            <a:avLst/>
          </a:prstGeom>
        </p:spPr>
      </p:pic>
      <p:sp>
        <p:nvSpPr>
          <p:cNvPr id="31" name="TextBox 30">
            <a:extLst>
              <a:ext uri="{FF2B5EF4-FFF2-40B4-BE49-F238E27FC236}">
                <a16:creationId xmlns:a16="http://schemas.microsoft.com/office/drawing/2014/main" id="{7C7D7F11-4B07-1C45-6E8B-255E5AADFD9C}"/>
              </a:ext>
            </a:extLst>
          </p:cNvPr>
          <p:cNvSpPr txBox="1"/>
          <p:nvPr userDrawn="1"/>
        </p:nvSpPr>
        <p:spPr>
          <a:xfrm>
            <a:off x="11669843" y="6363852"/>
            <a:ext cx="426090" cy="307777"/>
          </a:xfrm>
          <a:prstGeom prst="rect">
            <a:avLst/>
          </a:prstGeom>
          <a:noFill/>
        </p:spPr>
        <p:txBody>
          <a:bodyPr wrap="square" rtlCol="0">
            <a:spAutoFit/>
          </a:bodyPr>
          <a:lstStyle/>
          <a:p>
            <a:pPr algn="r"/>
            <a:fld id="{854852F9-C3A0-4A3E-9AC1-EC03AA4C68BF}" type="slidenum">
              <a:rPr lang="en-GB" sz="1400" smtClean="0">
                <a:solidFill>
                  <a:srgbClr val="2C3051"/>
                </a:solidFill>
                <a:latin typeface="Avenir Next LT Pro Demi" panose="020B0704020202020204" pitchFamily="34" charset="0"/>
              </a:rPr>
              <a:pPr algn="r"/>
              <a:t>‹#›</a:t>
            </a:fld>
            <a:endParaRPr lang="en-GB">
              <a:solidFill>
                <a:srgbClr val="2C3051"/>
              </a:solidFill>
              <a:latin typeface="Avenir Next LT Pro Demi" panose="020B0704020202020204" pitchFamily="34" charset="0"/>
            </a:endParaRPr>
          </a:p>
        </p:txBody>
      </p:sp>
      <p:pic>
        <p:nvPicPr>
          <p:cNvPr id="32" name="Afbeelding 9">
            <a:extLst>
              <a:ext uri="{FF2B5EF4-FFF2-40B4-BE49-F238E27FC236}">
                <a16:creationId xmlns:a16="http://schemas.microsoft.com/office/drawing/2014/main" id="{F144CBC5-FD5A-F742-C375-38B9032A62DA}"/>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1156294" y="6415654"/>
            <a:ext cx="395011" cy="204171"/>
          </a:xfrm>
          <a:prstGeom prst="rect">
            <a:avLst/>
          </a:prstGeom>
        </p:spPr>
      </p:pic>
      <p:cxnSp>
        <p:nvCxnSpPr>
          <p:cNvPr id="33" name="Straight Connector 32">
            <a:extLst>
              <a:ext uri="{FF2B5EF4-FFF2-40B4-BE49-F238E27FC236}">
                <a16:creationId xmlns:a16="http://schemas.microsoft.com/office/drawing/2014/main" id="{F0E5428B-D8D3-A9FF-BFA8-6E97F9D2DBDF}"/>
              </a:ext>
            </a:extLst>
          </p:cNvPr>
          <p:cNvCxnSpPr/>
          <p:nvPr userDrawn="1"/>
        </p:nvCxnSpPr>
        <p:spPr>
          <a:xfrm>
            <a:off x="11677338" y="6363852"/>
            <a:ext cx="0" cy="307777"/>
          </a:xfrm>
          <a:prstGeom prst="line">
            <a:avLst/>
          </a:prstGeom>
          <a:ln>
            <a:solidFill>
              <a:srgbClr val="C1E0F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74842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ContentPage+Image">
    <p:spTree>
      <p:nvGrpSpPr>
        <p:cNvPr id="1" name=""/>
        <p:cNvGrpSpPr/>
        <p:nvPr/>
      </p:nvGrpSpPr>
      <p:grpSpPr>
        <a:xfrm>
          <a:off x="0" y="0"/>
          <a:ext cx="0" cy="0"/>
          <a:chOff x="0" y="0"/>
          <a:chExt cx="0" cy="0"/>
        </a:xfrm>
      </p:grpSpPr>
      <p:pic>
        <p:nvPicPr>
          <p:cNvPr id="24" name="Afbeelding 23">
            <a:extLst>
              <a:ext uri="{FF2B5EF4-FFF2-40B4-BE49-F238E27FC236}">
                <a16:creationId xmlns:a16="http://schemas.microsoft.com/office/drawing/2014/main" id="{E3554B7D-52B0-F6C3-CA8B-A419B665E96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95998" y="9768"/>
            <a:ext cx="6096002" cy="6873622"/>
          </a:xfrm>
          <a:prstGeom prst="rect">
            <a:avLst/>
          </a:prstGeom>
        </p:spPr>
      </p:pic>
      <p:sp>
        <p:nvSpPr>
          <p:cNvPr id="21" name="object 2">
            <a:extLst>
              <a:ext uri="{FF2B5EF4-FFF2-40B4-BE49-F238E27FC236}">
                <a16:creationId xmlns:a16="http://schemas.microsoft.com/office/drawing/2014/main" id="{7FB5D4F0-26ED-CC75-D041-B96DBFB98F5E}"/>
              </a:ext>
            </a:extLst>
          </p:cNvPr>
          <p:cNvSpPr/>
          <p:nvPr userDrawn="1"/>
        </p:nvSpPr>
        <p:spPr>
          <a:xfrm>
            <a:off x="-722" y="-15"/>
            <a:ext cx="12222913" cy="6883405"/>
          </a:xfrm>
          <a:custGeom>
            <a:avLst/>
            <a:gdLst>
              <a:gd name="connsiteX0" fmla="*/ 8631301 w 8631301"/>
              <a:gd name="connsiteY0" fmla="*/ 0 h 6687210"/>
              <a:gd name="connsiteX1" fmla="*/ 0 w 8631301"/>
              <a:gd name="connsiteY1" fmla="*/ 0 h 6687210"/>
              <a:gd name="connsiteX2" fmla="*/ 0 w 8631301"/>
              <a:gd name="connsiteY2" fmla="*/ 5367969 h 6687210"/>
              <a:gd name="connsiteX3" fmla="*/ 1556981 w 8631301"/>
              <a:gd name="connsiteY3" fmla="*/ 6687210 h 6687210"/>
              <a:gd name="connsiteX4" fmla="*/ 1622552 w 8631301"/>
              <a:gd name="connsiteY4" fmla="*/ 6680790 h 6687210"/>
              <a:gd name="connsiteX5" fmla="*/ 1687395 w 8631301"/>
              <a:gd name="connsiteY5" fmla="*/ 6673902 h 6687210"/>
              <a:gd name="connsiteX6" fmla="*/ 1751517 w 8631301"/>
              <a:gd name="connsiteY6" fmla="*/ 6666549 h 6687210"/>
              <a:gd name="connsiteX7" fmla="*/ 1814923 w 8631301"/>
              <a:gd name="connsiteY7" fmla="*/ 6658735 h 6687210"/>
              <a:gd name="connsiteX8" fmla="*/ 1877621 w 8631301"/>
              <a:gd name="connsiteY8" fmla="*/ 6650463 h 6687210"/>
              <a:gd name="connsiteX9" fmla="*/ 1939616 w 8631301"/>
              <a:gd name="connsiteY9" fmla="*/ 6641737 h 6687210"/>
              <a:gd name="connsiteX10" fmla="*/ 2000915 w 8631301"/>
              <a:gd name="connsiteY10" fmla="*/ 6632561 h 6687210"/>
              <a:gd name="connsiteX11" fmla="*/ 2061524 w 8631301"/>
              <a:gd name="connsiteY11" fmla="*/ 6622937 h 6687210"/>
              <a:gd name="connsiteX12" fmla="*/ 2121449 w 8631301"/>
              <a:gd name="connsiteY12" fmla="*/ 6612869 h 6687210"/>
              <a:gd name="connsiteX13" fmla="*/ 2180698 w 8631301"/>
              <a:gd name="connsiteY13" fmla="*/ 6602362 h 6687210"/>
              <a:gd name="connsiteX14" fmla="*/ 2239276 w 8631301"/>
              <a:gd name="connsiteY14" fmla="*/ 6591417 h 6687210"/>
              <a:gd name="connsiteX15" fmla="*/ 2297189 w 8631301"/>
              <a:gd name="connsiteY15" fmla="*/ 6580040 h 6687210"/>
              <a:gd name="connsiteX16" fmla="*/ 2354444 w 8631301"/>
              <a:gd name="connsiteY16" fmla="*/ 6568233 h 6687210"/>
              <a:gd name="connsiteX17" fmla="*/ 2411048 w 8631301"/>
              <a:gd name="connsiteY17" fmla="*/ 6555999 h 6687210"/>
              <a:gd name="connsiteX18" fmla="*/ 2467006 w 8631301"/>
              <a:gd name="connsiteY18" fmla="*/ 6543344 h 6687210"/>
              <a:gd name="connsiteX19" fmla="*/ 2522325 w 8631301"/>
              <a:gd name="connsiteY19" fmla="*/ 6530269 h 6687210"/>
              <a:gd name="connsiteX20" fmla="*/ 2577011 w 8631301"/>
              <a:gd name="connsiteY20" fmla="*/ 6516778 h 6687210"/>
              <a:gd name="connsiteX21" fmla="*/ 2631071 w 8631301"/>
              <a:gd name="connsiteY21" fmla="*/ 6502876 h 6687210"/>
              <a:gd name="connsiteX22" fmla="*/ 2684511 w 8631301"/>
              <a:gd name="connsiteY22" fmla="*/ 6488565 h 6687210"/>
              <a:gd name="connsiteX23" fmla="*/ 2737336 w 8631301"/>
              <a:gd name="connsiteY23" fmla="*/ 6473849 h 6687210"/>
              <a:gd name="connsiteX24" fmla="*/ 2789555 w 8631301"/>
              <a:gd name="connsiteY24" fmla="*/ 6458731 h 6687210"/>
              <a:gd name="connsiteX25" fmla="*/ 2841173 w 8631301"/>
              <a:gd name="connsiteY25" fmla="*/ 6443216 h 6687210"/>
              <a:gd name="connsiteX26" fmla="*/ 2892195 w 8631301"/>
              <a:gd name="connsiteY26" fmla="*/ 6427305 h 6687210"/>
              <a:gd name="connsiteX27" fmla="*/ 2942630 w 8631301"/>
              <a:gd name="connsiteY27" fmla="*/ 6411004 h 6687210"/>
              <a:gd name="connsiteX28" fmla="*/ 2992482 w 8631301"/>
              <a:gd name="connsiteY28" fmla="*/ 6394316 h 6687210"/>
              <a:gd name="connsiteX29" fmla="*/ 3041759 w 8631301"/>
              <a:gd name="connsiteY29" fmla="*/ 6377243 h 6687210"/>
              <a:gd name="connsiteX30" fmla="*/ 3090466 w 8631301"/>
              <a:gd name="connsiteY30" fmla="*/ 6359791 h 6687210"/>
              <a:gd name="connsiteX31" fmla="*/ 3138610 w 8631301"/>
              <a:gd name="connsiteY31" fmla="*/ 6341961 h 6687210"/>
              <a:gd name="connsiteX32" fmla="*/ 3186198 w 8631301"/>
              <a:gd name="connsiteY32" fmla="*/ 6323757 h 6687210"/>
              <a:gd name="connsiteX33" fmla="*/ 3233235 w 8631301"/>
              <a:gd name="connsiteY33" fmla="*/ 6305184 h 6687210"/>
              <a:gd name="connsiteX34" fmla="*/ 3279728 w 8631301"/>
              <a:gd name="connsiteY34" fmla="*/ 6286245 h 6687210"/>
              <a:gd name="connsiteX35" fmla="*/ 3325684 w 8631301"/>
              <a:gd name="connsiteY35" fmla="*/ 6266942 h 6687210"/>
              <a:gd name="connsiteX36" fmla="*/ 3371108 w 8631301"/>
              <a:gd name="connsiteY36" fmla="*/ 6247281 h 6687210"/>
              <a:gd name="connsiteX37" fmla="*/ 3416007 w 8631301"/>
              <a:gd name="connsiteY37" fmla="*/ 6227263 h 6687210"/>
              <a:gd name="connsiteX38" fmla="*/ 3460387 w 8631301"/>
              <a:gd name="connsiteY38" fmla="*/ 6206893 h 6687210"/>
              <a:gd name="connsiteX39" fmla="*/ 3504255 w 8631301"/>
              <a:gd name="connsiteY39" fmla="*/ 6186174 h 6687210"/>
              <a:gd name="connsiteX40" fmla="*/ 3547617 w 8631301"/>
              <a:gd name="connsiteY40" fmla="*/ 6165110 h 6687210"/>
              <a:gd name="connsiteX41" fmla="*/ 3590480 w 8631301"/>
              <a:gd name="connsiteY41" fmla="*/ 6143704 h 6687210"/>
              <a:gd name="connsiteX42" fmla="*/ 3632849 w 8631301"/>
              <a:gd name="connsiteY42" fmla="*/ 6121960 h 6687210"/>
              <a:gd name="connsiteX43" fmla="*/ 3674731 w 8631301"/>
              <a:gd name="connsiteY43" fmla="*/ 6099881 h 6687210"/>
              <a:gd name="connsiteX44" fmla="*/ 3716133 w 8631301"/>
              <a:gd name="connsiteY44" fmla="*/ 6077471 h 6687210"/>
              <a:gd name="connsiteX45" fmla="*/ 3757060 w 8631301"/>
              <a:gd name="connsiteY45" fmla="*/ 6054733 h 6687210"/>
              <a:gd name="connsiteX46" fmla="*/ 3797519 w 8631301"/>
              <a:gd name="connsiteY46" fmla="*/ 6031671 h 6687210"/>
              <a:gd name="connsiteX47" fmla="*/ 3837517 w 8631301"/>
              <a:gd name="connsiteY47" fmla="*/ 6008288 h 6687210"/>
              <a:gd name="connsiteX48" fmla="*/ 3877059 w 8631301"/>
              <a:gd name="connsiteY48" fmla="*/ 5984588 h 6687210"/>
              <a:gd name="connsiteX49" fmla="*/ 3916152 w 8631301"/>
              <a:gd name="connsiteY49" fmla="*/ 5960574 h 6687210"/>
              <a:gd name="connsiteX50" fmla="*/ 3954803 w 8631301"/>
              <a:gd name="connsiteY50" fmla="*/ 5936250 h 6687210"/>
              <a:gd name="connsiteX51" fmla="*/ 3993018 w 8631301"/>
              <a:gd name="connsiteY51" fmla="*/ 5911619 h 6687210"/>
              <a:gd name="connsiteX52" fmla="*/ 4030802 w 8631301"/>
              <a:gd name="connsiteY52" fmla="*/ 5886685 h 6687210"/>
              <a:gd name="connsiteX53" fmla="*/ 4068163 w 8631301"/>
              <a:gd name="connsiteY53" fmla="*/ 5861452 h 6687210"/>
              <a:gd name="connsiteX54" fmla="*/ 4105107 w 8631301"/>
              <a:gd name="connsiteY54" fmla="*/ 5835922 h 6687210"/>
              <a:gd name="connsiteX55" fmla="*/ 4141640 w 8631301"/>
              <a:gd name="connsiteY55" fmla="*/ 5810100 h 6687210"/>
              <a:gd name="connsiteX56" fmla="*/ 4177768 w 8631301"/>
              <a:gd name="connsiteY56" fmla="*/ 5783988 h 6687210"/>
              <a:gd name="connsiteX57" fmla="*/ 4213498 w 8631301"/>
              <a:gd name="connsiteY57" fmla="*/ 5757591 h 6687210"/>
              <a:gd name="connsiteX58" fmla="*/ 4248836 w 8631301"/>
              <a:gd name="connsiteY58" fmla="*/ 5730912 h 6687210"/>
              <a:gd name="connsiteX59" fmla="*/ 4283788 w 8631301"/>
              <a:gd name="connsiteY59" fmla="*/ 5703955 h 6687210"/>
              <a:gd name="connsiteX60" fmla="*/ 4318361 w 8631301"/>
              <a:gd name="connsiteY60" fmla="*/ 5676722 h 6687210"/>
              <a:gd name="connsiteX61" fmla="*/ 4352561 w 8631301"/>
              <a:gd name="connsiteY61" fmla="*/ 5649218 h 6687210"/>
              <a:gd name="connsiteX62" fmla="*/ 4386395 w 8631301"/>
              <a:gd name="connsiteY62" fmla="*/ 5621446 h 6687210"/>
              <a:gd name="connsiteX63" fmla="*/ 4419869 w 8631301"/>
              <a:gd name="connsiteY63" fmla="*/ 5593409 h 6687210"/>
              <a:gd name="connsiteX64" fmla="*/ 4452988 w 8631301"/>
              <a:gd name="connsiteY64" fmla="*/ 5565111 h 6687210"/>
              <a:gd name="connsiteX65" fmla="*/ 4485760 w 8631301"/>
              <a:gd name="connsiteY65" fmla="*/ 5536556 h 6687210"/>
              <a:gd name="connsiteX66" fmla="*/ 4518191 w 8631301"/>
              <a:gd name="connsiteY66" fmla="*/ 5507747 h 6687210"/>
              <a:gd name="connsiteX67" fmla="*/ 4550287 w 8631301"/>
              <a:gd name="connsiteY67" fmla="*/ 5478687 h 6687210"/>
              <a:gd name="connsiteX68" fmla="*/ 4582054 w 8631301"/>
              <a:gd name="connsiteY68" fmla="*/ 5449380 h 6687210"/>
              <a:gd name="connsiteX69" fmla="*/ 4613500 w 8631301"/>
              <a:gd name="connsiteY69" fmla="*/ 5419830 h 6687210"/>
              <a:gd name="connsiteX70" fmla="*/ 4644629 w 8631301"/>
              <a:gd name="connsiteY70" fmla="*/ 5390040 h 6687210"/>
              <a:gd name="connsiteX71" fmla="*/ 4675449 w 8631301"/>
              <a:gd name="connsiteY71" fmla="*/ 5360014 h 6687210"/>
              <a:gd name="connsiteX72" fmla="*/ 4705966 w 8631301"/>
              <a:gd name="connsiteY72" fmla="*/ 5329755 h 6687210"/>
              <a:gd name="connsiteX73" fmla="*/ 4736185 w 8631301"/>
              <a:gd name="connsiteY73" fmla="*/ 5299266 h 6687210"/>
              <a:gd name="connsiteX74" fmla="*/ 4766115 w 8631301"/>
              <a:gd name="connsiteY74" fmla="*/ 5268551 h 6687210"/>
              <a:gd name="connsiteX75" fmla="*/ 4795760 w 8631301"/>
              <a:gd name="connsiteY75" fmla="*/ 5237614 h 6687210"/>
              <a:gd name="connsiteX76" fmla="*/ 4825127 w 8631301"/>
              <a:gd name="connsiteY76" fmla="*/ 5206458 h 6687210"/>
              <a:gd name="connsiteX77" fmla="*/ 4854223 w 8631301"/>
              <a:gd name="connsiteY77" fmla="*/ 5175087 h 6687210"/>
              <a:gd name="connsiteX78" fmla="*/ 4883054 w 8631301"/>
              <a:gd name="connsiteY78" fmla="*/ 5143504 h 6687210"/>
              <a:gd name="connsiteX79" fmla="*/ 4911626 w 8631301"/>
              <a:gd name="connsiteY79" fmla="*/ 5111713 h 6687210"/>
              <a:gd name="connsiteX80" fmla="*/ 4939945 w 8631301"/>
              <a:gd name="connsiteY80" fmla="*/ 5079717 h 6687210"/>
              <a:gd name="connsiteX81" fmla="*/ 4968018 w 8631301"/>
              <a:gd name="connsiteY81" fmla="*/ 5047519 h 6687210"/>
              <a:gd name="connsiteX82" fmla="*/ 4995852 w 8631301"/>
              <a:gd name="connsiteY82" fmla="*/ 5015124 h 6687210"/>
              <a:gd name="connsiteX83" fmla="*/ 5023452 w 8631301"/>
              <a:gd name="connsiteY83" fmla="*/ 4982535 h 6687210"/>
              <a:gd name="connsiteX84" fmla="*/ 5050824 w 8631301"/>
              <a:gd name="connsiteY84" fmla="*/ 4949755 h 6687210"/>
              <a:gd name="connsiteX85" fmla="*/ 5077976 w 8631301"/>
              <a:gd name="connsiteY85" fmla="*/ 4916787 h 6687210"/>
              <a:gd name="connsiteX86" fmla="*/ 5104914 w 8631301"/>
              <a:gd name="connsiteY86" fmla="*/ 4883636 h 6687210"/>
              <a:gd name="connsiteX87" fmla="*/ 5131644 w 8631301"/>
              <a:gd name="connsiteY87" fmla="*/ 4850305 h 6687210"/>
              <a:gd name="connsiteX88" fmla="*/ 5158171 w 8631301"/>
              <a:gd name="connsiteY88" fmla="*/ 4816797 h 6687210"/>
              <a:gd name="connsiteX89" fmla="*/ 5210647 w 8631301"/>
              <a:gd name="connsiteY89" fmla="*/ 4749265 h 6687210"/>
              <a:gd name="connsiteX90" fmla="*/ 5262391 w 8631301"/>
              <a:gd name="connsiteY90" fmla="*/ 4681068 h 6687210"/>
              <a:gd name="connsiteX91" fmla="*/ 5313455 w 8631301"/>
              <a:gd name="connsiteY91" fmla="*/ 4612234 h 6687210"/>
              <a:gd name="connsiteX92" fmla="*/ 5363889 w 8631301"/>
              <a:gd name="connsiteY92" fmla="*/ 4542793 h 6687210"/>
              <a:gd name="connsiteX93" fmla="*/ 5413745 w 8631301"/>
              <a:gd name="connsiteY93" fmla="*/ 4472771 h 6687210"/>
              <a:gd name="connsiteX94" fmla="*/ 5463072 w 8631301"/>
              <a:gd name="connsiteY94" fmla="*/ 4402196 h 6687210"/>
              <a:gd name="connsiteX95" fmla="*/ 5511922 w 8631301"/>
              <a:gd name="connsiteY95" fmla="*/ 4331098 h 6687210"/>
              <a:gd name="connsiteX96" fmla="*/ 5560344 w 8631301"/>
              <a:gd name="connsiteY96" fmla="*/ 4259503 h 6687210"/>
              <a:gd name="connsiteX97" fmla="*/ 5608391 w 8631301"/>
              <a:gd name="connsiteY97" fmla="*/ 4187441 h 6687210"/>
              <a:gd name="connsiteX98" fmla="*/ 5679867 w 8631301"/>
              <a:gd name="connsiteY98" fmla="*/ 4078531 h 6687210"/>
              <a:gd name="connsiteX99" fmla="*/ 5750781 w 8631301"/>
              <a:gd name="connsiteY99" fmla="*/ 3968727 h 6687210"/>
              <a:gd name="connsiteX100" fmla="*/ 5868190 w 8631301"/>
              <a:gd name="connsiteY100" fmla="*/ 3783989 h 6687210"/>
              <a:gd name="connsiteX101" fmla="*/ 6197916 w 8631301"/>
              <a:gd name="connsiteY101" fmla="*/ 3258640 h 6687210"/>
              <a:gd name="connsiteX102" fmla="*/ 6294137 w 8631301"/>
              <a:gd name="connsiteY102" fmla="*/ 3107321 h 6687210"/>
              <a:gd name="connsiteX103" fmla="*/ 6367357 w 8631301"/>
              <a:gd name="connsiteY103" fmla="*/ 2993735 h 6687210"/>
              <a:gd name="connsiteX104" fmla="*/ 6447904 w 8631301"/>
              <a:gd name="connsiteY104" fmla="*/ 2869788 h 6687210"/>
              <a:gd name="connsiteX105" fmla="*/ 6558874 w 8631301"/>
              <a:gd name="connsiteY105" fmla="*/ 2696807 h 6687210"/>
              <a:gd name="connsiteX106" fmla="*/ 6970940 w 8631301"/>
              <a:gd name="connsiteY106" fmla="*/ 2045274 h 6687210"/>
              <a:gd name="connsiteX107" fmla="*/ 7081462 w 8631301"/>
              <a:gd name="connsiteY107" fmla="*/ 1872743 h 6687210"/>
              <a:gd name="connsiteX108" fmla="*/ 7164986 w 8631301"/>
              <a:gd name="connsiteY108" fmla="*/ 1744202 h 6687210"/>
              <a:gd name="connsiteX109" fmla="*/ 7221058 w 8631301"/>
              <a:gd name="connsiteY109" fmla="*/ 1659017 h 6687210"/>
              <a:gd name="connsiteX110" fmla="*/ 7277496 w 8631301"/>
              <a:gd name="connsiteY110" fmla="*/ 1574303 h 6687210"/>
              <a:gd name="connsiteX111" fmla="*/ 7334350 w 8631301"/>
              <a:gd name="connsiteY111" fmla="*/ 1490113 h 6687210"/>
              <a:gd name="connsiteX112" fmla="*/ 7391664 w 8631301"/>
              <a:gd name="connsiteY112" fmla="*/ 1406503 h 6687210"/>
              <a:gd name="connsiteX113" fmla="*/ 7449488 w 8631301"/>
              <a:gd name="connsiteY113" fmla="*/ 1323526 h 6687210"/>
              <a:gd name="connsiteX114" fmla="*/ 7507868 w 8631301"/>
              <a:gd name="connsiteY114" fmla="*/ 1241237 h 6687210"/>
              <a:gd name="connsiteX115" fmla="*/ 7566851 w 8631301"/>
              <a:gd name="connsiteY115" fmla="*/ 1159689 h 6687210"/>
              <a:gd name="connsiteX116" fmla="*/ 7596584 w 8631301"/>
              <a:gd name="connsiteY116" fmla="*/ 1119210 h 6687210"/>
              <a:gd name="connsiteX117" fmla="*/ 7626486 w 8631301"/>
              <a:gd name="connsiteY117" fmla="*/ 1078937 h 6687210"/>
              <a:gd name="connsiteX118" fmla="*/ 7656562 w 8631301"/>
              <a:gd name="connsiteY118" fmla="*/ 1038876 h 6687210"/>
              <a:gd name="connsiteX119" fmla="*/ 7686818 w 8631301"/>
              <a:gd name="connsiteY119" fmla="*/ 999035 h 6687210"/>
              <a:gd name="connsiteX120" fmla="*/ 7717261 w 8631301"/>
              <a:gd name="connsiteY120" fmla="*/ 959419 h 6687210"/>
              <a:gd name="connsiteX121" fmla="*/ 7747897 w 8631301"/>
              <a:gd name="connsiteY121" fmla="*/ 920037 h 6687210"/>
              <a:gd name="connsiteX122" fmla="*/ 7778730 w 8631301"/>
              <a:gd name="connsiteY122" fmla="*/ 880894 h 6687210"/>
              <a:gd name="connsiteX123" fmla="*/ 7809768 w 8631301"/>
              <a:gd name="connsiteY123" fmla="*/ 841997 h 6687210"/>
              <a:gd name="connsiteX124" fmla="*/ 7841015 w 8631301"/>
              <a:gd name="connsiteY124" fmla="*/ 803354 h 6687210"/>
              <a:gd name="connsiteX125" fmla="*/ 7872479 w 8631301"/>
              <a:gd name="connsiteY125" fmla="*/ 764970 h 6687210"/>
              <a:gd name="connsiteX126" fmla="*/ 7904165 w 8631301"/>
              <a:gd name="connsiteY126" fmla="*/ 726853 h 6687210"/>
              <a:gd name="connsiteX127" fmla="*/ 7936078 w 8631301"/>
              <a:gd name="connsiteY127" fmla="*/ 689010 h 6687210"/>
              <a:gd name="connsiteX128" fmla="*/ 7968225 w 8631301"/>
              <a:gd name="connsiteY128" fmla="*/ 651447 h 6687210"/>
              <a:gd name="connsiteX129" fmla="*/ 8000612 w 8631301"/>
              <a:gd name="connsiteY129" fmla="*/ 614171 h 6687210"/>
              <a:gd name="connsiteX130" fmla="*/ 8033245 w 8631301"/>
              <a:gd name="connsiteY130" fmla="*/ 577189 h 6687210"/>
              <a:gd name="connsiteX131" fmla="*/ 8066128 w 8631301"/>
              <a:gd name="connsiteY131" fmla="*/ 540507 h 6687210"/>
              <a:gd name="connsiteX132" fmla="*/ 8099270 w 8631301"/>
              <a:gd name="connsiteY132" fmla="*/ 504132 h 6687210"/>
              <a:gd name="connsiteX133" fmla="*/ 8132674 w 8631301"/>
              <a:gd name="connsiteY133" fmla="*/ 468072 h 6687210"/>
              <a:gd name="connsiteX134" fmla="*/ 8166348 w 8631301"/>
              <a:gd name="connsiteY134" fmla="*/ 432332 h 6687210"/>
              <a:gd name="connsiteX135" fmla="*/ 8200297 w 8631301"/>
              <a:gd name="connsiteY135" fmla="*/ 396920 h 6687210"/>
              <a:gd name="connsiteX136" fmla="*/ 8234527 w 8631301"/>
              <a:gd name="connsiteY136" fmla="*/ 361843 h 6687210"/>
              <a:gd name="connsiteX137" fmla="*/ 8269044 w 8631301"/>
              <a:gd name="connsiteY137" fmla="*/ 327107 h 6687210"/>
              <a:gd name="connsiteX138" fmla="*/ 8303854 w 8631301"/>
              <a:gd name="connsiteY138" fmla="*/ 292718 h 6687210"/>
              <a:gd name="connsiteX139" fmla="*/ 8338963 w 8631301"/>
              <a:gd name="connsiteY139" fmla="*/ 258685 h 6687210"/>
              <a:gd name="connsiteX140" fmla="*/ 8374376 w 8631301"/>
              <a:gd name="connsiteY140" fmla="*/ 225013 h 6687210"/>
              <a:gd name="connsiteX141" fmla="*/ 8410101 w 8631301"/>
              <a:gd name="connsiteY141" fmla="*/ 191709 h 6687210"/>
              <a:gd name="connsiteX142" fmla="*/ 8446141 w 8631301"/>
              <a:gd name="connsiteY142" fmla="*/ 158780 h 6687210"/>
              <a:gd name="connsiteX143" fmla="*/ 8482505 w 8631301"/>
              <a:gd name="connsiteY143" fmla="*/ 126233 h 6687210"/>
              <a:gd name="connsiteX144" fmla="*/ 8519196 w 8631301"/>
              <a:gd name="connsiteY144" fmla="*/ 94075 h 6687210"/>
              <a:gd name="connsiteX145" fmla="*/ 8556222 w 8631301"/>
              <a:gd name="connsiteY145" fmla="*/ 62312 h 6687210"/>
              <a:gd name="connsiteX146" fmla="*/ 8593588 w 8631301"/>
              <a:gd name="connsiteY146" fmla="*/ 30951 h 6687210"/>
              <a:gd name="connsiteX147" fmla="*/ 8631301 w 8631301"/>
              <a:gd name="connsiteY147" fmla="*/ 0 h 6687210"/>
              <a:gd name="connsiteX0" fmla="*/ 8636594 w 8636594"/>
              <a:gd name="connsiteY0" fmla="*/ 0 h 6687210"/>
              <a:gd name="connsiteX1" fmla="*/ 5293 w 8636594"/>
              <a:gd name="connsiteY1" fmla="*/ 0 h 6687210"/>
              <a:gd name="connsiteX2" fmla="*/ 0 w 8636594"/>
              <a:gd name="connsiteY2" fmla="*/ 5587843 h 6687210"/>
              <a:gd name="connsiteX3" fmla="*/ 1562274 w 8636594"/>
              <a:gd name="connsiteY3" fmla="*/ 6687210 h 6687210"/>
              <a:gd name="connsiteX4" fmla="*/ 1627845 w 8636594"/>
              <a:gd name="connsiteY4" fmla="*/ 6680790 h 6687210"/>
              <a:gd name="connsiteX5" fmla="*/ 1692688 w 8636594"/>
              <a:gd name="connsiteY5" fmla="*/ 6673902 h 6687210"/>
              <a:gd name="connsiteX6" fmla="*/ 1756810 w 8636594"/>
              <a:gd name="connsiteY6" fmla="*/ 6666549 h 6687210"/>
              <a:gd name="connsiteX7" fmla="*/ 1820216 w 8636594"/>
              <a:gd name="connsiteY7" fmla="*/ 6658735 h 6687210"/>
              <a:gd name="connsiteX8" fmla="*/ 1882914 w 8636594"/>
              <a:gd name="connsiteY8" fmla="*/ 6650463 h 6687210"/>
              <a:gd name="connsiteX9" fmla="*/ 1944909 w 8636594"/>
              <a:gd name="connsiteY9" fmla="*/ 6641737 h 6687210"/>
              <a:gd name="connsiteX10" fmla="*/ 2006208 w 8636594"/>
              <a:gd name="connsiteY10" fmla="*/ 6632561 h 6687210"/>
              <a:gd name="connsiteX11" fmla="*/ 2066817 w 8636594"/>
              <a:gd name="connsiteY11" fmla="*/ 6622937 h 6687210"/>
              <a:gd name="connsiteX12" fmla="*/ 2126742 w 8636594"/>
              <a:gd name="connsiteY12" fmla="*/ 6612869 h 6687210"/>
              <a:gd name="connsiteX13" fmla="*/ 2185991 w 8636594"/>
              <a:gd name="connsiteY13" fmla="*/ 6602362 h 6687210"/>
              <a:gd name="connsiteX14" fmla="*/ 2244569 w 8636594"/>
              <a:gd name="connsiteY14" fmla="*/ 6591417 h 6687210"/>
              <a:gd name="connsiteX15" fmla="*/ 2302482 w 8636594"/>
              <a:gd name="connsiteY15" fmla="*/ 6580040 h 6687210"/>
              <a:gd name="connsiteX16" fmla="*/ 2359737 w 8636594"/>
              <a:gd name="connsiteY16" fmla="*/ 6568233 h 6687210"/>
              <a:gd name="connsiteX17" fmla="*/ 2416341 w 8636594"/>
              <a:gd name="connsiteY17" fmla="*/ 6555999 h 6687210"/>
              <a:gd name="connsiteX18" fmla="*/ 2472299 w 8636594"/>
              <a:gd name="connsiteY18" fmla="*/ 6543344 h 6687210"/>
              <a:gd name="connsiteX19" fmla="*/ 2527618 w 8636594"/>
              <a:gd name="connsiteY19" fmla="*/ 6530269 h 6687210"/>
              <a:gd name="connsiteX20" fmla="*/ 2582304 w 8636594"/>
              <a:gd name="connsiteY20" fmla="*/ 6516778 h 6687210"/>
              <a:gd name="connsiteX21" fmla="*/ 2636364 w 8636594"/>
              <a:gd name="connsiteY21" fmla="*/ 6502876 h 6687210"/>
              <a:gd name="connsiteX22" fmla="*/ 2689804 w 8636594"/>
              <a:gd name="connsiteY22" fmla="*/ 6488565 h 6687210"/>
              <a:gd name="connsiteX23" fmla="*/ 2742629 w 8636594"/>
              <a:gd name="connsiteY23" fmla="*/ 6473849 h 6687210"/>
              <a:gd name="connsiteX24" fmla="*/ 2794848 w 8636594"/>
              <a:gd name="connsiteY24" fmla="*/ 6458731 h 6687210"/>
              <a:gd name="connsiteX25" fmla="*/ 2846466 w 8636594"/>
              <a:gd name="connsiteY25" fmla="*/ 6443216 h 6687210"/>
              <a:gd name="connsiteX26" fmla="*/ 2897488 w 8636594"/>
              <a:gd name="connsiteY26" fmla="*/ 6427305 h 6687210"/>
              <a:gd name="connsiteX27" fmla="*/ 2947923 w 8636594"/>
              <a:gd name="connsiteY27" fmla="*/ 6411004 h 6687210"/>
              <a:gd name="connsiteX28" fmla="*/ 2997775 w 8636594"/>
              <a:gd name="connsiteY28" fmla="*/ 6394316 h 6687210"/>
              <a:gd name="connsiteX29" fmla="*/ 3047052 w 8636594"/>
              <a:gd name="connsiteY29" fmla="*/ 6377243 h 6687210"/>
              <a:gd name="connsiteX30" fmla="*/ 3095759 w 8636594"/>
              <a:gd name="connsiteY30" fmla="*/ 6359791 h 6687210"/>
              <a:gd name="connsiteX31" fmla="*/ 3143903 w 8636594"/>
              <a:gd name="connsiteY31" fmla="*/ 6341961 h 6687210"/>
              <a:gd name="connsiteX32" fmla="*/ 3191491 w 8636594"/>
              <a:gd name="connsiteY32" fmla="*/ 6323757 h 6687210"/>
              <a:gd name="connsiteX33" fmla="*/ 3238528 w 8636594"/>
              <a:gd name="connsiteY33" fmla="*/ 6305184 h 6687210"/>
              <a:gd name="connsiteX34" fmla="*/ 3285021 w 8636594"/>
              <a:gd name="connsiteY34" fmla="*/ 6286245 h 6687210"/>
              <a:gd name="connsiteX35" fmla="*/ 3330977 w 8636594"/>
              <a:gd name="connsiteY35" fmla="*/ 6266942 h 6687210"/>
              <a:gd name="connsiteX36" fmla="*/ 3376401 w 8636594"/>
              <a:gd name="connsiteY36" fmla="*/ 6247281 h 6687210"/>
              <a:gd name="connsiteX37" fmla="*/ 3421300 w 8636594"/>
              <a:gd name="connsiteY37" fmla="*/ 6227263 h 6687210"/>
              <a:gd name="connsiteX38" fmla="*/ 3465680 w 8636594"/>
              <a:gd name="connsiteY38" fmla="*/ 6206893 h 6687210"/>
              <a:gd name="connsiteX39" fmla="*/ 3509548 w 8636594"/>
              <a:gd name="connsiteY39" fmla="*/ 6186174 h 6687210"/>
              <a:gd name="connsiteX40" fmla="*/ 3552910 w 8636594"/>
              <a:gd name="connsiteY40" fmla="*/ 6165110 h 6687210"/>
              <a:gd name="connsiteX41" fmla="*/ 3595773 w 8636594"/>
              <a:gd name="connsiteY41" fmla="*/ 6143704 h 6687210"/>
              <a:gd name="connsiteX42" fmla="*/ 3638142 w 8636594"/>
              <a:gd name="connsiteY42" fmla="*/ 6121960 h 6687210"/>
              <a:gd name="connsiteX43" fmla="*/ 3680024 w 8636594"/>
              <a:gd name="connsiteY43" fmla="*/ 6099881 h 6687210"/>
              <a:gd name="connsiteX44" fmla="*/ 3721426 w 8636594"/>
              <a:gd name="connsiteY44" fmla="*/ 6077471 h 6687210"/>
              <a:gd name="connsiteX45" fmla="*/ 3762353 w 8636594"/>
              <a:gd name="connsiteY45" fmla="*/ 6054733 h 6687210"/>
              <a:gd name="connsiteX46" fmla="*/ 3802812 w 8636594"/>
              <a:gd name="connsiteY46" fmla="*/ 6031671 h 6687210"/>
              <a:gd name="connsiteX47" fmla="*/ 3842810 w 8636594"/>
              <a:gd name="connsiteY47" fmla="*/ 6008288 h 6687210"/>
              <a:gd name="connsiteX48" fmla="*/ 3882352 w 8636594"/>
              <a:gd name="connsiteY48" fmla="*/ 5984588 h 6687210"/>
              <a:gd name="connsiteX49" fmla="*/ 3921445 w 8636594"/>
              <a:gd name="connsiteY49" fmla="*/ 5960574 h 6687210"/>
              <a:gd name="connsiteX50" fmla="*/ 3960096 w 8636594"/>
              <a:gd name="connsiteY50" fmla="*/ 5936250 h 6687210"/>
              <a:gd name="connsiteX51" fmla="*/ 3998311 w 8636594"/>
              <a:gd name="connsiteY51" fmla="*/ 5911619 h 6687210"/>
              <a:gd name="connsiteX52" fmla="*/ 4036095 w 8636594"/>
              <a:gd name="connsiteY52" fmla="*/ 5886685 h 6687210"/>
              <a:gd name="connsiteX53" fmla="*/ 4073456 w 8636594"/>
              <a:gd name="connsiteY53" fmla="*/ 5861452 h 6687210"/>
              <a:gd name="connsiteX54" fmla="*/ 4110400 w 8636594"/>
              <a:gd name="connsiteY54" fmla="*/ 5835922 h 6687210"/>
              <a:gd name="connsiteX55" fmla="*/ 4146933 w 8636594"/>
              <a:gd name="connsiteY55" fmla="*/ 5810100 h 6687210"/>
              <a:gd name="connsiteX56" fmla="*/ 4183061 w 8636594"/>
              <a:gd name="connsiteY56" fmla="*/ 5783988 h 6687210"/>
              <a:gd name="connsiteX57" fmla="*/ 4218791 w 8636594"/>
              <a:gd name="connsiteY57" fmla="*/ 5757591 h 6687210"/>
              <a:gd name="connsiteX58" fmla="*/ 4254129 w 8636594"/>
              <a:gd name="connsiteY58" fmla="*/ 5730912 h 6687210"/>
              <a:gd name="connsiteX59" fmla="*/ 4289081 w 8636594"/>
              <a:gd name="connsiteY59" fmla="*/ 5703955 h 6687210"/>
              <a:gd name="connsiteX60" fmla="*/ 4323654 w 8636594"/>
              <a:gd name="connsiteY60" fmla="*/ 5676722 h 6687210"/>
              <a:gd name="connsiteX61" fmla="*/ 4357854 w 8636594"/>
              <a:gd name="connsiteY61" fmla="*/ 5649218 h 6687210"/>
              <a:gd name="connsiteX62" fmla="*/ 4391688 w 8636594"/>
              <a:gd name="connsiteY62" fmla="*/ 5621446 h 6687210"/>
              <a:gd name="connsiteX63" fmla="*/ 4425162 w 8636594"/>
              <a:gd name="connsiteY63" fmla="*/ 5593409 h 6687210"/>
              <a:gd name="connsiteX64" fmla="*/ 4458281 w 8636594"/>
              <a:gd name="connsiteY64" fmla="*/ 5565111 h 6687210"/>
              <a:gd name="connsiteX65" fmla="*/ 4491053 w 8636594"/>
              <a:gd name="connsiteY65" fmla="*/ 5536556 h 6687210"/>
              <a:gd name="connsiteX66" fmla="*/ 4523484 w 8636594"/>
              <a:gd name="connsiteY66" fmla="*/ 5507747 h 6687210"/>
              <a:gd name="connsiteX67" fmla="*/ 4555580 w 8636594"/>
              <a:gd name="connsiteY67" fmla="*/ 5478687 h 6687210"/>
              <a:gd name="connsiteX68" fmla="*/ 4587347 w 8636594"/>
              <a:gd name="connsiteY68" fmla="*/ 5449380 h 6687210"/>
              <a:gd name="connsiteX69" fmla="*/ 4618793 w 8636594"/>
              <a:gd name="connsiteY69" fmla="*/ 5419830 h 6687210"/>
              <a:gd name="connsiteX70" fmla="*/ 4649922 w 8636594"/>
              <a:gd name="connsiteY70" fmla="*/ 5390040 h 6687210"/>
              <a:gd name="connsiteX71" fmla="*/ 4680742 w 8636594"/>
              <a:gd name="connsiteY71" fmla="*/ 5360014 h 6687210"/>
              <a:gd name="connsiteX72" fmla="*/ 4711259 w 8636594"/>
              <a:gd name="connsiteY72" fmla="*/ 5329755 h 6687210"/>
              <a:gd name="connsiteX73" fmla="*/ 4741478 w 8636594"/>
              <a:gd name="connsiteY73" fmla="*/ 5299266 h 6687210"/>
              <a:gd name="connsiteX74" fmla="*/ 4771408 w 8636594"/>
              <a:gd name="connsiteY74" fmla="*/ 5268551 h 6687210"/>
              <a:gd name="connsiteX75" fmla="*/ 4801053 w 8636594"/>
              <a:gd name="connsiteY75" fmla="*/ 5237614 h 6687210"/>
              <a:gd name="connsiteX76" fmla="*/ 4830420 w 8636594"/>
              <a:gd name="connsiteY76" fmla="*/ 5206458 h 6687210"/>
              <a:gd name="connsiteX77" fmla="*/ 4859516 w 8636594"/>
              <a:gd name="connsiteY77" fmla="*/ 5175087 h 6687210"/>
              <a:gd name="connsiteX78" fmla="*/ 4888347 w 8636594"/>
              <a:gd name="connsiteY78" fmla="*/ 5143504 h 6687210"/>
              <a:gd name="connsiteX79" fmla="*/ 4916919 w 8636594"/>
              <a:gd name="connsiteY79" fmla="*/ 5111713 h 6687210"/>
              <a:gd name="connsiteX80" fmla="*/ 4945238 w 8636594"/>
              <a:gd name="connsiteY80" fmla="*/ 5079717 h 6687210"/>
              <a:gd name="connsiteX81" fmla="*/ 4973311 w 8636594"/>
              <a:gd name="connsiteY81" fmla="*/ 5047519 h 6687210"/>
              <a:gd name="connsiteX82" fmla="*/ 5001145 w 8636594"/>
              <a:gd name="connsiteY82" fmla="*/ 5015124 h 6687210"/>
              <a:gd name="connsiteX83" fmla="*/ 5028745 w 8636594"/>
              <a:gd name="connsiteY83" fmla="*/ 4982535 h 6687210"/>
              <a:gd name="connsiteX84" fmla="*/ 5056117 w 8636594"/>
              <a:gd name="connsiteY84" fmla="*/ 4949755 h 6687210"/>
              <a:gd name="connsiteX85" fmla="*/ 5083269 w 8636594"/>
              <a:gd name="connsiteY85" fmla="*/ 4916787 h 6687210"/>
              <a:gd name="connsiteX86" fmla="*/ 5110207 w 8636594"/>
              <a:gd name="connsiteY86" fmla="*/ 4883636 h 6687210"/>
              <a:gd name="connsiteX87" fmla="*/ 5136937 w 8636594"/>
              <a:gd name="connsiteY87" fmla="*/ 4850305 h 6687210"/>
              <a:gd name="connsiteX88" fmla="*/ 5163464 w 8636594"/>
              <a:gd name="connsiteY88" fmla="*/ 4816797 h 6687210"/>
              <a:gd name="connsiteX89" fmla="*/ 5215940 w 8636594"/>
              <a:gd name="connsiteY89" fmla="*/ 4749265 h 6687210"/>
              <a:gd name="connsiteX90" fmla="*/ 5267684 w 8636594"/>
              <a:gd name="connsiteY90" fmla="*/ 4681068 h 6687210"/>
              <a:gd name="connsiteX91" fmla="*/ 5318748 w 8636594"/>
              <a:gd name="connsiteY91" fmla="*/ 4612234 h 6687210"/>
              <a:gd name="connsiteX92" fmla="*/ 5369182 w 8636594"/>
              <a:gd name="connsiteY92" fmla="*/ 4542793 h 6687210"/>
              <a:gd name="connsiteX93" fmla="*/ 5419038 w 8636594"/>
              <a:gd name="connsiteY93" fmla="*/ 4472771 h 6687210"/>
              <a:gd name="connsiteX94" fmla="*/ 5468365 w 8636594"/>
              <a:gd name="connsiteY94" fmla="*/ 4402196 h 6687210"/>
              <a:gd name="connsiteX95" fmla="*/ 5517215 w 8636594"/>
              <a:gd name="connsiteY95" fmla="*/ 4331098 h 6687210"/>
              <a:gd name="connsiteX96" fmla="*/ 5565637 w 8636594"/>
              <a:gd name="connsiteY96" fmla="*/ 4259503 h 6687210"/>
              <a:gd name="connsiteX97" fmla="*/ 5613684 w 8636594"/>
              <a:gd name="connsiteY97" fmla="*/ 4187441 h 6687210"/>
              <a:gd name="connsiteX98" fmla="*/ 5685160 w 8636594"/>
              <a:gd name="connsiteY98" fmla="*/ 4078531 h 6687210"/>
              <a:gd name="connsiteX99" fmla="*/ 5756074 w 8636594"/>
              <a:gd name="connsiteY99" fmla="*/ 3968727 h 6687210"/>
              <a:gd name="connsiteX100" fmla="*/ 5873483 w 8636594"/>
              <a:gd name="connsiteY100" fmla="*/ 3783989 h 6687210"/>
              <a:gd name="connsiteX101" fmla="*/ 6203209 w 8636594"/>
              <a:gd name="connsiteY101" fmla="*/ 3258640 h 6687210"/>
              <a:gd name="connsiteX102" fmla="*/ 6299430 w 8636594"/>
              <a:gd name="connsiteY102" fmla="*/ 3107321 h 6687210"/>
              <a:gd name="connsiteX103" fmla="*/ 6372650 w 8636594"/>
              <a:gd name="connsiteY103" fmla="*/ 2993735 h 6687210"/>
              <a:gd name="connsiteX104" fmla="*/ 6453197 w 8636594"/>
              <a:gd name="connsiteY104" fmla="*/ 2869788 h 6687210"/>
              <a:gd name="connsiteX105" fmla="*/ 6564167 w 8636594"/>
              <a:gd name="connsiteY105" fmla="*/ 2696807 h 6687210"/>
              <a:gd name="connsiteX106" fmla="*/ 6976233 w 8636594"/>
              <a:gd name="connsiteY106" fmla="*/ 2045274 h 6687210"/>
              <a:gd name="connsiteX107" fmla="*/ 7086755 w 8636594"/>
              <a:gd name="connsiteY107" fmla="*/ 1872743 h 6687210"/>
              <a:gd name="connsiteX108" fmla="*/ 7170279 w 8636594"/>
              <a:gd name="connsiteY108" fmla="*/ 1744202 h 6687210"/>
              <a:gd name="connsiteX109" fmla="*/ 7226351 w 8636594"/>
              <a:gd name="connsiteY109" fmla="*/ 1659017 h 6687210"/>
              <a:gd name="connsiteX110" fmla="*/ 7282789 w 8636594"/>
              <a:gd name="connsiteY110" fmla="*/ 1574303 h 6687210"/>
              <a:gd name="connsiteX111" fmla="*/ 7339643 w 8636594"/>
              <a:gd name="connsiteY111" fmla="*/ 1490113 h 6687210"/>
              <a:gd name="connsiteX112" fmla="*/ 7396957 w 8636594"/>
              <a:gd name="connsiteY112" fmla="*/ 1406503 h 6687210"/>
              <a:gd name="connsiteX113" fmla="*/ 7454781 w 8636594"/>
              <a:gd name="connsiteY113" fmla="*/ 1323526 h 6687210"/>
              <a:gd name="connsiteX114" fmla="*/ 7513161 w 8636594"/>
              <a:gd name="connsiteY114" fmla="*/ 1241237 h 6687210"/>
              <a:gd name="connsiteX115" fmla="*/ 7572144 w 8636594"/>
              <a:gd name="connsiteY115" fmla="*/ 1159689 h 6687210"/>
              <a:gd name="connsiteX116" fmla="*/ 7601877 w 8636594"/>
              <a:gd name="connsiteY116" fmla="*/ 1119210 h 6687210"/>
              <a:gd name="connsiteX117" fmla="*/ 7631779 w 8636594"/>
              <a:gd name="connsiteY117" fmla="*/ 1078937 h 6687210"/>
              <a:gd name="connsiteX118" fmla="*/ 7661855 w 8636594"/>
              <a:gd name="connsiteY118" fmla="*/ 1038876 h 6687210"/>
              <a:gd name="connsiteX119" fmla="*/ 7692111 w 8636594"/>
              <a:gd name="connsiteY119" fmla="*/ 999035 h 6687210"/>
              <a:gd name="connsiteX120" fmla="*/ 7722554 w 8636594"/>
              <a:gd name="connsiteY120" fmla="*/ 959419 h 6687210"/>
              <a:gd name="connsiteX121" fmla="*/ 7753190 w 8636594"/>
              <a:gd name="connsiteY121" fmla="*/ 920037 h 6687210"/>
              <a:gd name="connsiteX122" fmla="*/ 7784023 w 8636594"/>
              <a:gd name="connsiteY122" fmla="*/ 880894 h 6687210"/>
              <a:gd name="connsiteX123" fmla="*/ 7815061 w 8636594"/>
              <a:gd name="connsiteY123" fmla="*/ 841997 h 6687210"/>
              <a:gd name="connsiteX124" fmla="*/ 7846308 w 8636594"/>
              <a:gd name="connsiteY124" fmla="*/ 803354 h 6687210"/>
              <a:gd name="connsiteX125" fmla="*/ 7877772 w 8636594"/>
              <a:gd name="connsiteY125" fmla="*/ 764970 h 6687210"/>
              <a:gd name="connsiteX126" fmla="*/ 7909458 w 8636594"/>
              <a:gd name="connsiteY126" fmla="*/ 726853 h 6687210"/>
              <a:gd name="connsiteX127" fmla="*/ 7941371 w 8636594"/>
              <a:gd name="connsiteY127" fmla="*/ 689010 h 6687210"/>
              <a:gd name="connsiteX128" fmla="*/ 7973518 w 8636594"/>
              <a:gd name="connsiteY128" fmla="*/ 651447 h 6687210"/>
              <a:gd name="connsiteX129" fmla="*/ 8005905 w 8636594"/>
              <a:gd name="connsiteY129" fmla="*/ 614171 h 6687210"/>
              <a:gd name="connsiteX130" fmla="*/ 8038538 w 8636594"/>
              <a:gd name="connsiteY130" fmla="*/ 577189 h 6687210"/>
              <a:gd name="connsiteX131" fmla="*/ 8071421 w 8636594"/>
              <a:gd name="connsiteY131" fmla="*/ 540507 h 6687210"/>
              <a:gd name="connsiteX132" fmla="*/ 8104563 w 8636594"/>
              <a:gd name="connsiteY132" fmla="*/ 504132 h 6687210"/>
              <a:gd name="connsiteX133" fmla="*/ 8137967 w 8636594"/>
              <a:gd name="connsiteY133" fmla="*/ 468072 h 6687210"/>
              <a:gd name="connsiteX134" fmla="*/ 8171641 w 8636594"/>
              <a:gd name="connsiteY134" fmla="*/ 432332 h 6687210"/>
              <a:gd name="connsiteX135" fmla="*/ 8205590 w 8636594"/>
              <a:gd name="connsiteY135" fmla="*/ 396920 h 6687210"/>
              <a:gd name="connsiteX136" fmla="*/ 8239820 w 8636594"/>
              <a:gd name="connsiteY136" fmla="*/ 361843 h 6687210"/>
              <a:gd name="connsiteX137" fmla="*/ 8274337 w 8636594"/>
              <a:gd name="connsiteY137" fmla="*/ 327107 h 6687210"/>
              <a:gd name="connsiteX138" fmla="*/ 8309147 w 8636594"/>
              <a:gd name="connsiteY138" fmla="*/ 292718 h 6687210"/>
              <a:gd name="connsiteX139" fmla="*/ 8344256 w 8636594"/>
              <a:gd name="connsiteY139" fmla="*/ 258685 h 6687210"/>
              <a:gd name="connsiteX140" fmla="*/ 8379669 w 8636594"/>
              <a:gd name="connsiteY140" fmla="*/ 225013 h 6687210"/>
              <a:gd name="connsiteX141" fmla="*/ 8415394 w 8636594"/>
              <a:gd name="connsiteY141" fmla="*/ 191709 h 6687210"/>
              <a:gd name="connsiteX142" fmla="*/ 8451434 w 8636594"/>
              <a:gd name="connsiteY142" fmla="*/ 158780 h 6687210"/>
              <a:gd name="connsiteX143" fmla="*/ 8487798 w 8636594"/>
              <a:gd name="connsiteY143" fmla="*/ 126233 h 6687210"/>
              <a:gd name="connsiteX144" fmla="*/ 8524489 w 8636594"/>
              <a:gd name="connsiteY144" fmla="*/ 94075 h 6687210"/>
              <a:gd name="connsiteX145" fmla="*/ 8561515 w 8636594"/>
              <a:gd name="connsiteY145" fmla="*/ 62312 h 6687210"/>
              <a:gd name="connsiteX146" fmla="*/ 8598881 w 8636594"/>
              <a:gd name="connsiteY146" fmla="*/ 30951 h 6687210"/>
              <a:gd name="connsiteX147" fmla="*/ 8636594 w 8636594"/>
              <a:gd name="connsiteY147" fmla="*/ 0 h 6687210"/>
              <a:gd name="connsiteX0" fmla="*/ 8636594 w 8636594"/>
              <a:gd name="connsiteY0" fmla="*/ 0 h 6687210"/>
              <a:gd name="connsiteX1" fmla="*/ 5293 w 8636594"/>
              <a:gd name="connsiteY1" fmla="*/ 0 h 6687210"/>
              <a:gd name="connsiteX2" fmla="*/ 0 w 8636594"/>
              <a:gd name="connsiteY2" fmla="*/ 5587843 h 6687210"/>
              <a:gd name="connsiteX3" fmla="*/ 1562274 w 8636594"/>
              <a:gd name="connsiteY3" fmla="*/ 6687210 h 6687210"/>
              <a:gd name="connsiteX4" fmla="*/ 1627845 w 8636594"/>
              <a:gd name="connsiteY4" fmla="*/ 6680790 h 6687210"/>
              <a:gd name="connsiteX5" fmla="*/ 1692688 w 8636594"/>
              <a:gd name="connsiteY5" fmla="*/ 6673902 h 6687210"/>
              <a:gd name="connsiteX6" fmla="*/ 1756810 w 8636594"/>
              <a:gd name="connsiteY6" fmla="*/ 6666549 h 6687210"/>
              <a:gd name="connsiteX7" fmla="*/ 1820216 w 8636594"/>
              <a:gd name="connsiteY7" fmla="*/ 6658735 h 6687210"/>
              <a:gd name="connsiteX8" fmla="*/ 1882914 w 8636594"/>
              <a:gd name="connsiteY8" fmla="*/ 6650463 h 6687210"/>
              <a:gd name="connsiteX9" fmla="*/ 1944909 w 8636594"/>
              <a:gd name="connsiteY9" fmla="*/ 6641737 h 6687210"/>
              <a:gd name="connsiteX10" fmla="*/ 2006208 w 8636594"/>
              <a:gd name="connsiteY10" fmla="*/ 6632561 h 6687210"/>
              <a:gd name="connsiteX11" fmla="*/ 2066817 w 8636594"/>
              <a:gd name="connsiteY11" fmla="*/ 6622937 h 6687210"/>
              <a:gd name="connsiteX12" fmla="*/ 2126742 w 8636594"/>
              <a:gd name="connsiteY12" fmla="*/ 6612869 h 6687210"/>
              <a:gd name="connsiteX13" fmla="*/ 2185991 w 8636594"/>
              <a:gd name="connsiteY13" fmla="*/ 6602362 h 6687210"/>
              <a:gd name="connsiteX14" fmla="*/ 2244569 w 8636594"/>
              <a:gd name="connsiteY14" fmla="*/ 6591417 h 6687210"/>
              <a:gd name="connsiteX15" fmla="*/ 2302482 w 8636594"/>
              <a:gd name="connsiteY15" fmla="*/ 6580040 h 6687210"/>
              <a:gd name="connsiteX16" fmla="*/ 2359737 w 8636594"/>
              <a:gd name="connsiteY16" fmla="*/ 6568233 h 6687210"/>
              <a:gd name="connsiteX17" fmla="*/ 2416341 w 8636594"/>
              <a:gd name="connsiteY17" fmla="*/ 6555999 h 6687210"/>
              <a:gd name="connsiteX18" fmla="*/ 2472299 w 8636594"/>
              <a:gd name="connsiteY18" fmla="*/ 6543344 h 6687210"/>
              <a:gd name="connsiteX19" fmla="*/ 2527618 w 8636594"/>
              <a:gd name="connsiteY19" fmla="*/ 6530269 h 6687210"/>
              <a:gd name="connsiteX20" fmla="*/ 2582304 w 8636594"/>
              <a:gd name="connsiteY20" fmla="*/ 6516778 h 6687210"/>
              <a:gd name="connsiteX21" fmla="*/ 2636364 w 8636594"/>
              <a:gd name="connsiteY21" fmla="*/ 6502876 h 6687210"/>
              <a:gd name="connsiteX22" fmla="*/ 2689804 w 8636594"/>
              <a:gd name="connsiteY22" fmla="*/ 6488565 h 6687210"/>
              <a:gd name="connsiteX23" fmla="*/ 2742629 w 8636594"/>
              <a:gd name="connsiteY23" fmla="*/ 6473849 h 6687210"/>
              <a:gd name="connsiteX24" fmla="*/ 2794848 w 8636594"/>
              <a:gd name="connsiteY24" fmla="*/ 6458731 h 6687210"/>
              <a:gd name="connsiteX25" fmla="*/ 2846466 w 8636594"/>
              <a:gd name="connsiteY25" fmla="*/ 6443216 h 6687210"/>
              <a:gd name="connsiteX26" fmla="*/ 2897488 w 8636594"/>
              <a:gd name="connsiteY26" fmla="*/ 6427305 h 6687210"/>
              <a:gd name="connsiteX27" fmla="*/ 2947923 w 8636594"/>
              <a:gd name="connsiteY27" fmla="*/ 6411004 h 6687210"/>
              <a:gd name="connsiteX28" fmla="*/ 2997775 w 8636594"/>
              <a:gd name="connsiteY28" fmla="*/ 6394316 h 6687210"/>
              <a:gd name="connsiteX29" fmla="*/ 3047052 w 8636594"/>
              <a:gd name="connsiteY29" fmla="*/ 6377243 h 6687210"/>
              <a:gd name="connsiteX30" fmla="*/ 3095759 w 8636594"/>
              <a:gd name="connsiteY30" fmla="*/ 6359791 h 6687210"/>
              <a:gd name="connsiteX31" fmla="*/ 3143903 w 8636594"/>
              <a:gd name="connsiteY31" fmla="*/ 6341961 h 6687210"/>
              <a:gd name="connsiteX32" fmla="*/ 3191491 w 8636594"/>
              <a:gd name="connsiteY32" fmla="*/ 6323757 h 6687210"/>
              <a:gd name="connsiteX33" fmla="*/ 3238528 w 8636594"/>
              <a:gd name="connsiteY33" fmla="*/ 6305184 h 6687210"/>
              <a:gd name="connsiteX34" fmla="*/ 3285021 w 8636594"/>
              <a:gd name="connsiteY34" fmla="*/ 6286245 h 6687210"/>
              <a:gd name="connsiteX35" fmla="*/ 3330977 w 8636594"/>
              <a:gd name="connsiteY35" fmla="*/ 6266942 h 6687210"/>
              <a:gd name="connsiteX36" fmla="*/ 3376401 w 8636594"/>
              <a:gd name="connsiteY36" fmla="*/ 6247281 h 6687210"/>
              <a:gd name="connsiteX37" fmla="*/ 3421300 w 8636594"/>
              <a:gd name="connsiteY37" fmla="*/ 6227263 h 6687210"/>
              <a:gd name="connsiteX38" fmla="*/ 3465680 w 8636594"/>
              <a:gd name="connsiteY38" fmla="*/ 6206893 h 6687210"/>
              <a:gd name="connsiteX39" fmla="*/ 3509548 w 8636594"/>
              <a:gd name="connsiteY39" fmla="*/ 6186174 h 6687210"/>
              <a:gd name="connsiteX40" fmla="*/ 3552910 w 8636594"/>
              <a:gd name="connsiteY40" fmla="*/ 6165110 h 6687210"/>
              <a:gd name="connsiteX41" fmla="*/ 3595773 w 8636594"/>
              <a:gd name="connsiteY41" fmla="*/ 6143704 h 6687210"/>
              <a:gd name="connsiteX42" fmla="*/ 3638142 w 8636594"/>
              <a:gd name="connsiteY42" fmla="*/ 6121960 h 6687210"/>
              <a:gd name="connsiteX43" fmla="*/ 3680024 w 8636594"/>
              <a:gd name="connsiteY43" fmla="*/ 6099881 h 6687210"/>
              <a:gd name="connsiteX44" fmla="*/ 3721426 w 8636594"/>
              <a:gd name="connsiteY44" fmla="*/ 6077471 h 6687210"/>
              <a:gd name="connsiteX45" fmla="*/ 3762353 w 8636594"/>
              <a:gd name="connsiteY45" fmla="*/ 6054733 h 6687210"/>
              <a:gd name="connsiteX46" fmla="*/ 3802812 w 8636594"/>
              <a:gd name="connsiteY46" fmla="*/ 6031671 h 6687210"/>
              <a:gd name="connsiteX47" fmla="*/ 3842810 w 8636594"/>
              <a:gd name="connsiteY47" fmla="*/ 6008288 h 6687210"/>
              <a:gd name="connsiteX48" fmla="*/ 3882352 w 8636594"/>
              <a:gd name="connsiteY48" fmla="*/ 5984588 h 6687210"/>
              <a:gd name="connsiteX49" fmla="*/ 3921445 w 8636594"/>
              <a:gd name="connsiteY49" fmla="*/ 5960574 h 6687210"/>
              <a:gd name="connsiteX50" fmla="*/ 3960096 w 8636594"/>
              <a:gd name="connsiteY50" fmla="*/ 5936250 h 6687210"/>
              <a:gd name="connsiteX51" fmla="*/ 3998311 w 8636594"/>
              <a:gd name="connsiteY51" fmla="*/ 5911619 h 6687210"/>
              <a:gd name="connsiteX52" fmla="*/ 4036095 w 8636594"/>
              <a:gd name="connsiteY52" fmla="*/ 5886685 h 6687210"/>
              <a:gd name="connsiteX53" fmla="*/ 4073456 w 8636594"/>
              <a:gd name="connsiteY53" fmla="*/ 5861452 h 6687210"/>
              <a:gd name="connsiteX54" fmla="*/ 4110400 w 8636594"/>
              <a:gd name="connsiteY54" fmla="*/ 5835922 h 6687210"/>
              <a:gd name="connsiteX55" fmla="*/ 4146933 w 8636594"/>
              <a:gd name="connsiteY55" fmla="*/ 5810100 h 6687210"/>
              <a:gd name="connsiteX56" fmla="*/ 4183061 w 8636594"/>
              <a:gd name="connsiteY56" fmla="*/ 5783988 h 6687210"/>
              <a:gd name="connsiteX57" fmla="*/ 4218791 w 8636594"/>
              <a:gd name="connsiteY57" fmla="*/ 5757591 h 6687210"/>
              <a:gd name="connsiteX58" fmla="*/ 4254129 w 8636594"/>
              <a:gd name="connsiteY58" fmla="*/ 5730912 h 6687210"/>
              <a:gd name="connsiteX59" fmla="*/ 4289081 w 8636594"/>
              <a:gd name="connsiteY59" fmla="*/ 5703955 h 6687210"/>
              <a:gd name="connsiteX60" fmla="*/ 4323654 w 8636594"/>
              <a:gd name="connsiteY60" fmla="*/ 5676722 h 6687210"/>
              <a:gd name="connsiteX61" fmla="*/ 4357854 w 8636594"/>
              <a:gd name="connsiteY61" fmla="*/ 5649218 h 6687210"/>
              <a:gd name="connsiteX62" fmla="*/ 4391688 w 8636594"/>
              <a:gd name="connsiteY62" fmla="*/ 5621446 h 6687210"/>
              <a:gd name="connsiteX63" fmla="*/ 4425162 w 8636594"/>
              <a:gd name="connsiteY63" fmla="*/ 5593409 h 6687210"/>
              <a:gd name="connsiteX64" fmla="*/ 4458281 w 8636594"/>
              <a:gd name="connsiteY64" fmla="*/ 5565111 h 6687210"/>
              <a:gd name="connsiteX65" fmla="*/ 4491053 w 8636594"/>
              <a:gd name="connsiteY65" fmla="*/ 5536556 h 6687210"/>
              <a:gd name="connsiteX66" fmla="*/ 4523484 w 8636594"/>
              <a:gd name="connsiteY66" fmla="*/ 5507747 h 6687210"/>
              <a:gd name="connsiteX67" fmla="*/ 4555580 w 8636594"/>
              <a:gd name="connsiteY67" fmla="*/ 5478687 h 6687210"/>
              <a:gd name="connsiteX68" fmla="*/ 4587347 w 8636594"/>
              <a:gd name="connsiteY68" fmla="*/ 5449380 h 6687210"/>
              <a:gd name="connsiteX69" fmla="*/ 4618793 w 8636594"/>
              <a:gd name="connsiteY69" fmla="*/ 5419830 h 6687210"/>
              <a:gd name="connsiteX70" fmla="*/ 4649922 w 8636594"/>
              <a:gd name="connsiteY70" fmla="*/ 5390040 h 6687210"/>
              <a:gd name="connsiteX71" fmla="*/ 4680742 w 8636594"/>
              <a:gd name="connsiteY71" fmla="*/ 5360014 h 6687210"/>
              <a:gd name="connsiteX72" fmla="*/ 4711259 w 8636594"/>
              <a:gd name="connsiteY72" fmla="*/ 5329755 h 6687210"/>
              <a:gd name="connsiteX73" fmla="*/ 4741478 w 8636594"/>
              <a:gd name="connsiteY73" fmla="*/ 5299266 h 6687210"/>
              <a:gd name="connsiteX74" fmla="*/ 4771408 w 8636594"/>
              <a:gd name="connsiteY74" fmla="*/ 5268551 h 6687210"/>
              <a:gd name="connsiteX75" fmla="*/ 4801053 w 8636594"/>
              <a:gd name="connsiteY75" fmla="*/ 5237614 h 6687210"/>
              <a:gd name="connsiteX76" fmla="*/ 4830420 w 8636594"/>
              <a:gd name="connsiteY76" fmla="*/ 5206458 h 6687210"/>
              <a:gd name="connsiteX77" fmla="*/ 4859516 w 8636594"/>
              <a:gd name="connsiteY77" fmla="*/ 5175087 h 6687210"/>
              <a:gd name="connsiteX78" fmla="*/ 4888347 w 8636594"/>
              <a:gd name="connsiteY78" fmla="*/ 5143504 h 6687210"/>
              <a:gd name="connsiteX79" fmla="*/ 4916919 w 8636594"/>
              <a:gd name="connsiteY79" fmla="*/ 5111713 h 6687210"/>
              <a:gd name="connsiteX80" fmla="*/ 4945238 w 8636594"/>
              <a:gd name="connsiteY80" fmla="*/ 5079717 h 6687210"/>
              <a:gd name="connsiteX81" fmla="*/ 4973311 w 8636594"/>
              <a:gd name="connsiteY81" fmla="*/ 5047519 h 6687210"/>
              <a:gd name="connsiteX82" fmla="*/ 5001145 w 8636594"/>
              <a:gd name="connsiteY82" fmla="*/ 5015124 h 6687210"/>
              <a:gd name="connsiteX83" fmla="*/ 5028745 w 8636594"/>
              <a:gd name="connsiteY83" fmla="*/ 4982535 h 6687210"/>
              <a:gd name="connsiteX84" fmla="*/ 5056117 w 8636594"/>
              <a:gd name="connsiteY84" fmla="*/ 4949755 h 6687210"/>
              <a:gd name="connsiteX85" fmla="*/ 5083269 w 8636594"/>
              <a:gd name="connsiteY85" fmla="*/ 4916787 h 6687210"/>
              <a:gd name="connsiteX86" fmla="*/ 5110207 w 8636594"/>
              <a:gd name="connsiteY86" fmla="*/ 4883636 h 6687210"/>
              <a:gd name="connsiteX87" fmla="*/ 5136937 w 8636594"/>
              <a:gd name="connsiteY87" fmla="*/ 4850305 h 6687210"/>
              <a:gd name="connsiteX88" fmla="*/ 5163464 w 8636594"/>
              <a:gd name="connsiteY88" fmla="*/ 4816797 h 6687210"/>
              <a:gd name="connsiteX89" fmla="*/ 5215940 w 8636594"/>
              <a:gd name="connsiteY89" fmla="*/ 4749265 h 6687210"/>
              <a:gd name="connsiteX90" fmla="*/ 5267684 w 8636594"/>
              <a:gd name="connsiteY90" fmla="*/ 4681068 h 6687210"/>
              <a:gd name="connsiteX91" fmla="*/ 5318748 w 8636594"/>
              <a:gd name="connsiteY91" fmla="*/ 4612234 h 6687210"/>
              <a:gd name="connsiteX92" fmla="*/ 5369182 w 8636594"/>
              <a:gd name="connsiteY92" fmla="*/ 4542793 h 6687210"/>
              <a:gd name="connsiteX93" fmla="*/ 5419038 w 8636594"/>
              <a:gd name="connsiteY93" fmla="*/ 4472771 h 6687210"/>
              <a:gd name="connsiteX94" fmla="*/ 5468365 w 8636594"/>
              <a:gd name="connsiteY94" fmla="*/ 4402196 h 6687210"/>
              <a:gd name="connsiteX95" fmla="*/ 5517215 w 8636594"/>
              <a:gd name="connsiteY95" fmla="*/ 4331098 h 6687210"/>
              <a:gd name="connsiteX96" fmla="*/ 5565637 w 8636594"/>
              <a:gd name="connsiteY96" fmla="*/ 4259503 h 6687210"/>
              <a:gd name="connsiteX97" fmla="*/ 5613684 w 8636594"/>
              <a:gd name="connsiteY97" fmla="*/ 4187441 h 6687210"/>
              <a:gd name="connsiteX98" fmla="*/ 5685160 w 8636594"/>
              <a:gd name="connsiteY98" fmla="*/ 4078531 h 6687210"/>
              <a:gd name="connsiteX99" fmla="*/ 5756074 w 8636594"/>
              <a:gd name="connsiteY99" fmla="*/ 3968727 h 6687210"/>
              <a:gd name="connsiteX100" fmla="*/ 5873483 w 8636594"/>
              <a:gd name="connsiteY100" fmla="*/ 3783989 h 6687210"/>
              <a:gd name="connsiteX101" fmla="*/ 6203209 w 8636594"/>
              <a:gd name="connsiteY101" fmla="*/ 3258640 h 6687210"/>
              <a:gd name="connsiteX102" fmla="*/ 6299430 w 8636594"/>
              <a:gd name="connsiteY102" fmla="*/ 3107321 h 6687210"/>
              <a:gd name="connsiteX103" fmla="*/ 6372650 w 8636594"/>
              <a:gd name="connsiteY103" fmla="*/ 2993735 h 6687210"/>
              <a:gd name="connsiteX104" fmla="*/ 6453197 w 8636594"/>
              <a:gd name="connsiteY104" fmla="*/ 2869788 h 6687210"/>
              <a:gd name="connsiteX105" fmla="*/ 6564167 w 8636594"/>
              <a:gd name="connsiteY105" fmla="*/ 2696807 h 6687210"/>
              <a:gd name="connsiteX106" fmla="*/ 6976233 w 8636594"/>
              <a:gd name="connsiteY106" fmla="*/ 2045274 h 6687210"/>
              <a:gd name="connsiteX107" fmla="*/ 7086755 w 8636594"/>
              <a:gd name="connsiteY107" fmla="*/ 1872743 h 6687210"/>
              <a:gd name="connsiteX108" fmla="*/ 7170279 w 8636594"/>
              <a:gd name="connsiteY108" fmla="*/ 1744202 h 6687210"/>
              <a:gd name="connsiteX109" fmla="*/ 7226351 w 8636594"/>
              <a:gd name="connsiteY109" fmla="*/ 1659017 h 6687210"/>
              <a:gd name="connsiteX110" fmla="*/ 7282789 w 8636594"/>
              <a:gd name="connsiteY110" fmla="*/ 1574303 h 6687210"/>
              <a:gd name="connsiteX111" fmla="*/ 7339643 w 8636594"/>
              <a:gd name="connsiteY111" fmla="*/ 1490113 h 6687210"/>
              <a:gd name="connsiteX112" fmla="*/ 7396957 w 8636594"/>
              <a:gd name="connsiteY112" fmla="*/ 1406503 h 6687210"/>
              <a:gd name="connsiteX113" fmla="*/ 7454781 w 8636594"/>
              <a:gd name="connsiteY113" fmla="*/ 1323526 h 6687210"/>
              <a:gd name="connsiteX114" fmla="*/ 7513161 w 8636594"/>
              <a:gd name="connsiteY114" fmla="*/ 1241237 h 6687210"/>
              <a:gd name="connsiteX115" fmla="*/ 7572144 w 8636594"/>
              <a:gd name="connsiteY115" fmla="*/ 1159689 h 6687210"/>
              <a:gd name="connsiteX116" fmla="*/ 7601877 w 8636594"/>
              <a:gd name="connsiteY116" fmla="*/ 1119210 h 6687210"/>
              <a:gd name="connsiteX117" fmla="*/ 7631779 w 8636594"/>
              <a:gd name="connsiteY117" fmla="*/ 1078937 h 6687210"/>
              <a:gd name="connsiteX118" fmla="*/ 7661855 w 8636594"/>
              <a:gd name="connsiteY118" fmla="*/ 1038876 h 6687210"/>
              <a:gd name="connsiteX119" fmla="*/ 7692111 w 8636594"/>
              <a:gd name="connsiteY119" fmla="*/ 999035 h 6687210"/>
              <a:gd name="connsiteX120" fmla="*/ 7722554 w 8636594"/>
              <a:gd name="connsiteY120" fmla="*/ 959419 h 6687210"/>
              <a:gd name="connsiteX121" fmla="*/ 7753190 w 8636594"/>
              <a:gd name="connsiteY121" fmla="*/ 920037 h 6687210"/>
              <a:gd name="connsiteX122" fmla="*/ 7784023 w 8636594"/>
              <a:gd name="connsiteY122" fmla="*/ 880894 h 6687210"/>
              <a:gd name="connsiteX123" fmla="*/ 7815061 w 8636594"/>
              <a:gd name="connsiteY123" fmla="*/ 841997 h 6687210"/>
              <a:gd name="connsiteX124" fmla="*/ 7846308 w 8636594"/>
              <a:gd name="connsiteY124" fmla="*/ 803354 h 6687210"/>
              <a:gd name="connsiteX125" fmla="*/ 7877772 w 8636594"/>
              <a:gd name="connsiteY125" fmla="*/ 764970 h 6687210"/>
              <a:gd name="connsiteX126" fmla="*/ 7909458 w 8636594"/>
              <a:gd name="connsiteY126" fmla="*/ 726853 h 6687210"/>
              <a:gd name="connsiteX127" fmla="*/ 7941371 w 8636594"/>
              <a:gd name="connsiteY127" fmla="*/ 689010 h 6687210"/>
              <a:gd name="connsiteX128" fmla="*/ 7973518 w 8636594"/>
              <a:gd name="connsiteY128" fmla="*/ 651447 h 6687210"/>
              <a:gd name="connsiteX129" fmla="*/ 8005905 w 8636594"/>
              <a:gd name="connsiteY129" fmla="*/ 614171 h 6687210"/>
              <a:gd name="connsiteX130" fmla="*/ 8038538 w 8636594"/>
              <a:gd name="connsiteY130" fmla="*/ 577189 h 6687210"/>
              <a:gd name="connsiteX131" fmla="*/ 8071421 w 8636594"/>
              <a:gd name="connsiteY131" fmla="*/ 540507 h 6687210"/>
              <a:gd name="connsiteX132" fmla="*/ 8104563 w 8636594"/>
              <a:gd name="connsiteY132" fmla="*/ 504132 h 6687210"/>
              <a:gd name="connsiteX133" fmla="*/ 8137967 w 8636594"/>
              <a:gd name="connsiteY133" fmla="*/ 468072 h 6687210"/>
              <a:gd name="connsiteX134" fmla="*/ 8171641 w 8636594"/>
              <a:gd name="connsiteY134" fmla="*/ 432332 h 6687210"/>
              <a:gd name="connsiteX135" fmla="*/ 8205590 w 8636594"/>
              <a:gd name="connsiteY135" fmla="*/ 396920 h 6687210"/>
              <a:gd name="connsiteX136" fmla="*/ 8239820 w 8636594"/>
              <a:gd name="connsiteY136" fmla="*/ 361843 h 6687210"/>
              <a:gd name="connsiteX137" fmla="*/ 8274337 w 8636594"/>
              <a:gd name="connsiteY137" fmla="*/ 327107 h 6687210"/>
              <a:gd name="connsiteX138" fmla="*/ 8309147 w 8636594"/>
              <a:gd name="connsiteY138" fmla="*/ 292718 h 6687210"/>
              <a:gd name="connsiteX139" fmla="*/ 8344256 w 8636594"/>
              <a:gd name="connsiteY139" fmla="*/ 258685 h 6687210"/>
              <a:gd name="connsiteX140" fmla="*/ 8379669 w 8636594"/>
              <a:gd name="connsiteY140" fmla="*/ 225013 h 6687210"/>
              <a:gd name="connsiteX141" fmla="*/ 8415394 w 8636594"/>
              <a:gd name="connsiteY141" fmla="*/ 191709 h 6687210"/>
              <a:gd name="connsiteX142" fmla="*/ 8451434 w 8636594"/>
              <a:gd name="connsiteY142" fmla="*/ 158780 h 6687210"/>
              <a:gd name="connsiteX143" fmla="*/ 8487798 w 8636594"/>
              <a:gd name="connsiteY143" fmla="*/ 126233 h 6687210"/>
              <a:gd name="connsiteX144" fmla="*/ 8524489 w 8636594"/>
              <a:gd name="connsiteY144" fmla="*/ 94075 h 6687210"/>
              <a:gd name="connsiteX145" fmla="*/ 8561515 w 8636594"/>
              <a:gd name="connsiteY145" fmla="*/ 62312 h 6687210"/>
              <a:gd name="connsiteX146" fmla="*/ 8598881 w 8636594"/>
              <a:gd name="connsiteY146" fmla="*/ 30951 h 6687210"/>
              <a:gd name="connsiteX147" fmla="*/ 8636594 w 8636594"/>
              <a:gd name="connsiteY147" fmla="*/ 0 h 6687210"/>
              <a:gd name="connsiteX0" fmla="*/ 8636594 w 8636594"/>
              <a:gd name="connsiteY0" fmla="*/ 0 h 6680790"/>
              <a:gd name="connsiteX1" fmla="*/ 5293 w 8636594"/>
              <a:gd name="connsiteY1" fmla="*/ 0 h 6680790"/>
              <a:gd name="connsiteX2" fmla="*/ 0 w 8636594"/>
              <a:gd name="connsiteY2" fmla="*/ 5587843 h 6680790"/>
              <a:gd name="connsiteX3" fmla="*/ 1594033 w 8636594"/>
              <a:gd name="connsiteY3" fmla="*/ 5600057 h 6680790"/>
              <a:gd name="connsiteX4" fmla="*/ 1627845 w 8636594"/>
              <a:gd name="connsiteY4" fmla="*/ 6680790 h 6680790"/>
              <a:gd name="connsiteX5" fmla="*/ 1692688 w 8636594"/>
              <a:gd name="connsiteY5" fmla="*/ 6673902 h 6680790"/>
              <a:gd name="connsiteX6" fmla="*/ 1756810 w 8636594"/>
              <a:gd name="connsiteY6" fmla="*/ 6666549 h 6680790"/>
              <a:gd name="connsiteX7" fmla="*/ 1820216 w 8636594"/>
              <a:gd name="connsiteY7" fmla="*/ 6658735 h 6680790"/>
              <a:gd name="connsiteX8" fmla="*/ 1882914 w 8636594"/>
              <a:gd name="connsiteY8" fmla="*/ 6650463 h 6680790"/>
              <a:gd name="connsiteX9" fmla="*/ 1944909 w 8636594"/>
              <a:gd name="connsiteY9" fmla="*/ 6641737 h 6680790"/>
              <a:gd name="connsiteX10" fmla="*/ 2006208 w 8636594"/>
              <a:gd name="connsiteY10" fmla="*/ 6632561 h 6680790"/>
              <a:gd name="connsiteX11" fmla="*/ 2066817 w 8636594"/>
              <a:gd name="connsiteY11" fmla="*/ 6622937 h 6680790"/>
              <a:gd name="connsiteX12" fmla="*/ 2126742 w 8636594"/>
              <a:gd name="connsiteY12" fmla="*/ 6612869 h 6680790"/>
              <a:gd name="connsiteX13" fmla="*/ 2185991 w 8636594"/>
              <a:gd name="connsiteY13" fmla="*/ 6602362 h 6680790"/>
              <a:gd name="connsiteX14" fmla="*/ 2244569 w 8636594"/>
              <a:gd name="connsiteY14" fmla="*/ 6591417 h 6680790"/>
              <a:gd name="connsiteX15" fmla="*/ 2302482 w 8636594"/>
              <a:gd name="connsiteY15" fmla="*/ 6580040 h 6680790"/>
              <a:gd name="connsiteX16" fmla="*/ 2359737 w 8636594"/>
              <a:gd name="connsiteY16" fmla="*/ 6568233 h 6680790"/>
              <a:gd name="connsiteX17" fmla="*/ 2416341 w 8636594"/>
              <a:gd name="connsiteY17" fmla="*/ 6555999 h 6680790"/>
              <a:gd name="connsiteX18" fmla="*/ 2472299 w 8636594"/>
              <a:gd name="connsiteY18" fmla="*/ 6543344 h 6680790"/>
              <a:gd name="connsiteX19" fmla="*/ 2527618 w 8636594"/>
              <a:gd name="connsiteY19" fmla="*/ 6530269 h 6680790"/>
              <a:gd name="connsiteX20" fmla="*/ 2582304 w 8636594"/>
              <a:gd name="connsiteY20" fmla="*/ 6516778 h 6680790"/>
              <a:gd name="connsiteX21" fmla="*/ 2636364 w 8636594"/>
              <a:gd name="connsiteY21" fmla="*/ 6502876 h 6680790"/>
              <a:gd name="connsiteX22" fmla="*/ 2689804 w 8636594"/>
              <a:gd name="connsiteY22" fmla="*/ 6488565 h 6680790"/>
              <a:gd name="connsiteX23" fmla="*/ 2742629 w 8636594"/>
              <a:gd name="connsiteY23" fmla="*/ 6473849 h 6680790"/>
              <a:gd name="connsiteX24" fmla="*/ 2794848 w 8636594"/>
              <a:gd name="connsiteY24" fmla="*/ 6458731 h 6680790"/>
              <a:gd name="connsiteX25" fmla="*/ 2846466 w 8636594"/>
              <a:gd name="connsiteY25" fmla="*/ 6443216 h 6680790"/>
              <a:gd name="connsiteX26" fmla="*/ 2897488 w 8636594"/>
              <a:gd name="connsiteY26" fmla="*/ 6427305 h 6680790"/>
              <a:gd name="connsiteX27" fmla="*/ 2947923 w 8636594"/>
              <a:gd name="connsiteY27" fmla="*/ 6411004 h 6680790"/>
              <a:gd name="connsiteX28" fmla="*/ 2997775 w 8636594"/>
              <a:gd name="connsiteY28" fmla="*/ 6394316 h 6680790"/>
              <a:gd name="connsiteX29" fmla="*/ 3047052 w 8636594"/>
              <a:gd name="connsiteY29" fmla="*/ 6377243 h 6680790"/>
              <a:gd name="connsiteX30" fmla="*/ 3095759 w 8636594"/>
              <a:gd name="connsiteY30" fmla="*/ 6359791 h 6680790"/>
              <a:gd name="connsiteX31" fmla="*/ 3143903 w 8636594"/>
              <a:gd name="connsiteY31" fmla="*/ 6341961 h 6680790"/>
              <a:gd name="connsiteX32" fmla="*/ 3191491 w 8636594"/>
              <a:gd name="connsiteY32" fmla="*/ 6323757 h 6680790"/>
              <a:gd name="connsiteX33" fmla="*/ 3238528 w 8636594"/>
              <a:gd name="connsiteY33" fmla="*/ 6305184 h 6680790"/>
              <a:gd name="connsiteX34" fmla="*/ 3285021 w 8636594"/>
              <a:gd name="connsiteY34" fmla="*/ 6286245 h 6680790"/>
              <a:gd name="connsiteX35" fmla="*/ 3330977 w 8636594"/>
              <a:gd name="connsiteY35" fmla="*/ 6266942 h 6680790"/>
              <a:gd name="connsiteX36" fmla="*/ 3376401 w 8636594"/>
              <a:gd name="connsiteY36" fmla="*/ 6247281 h 6680790"/>
              <a:gd name="connsiteX37" fmla="*/ 3421300 w 8636594"/>
              <a:gd name="connsiteY37" fmla="*/ 6227263 h 6680790"/>
              <a:gd name="connsiteX38" fmla="*/ 3465680 w 8636594"/>
              <a:gd name="connsiteY38" fmla="*/ 6206893 h 6680790"/>
              <a:gd name="connsiteX39" fmla="*/ 3509548 w 8636594"/>
              <a:gd name="connsiteY39" fmla="*/ 6186174 h 6680790"/>
              <a:gd name="connsiteX40" fmla="*/ 3552910 w 8636594"/>
              <a:gd name="connsiteY40" fmla="*/ 6165110 h 6680790"/>
              <a:gd name="connsiteX41" fmla="*/ 3595773 w 8636594"/>
              <a:gd name="connsiteY41" fmla="*/ 6143704 h 6680790"/>
              <a:gd name="connsiteX42" fmla="*/ 3638142 w 8636594"/>
              <a:gd name="connsiteY42" fmla="*/ 6121960 h 6680790"/>
              <a:gd name="connsiteX43" fmla="*/ 3680024 w 8636594"/>
              <a:gd name="connsiteY43" fmla="*/ 6099881 h 6680790"/>
              <a:gd name="connsiteX44" fmla="*/ 3721426 w 8636594"/>
              <a:gd name="connsiteY44" fmla="*/ 6077471 h 6680790"/>
              <a:gd name="connsiteX45" fmla="*/ 3762353 w 8636594"/>
              <a:gd name="connsiteY45" fmla="*/ 6054733 h 6680790"/>
              <a:gd name="connsiteX46" fmla="*/ 3802812 w 8636594"/>
              <a:gd name="connsiteY46" fmla="*/ 6031671 h 6680790"/>
              <a:gd name="connsiteX47" fmla="*/ 3842810 w 8636594"/>
              <a:gd name="connsiteY47" fmla="*/ 6008288 h 6680790"/>
              <a:gd name="connsiteX48" fmla="*/ 3882352 w 8636594"/>
              <a:gd name="connsiteY48" fmla="*/ 5984588 h 6680790"/>
              <a:gd name="connsiteX49" fmla="*/ 3921445 w 8636594"/>
              <a:gd name="connsiteY49" fmla="*/ 5960574 h 6680790"/>
              <a:gd name="connsiteX50" fmla="*/ 3960096 w 8636594"/>
              <a:gd name="connsiteY50" fmla="*/ 5936250 h 6680790"/>
              <a:gd name="connsiteX51" fmla="*/ 3998311 w 8636594"/>
              <a:gd name="connsiteY51" fmla="*/ 5911619 h 6680790"/>
              <a:gd name="connsiteX52" fmla="*/ 4036095 w 8636594"/>
              <a:gd name="connsiteY52" fmla="*/ 5886685 h 6680790"/>
              <a:gd name="connsiteX53" fmla="*/ 4073456 w 8636594"/>
              <a:gd name="connsiteY53" fmla="*/ 5861452 h 6680790"/>
              <a:gd name="connsiteX54" fmla="*/ 4110400 w 8636594"/>
              <a:gd name="connsiteY54" fmla="*/ 5835922 h 6680790"/>
              <a:gd name="connsiteX55" fmla="*/ 4146933 w 8636594"/>
              <a:gd name="connsiteY55" fmla="*/ 5810100 h 6680790"/>
              <a:gd name="connsiteX56" fmla="*/ 4183061 w 8636594"/>
              <a:gd name="connsiteY56" fmla="*/ 5783988 h 6680790"/>
              <a:gd name="connsiteX57" fmla="*/ 4218791 w 8636594"/>
              <a:gd name="connsiteY57" fmla="*/ 5757591 h 6680790"/>
              <a:gd name="connsiteX58" fmla="*/ 4254129 w 8636594"/>
              <a:gd name="connsiteY58" fmla="*/ 5730912 h 6680790"/>
              <a:gd name="connsiteX59" fmla="*/ 4289081 w 8636594"/>
              <a:gd name="connsiteY59" fmla="*/ 5703955 h 6680790"/>
              <a:gd name="connsiteX60" fmla="*/ 4323654 w 8636594"/>
              <a:gd name="connsiteY60" fmla="*/ 5676722 h 6680790"/>
              <a:gd name="connsiteX61" fmla="*/ 4357854 w 8636594"/>
              <a:gd name="connsiteY61" fmla="*/ 5649218 h 6680790"/>
              <a:gd name="connsiteX62" fmla="*/ 4391688 w 8636594"/>
              <a:gd name="connsiteY62" fmla="*/ 5621446 h 6680790"/>
              <a:gd name="connsiteX63" fmla="*/ 4425162 w 8636594"/>
              <a:gd name="connsiteY63" fmla="*/ 5593409 h 6680790"/>
              <a:gd name="connsiteX64" fmla="*/ 4458281 w 8636594"/>
              <a:gd name="connsiteY64" fmla="*/ 5565111 h 6680790"/>
              <a:gd name="connsiteX65" fmla="*/ 4491053 w 8636594"/>
              <a:gd name="connsiteY65" fmla="*/ 5536556 h 6680790"/>
              <a:gd name="connsiteX66" fmla="*/ 4523484 w 8636594"/>
              <a:gd name="connsiteY66" fmla="*/ 5507747 h 6680790"/>
              <a:gd name="connsiteX67" fmla="*/ 4555580 w 8636594"/>
              <a:gd name="connsiteY67" fmla="*/ 5478687 h 6680790"/>
              <a:gd name="connsiteX68" fmla="*/ 4587347 w 8636594"/>
              <a:gd name="connsiteY68" fmla="*/ 5449380 h 6680790"/>
              <a:gd name="connsiteX69" fmla="*/ 4618793 w 8636594"/>
              <a:gd name="connsiteY69" fmla="*/ 5419830 h 6680790"/>
              <a:gd name="connsiteX70" fmla="*/ 4649922 w 8636594"/>
              <a:gd name="connsiteY70" fmla="*/ 5390040 h 6680790"/>
              <a:gd name="connsiteX71" fmla="*/ 4680742 w 8636594"/>
              <a:gd name="connsiteY71" fmla="*/ 5360014 h 6680790"/>
              <a:gd name="connsiteX72" fmla="*/ 4711259 w 8636594"/>
              <a:gd name="connsiteY72" fmla="*/ 5329755 h 6680790"/>
              <a:gd name="connsiteX73" fmla="*/ 4741478 w 8636594"/>
              <a:gd name="connsiteY73" fmla="*/ 5299266 h 6680790"/>
              <a:gd name="connsiteX74" fmla="*/ 4771408 w 8636594"/>
              <a:gd name="connsiteY74" fmla="*/ 5268551 h 6680790"/>
              <a:gd name="connsiteX75" fmla="*/ 4801053 w 8636594"/>
              <a:gd name="connsiteY75" fmla="*/ 5237614 h 6680790"/>
              <a:gd name="connsiteX76" fmla="*/ 4830420 w 8636594"/>
              <a:gd name="connsiteY76" fmla="*/ 5206458 h 6680790"/>
              <a:gd name="connsiteX77" fmla="*/ 4859516 w 8636594"/>
              <a:gd name="connsiteY77" fmla="*/ 5175087 h 6680790"/>
              <a:gd name="connsiteX78" fmla="*/ 4888347 w 8636594"/>
              <a:gd name="connsiteY78" fmla="*/ 5143504 h 6680790"/>
              <a:gd name="connsiteX79" fmla="*/ 4916919 w 8636594"/>
              <a:gd name="connsiteY79" fmla="*/ 5111713 h 6680790"/>
              <a:gd name="connsiteX80" fmla="*/ 4945238 w 8636594"/>
              <a:gd name="connsiteY80" fmla="*/ 5079717 h 6680790"/>
              <a:gd name="connsiteX81" fmla="*/ 4973311 w 8636594"/>
              <a:gd name="connsiteY81" fmla="*/ 5047519 h 6680790"/>
              <a:gd name="connsiteX82" fmla="*/ 5001145 w 8636594"/>
              <a:gd name="connsiteY82" fmla="*/ 5015124 h 6680790"/>
              <a:gd name="connsiteX83" fmla="*/ 5028745 w 8636594"/>
              <a:gd name="connsiteY83" fmla="*/ 4982535 h 6680790"/>
              <a:gd name="connsiteX84" fmla="*/ 5056117 w 8636594"/>
              <a:gd name="connsiteY84" fmla="*/ 4949755 h 6680790"/>
              <a:gd name="connsiteX85" fmla="*/ 5083269 w 8636594"/>
              <a:gd name="connsiteY85" fmla="*/ 4916787 h 6680790"/>
              <a:gd name="connsiteX86" fmla="*/ 5110207 w 8636594"/>
              <a:gd name="connsiteY86" fmla="*/ 4883636 h 6680790"/>
              <a:gd name="connsiteX87" fmla="*/ 5136937 w 8636594"/>
              <a:gd name="connsiteY87" fmla="*/ 4850305 h 6680790"/>
              <a:gd name="connsiteX88" fmla="*/ 5163464 w 8636594"/>
              <a:gd name="connsiteY88" fmla="*/ 4816797 h 6680790"/>
              <a:gd name="connsiteX89" fmla="*/ 5215940 w 8636594"/>
              <a:gd name="connsiteY89" fmla="*/ 4749265 h 6680790"/>
              <a:gd name="connsiteX90" fmla="*/ 5267684 w 8636594"/>
              <a:gd name="connsiteY90" fmla="*/ 4681068 h 6680790"/>
              <a:gd name="connsiteX91" fmla="*/ 5318748 w 8636594"/>
              <a:gd name="connsiteY91" fmla="*/ 4612234 h 6680790"/>
              <a:gd name="connsiteX92" fmla="*/ 5369182 w 8636594"/>
              <a:gd name="connsiteY92" fmla="*/ 4542793 h 6680790"/>
              <a:gd name="connsiteX93" fmla="*/ 5419038 w 8636594"/>
              <a:gd name="connsiteY93" fmla="*/ 4472771 h 6680790"/>
              <a:gd name="connsiteX94" fmla="*/ 5468365 w 8636594"/>
              <a:gd name="connsiteY94" fmla="*/ 4402196 h 6680790"/>
              <a:gd name="connsiteX95" fmla="*/ 5517215 w 8636594"/>
              <a:gd name="connsiteY95" fmla="*/ 4331098 h 6680790"/>
              <a:gd name="connsiteX96" fmla="*/ 5565637 w 8636594"/>
              <a:gd name="connsiteY96" fmla="*/ 4259503 h 6680790"/>
              <a:gd name="connsiteX97" fmla="*/ 5613684 w 8636594"/>
              <a:gd name="connsiteY97" fmla="*/ 4187441 h 6680790"/>
              <a:gd name="connsiteX98" fmla="*/ 5685160 w 8636594"/>
              <a:gd name="connsiteY98" fmla="*/ 4078531 h 6680790"/>
              <a:gd name="connsiteX99" fmla="*/ 5756074 w 8636594"/>
              <a:gd name="connsiteY99" fmla="*/ 3968727 h 6680790"/>
              <a:gd name="connsiteX100" fmla="*/ 5873483 w 8636594"/>
              <a:gd name="connsiteY100" fmla="*/ 3783989 h 6680790"/>
              <a:gd name="connsiteX101" fmla="*/ 6203209 w 8636594"/>
              <a:gd name="connsiteY101" fmla="*/ 3258640 h 6680790"/>
              <a:gd name="connsiteX102" fmla="*/ 6299430 w 8636594"/>
              <a:gd name="connsiteY102" fmla="*/ 3107321 h 6680790"/>
              <a:gd name="connsiteX103" fmla="*/ 6372650 w 8636594"/>
              <a:gd name="connsiteY103" fmla="*/ 2993735 h 6680790"/>
              <a:gd name="connsiteX104" fmla="*/ 6453197 w 8636594"/>
              <a:gd name="connsiteY104" fmla="*/ 2869788 h 6680790"/>
              <a:gd name="connsiteX105" fmla="*/ 6564167 w 8636594"/>
              <a:gd name="connsiteY105" fmla="*/ 2696807 h 6680790"/>
              <a:gd name="connsiteX106" fmla="*/ 6976233 w 8636594"/>
              <a:gd name="connsiteY106" fmla="*/ 2045274 h 6680790"/>
              <a:gd name="connsiteX107" fmla="*/ 7086755 w 8636594"/>
              <a:gd name="connsiteY107" fmla="*/ 1872743 h 6680790"/>
              <a:gd name="connsiteX108" fmla="*/ 7170279 w 8636594"/>
              <a:gd name="connsiteY108" fmla="*/ 1744202 h 6680790"/>
              <a:gd name="connsiteX109" fmla="*/ 7226351 w 8636594"/>
              <a:gd name="connsiteY109" fmla="*/ 1659017 h 6680790"/>
              <a:gd name="connsiteX110" fmla="*/ 7282789 w 8636594"/>
              <a:gd name="connsiteY110" fmla="*/ 1574303 h 6680790"/>
              <a:gd name="connsiteX111" fmla="*/ 7339643 w 8636594"/>
              <a:gd name="connsiteY111" fmla="*/ 1490113 h 6680790"/>
              <a:gd name="connsiteX112" fmla="*/ 7396957 w 8636594"/>
              <a:gd name="connsiteY112" fmla="*/ 1406503 h 6680790"/>
              <a:gd name="connsiteX113" fmla="*/ 7454781 w 8636594"/>
              <a:gd name="connsiteY113" fmla="*/ 1323526 h 6680790"/>
              <a:gd name="connsiteX114" fmla="*/ 7513161 w 8636594"/>
              <a:gd name="connsiteY114" fmla="*/ 1241237 h 6680790"/>
              <a:gd name="connsiteX115" fmla="*/ 7572144 w 8636594"/>
              <a:gd name="connsiteY115" fmla="*/ 1159689 h 6680790"/>
              <a:gd name="connsiteX116" fmla="*/ 7601877 w 8636594"/>
              <a:gd name="connsiteY116" fmla="*/ 1119210 h 6680790"/>
              <a:gd name="connsiteX117" fmla="*/ 7631779 w 8636594"/>
              <a:gd name="connsiteY117" fmla="*/ 1078937 h 6680790"/>
              <a:gd name="connsiteX118" fmla="*/ 7661855 w 8636594"/>
              <a:gd name="connsiteY118" fmla="*/ 1038876 h 6680790"/>
              <a:gd name="connsiteX119" fmla="*/ 7692111 w 8636594"/>
              <a:gd name="connsiteY119" fmla="*/ 999035 h 6680790"/>
              <a:gd name="connsiteX120" fmla="*/ 7722554 w 8636594"/>
              <a:gd name="connsiteY120" fmla="*/ 959419 h 6680790"/>
              <a:gd name="connsiteX121" fmla="*/ 7753190 w 8636594"/>
              <a:gd name="connsiteY121" fmla="*/ 920037 h 6680790"/>
              <a:gd name="connsiteX122" fmla="*/ 7784023 w 8636594"/>
              <a:gd name="connsiteY122" fmla="*/ 880894 h 6680790"/>
              <a:gd name="connsiteX123" fmla="*/ 7815061 w 8636594"/>
              <a:gd name="connsiteY123" fmla="*/ 841997 h 6680790"/>
              <a:gd name="connsiteX124" fmla="*/ 7846308 w 8636594"/>
              <a:gd name="connsiteY124" fmla="*/ 803354 h 6680790"/>
              <a:gd name="connsiteX125" fmla="*/ 7877772 w 8636594"/>
              <a:gd name="connsiteY125" fmla="*/ 764970 h 6680790"/>
              <a:gd name="connsiteX126" fmla="*/ 7909458 w 8636594"/>
              <a:gd name="connsiteY126" fmla="*/ 726853 h 6680790"/>
              <a:gd name="connsiteX127" fmla="*/ 7941371 w 8636594"/>
              <a:gd name="connsiteY127" fmla="*/ 689010 h 6680790"/>
              <a:gd name="connsiteX128" fmla="*/ 7973518 w 8636594"/>
              <a:gd name="connsiteY128" fmla="*/ 651447 h 6680790"/>
              <a:gd name="connsiteX129" fmla="*/ 8005905 w 8636594"/>
              <a:gd name="connsiteY129" fmla="*/ 614171 h 6680790"/>
              <a:gd name="connsiteX130" fmla="*/ 8038538 w 8636594"/>
              <a:gd name="connsiteY130" fmla="*/ 577189 h 6680790"/>
              <a:gd name="connsiteX131" fmla="*/ 8071421 w 8636594"/>
              <a:gd name="connsiteY131" fmla="*/ 540507 h 6680790"/>
              <a:gd name="connsiteX132" fmla="*/ 8104563 w 8636594"/>
              <a:gd name="connsiteY132" fmla="*/ 504132 h 6680790"/>
              <a:gd name="connsiteX133" fmla="*/ 8137967 w 8636594"/>
              <a:gd name="connsiteY133" fmla="*/ 468072 h 6680790"/>
              <a:gd name="connsiteX134" fmla="*/ 8171641 w 8636594"/>
              <a:gd name="connsiteY134" fmla="*/ 432332 h 6680790"/>
              <a:gd name="connsiteX135" fmla="*/ 8205590 w 8636594"/>
              <a:gd name="connsiteY135" fmla="*/ 396920 h 6680790"/>
              <a:gd name="connsiteX136" fmla="*/ 8239820 w 8636594"/>
              <a:gd name="connsiteY136" fmla="*/ 361843 h 6680790"/>
              <a:gd name="connsiteX137" fmla="*/ 8274337 w 8636594"/>
              <a:gd name="connsiteY137" fmla="*/ 327107 h 6680790"/>
              <a:gd name="connsiteX138" fmla="*/ 8309147 w 8636594"/>
              <a:gd name="connsiteY138" fmla="*/ 292718 h 6680790"/>
              <a:gd name="connsiteX139" fmla="*/ 8344256 w 8636594"/>
              <a:gd name="connsiteY139" fmla="*/ 258685 h 6680790"/>
              <a:gd name="connsiteX140" fmla="*/ 8379669 w 8636594"/>
              <a:gd name="connsiteY140" fmla="*/ 225013 h 6680790"/>
              <a:gd name="connsiteX141" fmla="*/ 8415394 w 8636594"/>
              <a:gd name="connsiteY141" fmla="*/ 191709 h 6680790"/>
              <a:gd name="connsiteX142" fmla="*/ 8451434 w 8636594"/>
              <a:gd name="connsiteY142" fmla="*/ 158780 h 6680790"/>
              <a:gd name="connsiteX143" fmla="*/ 8487798 w 8636594"/>
              <a:gd name="connsiteY143" fmla="*/ 126233 h 6680790"/>
              <a:gd name="connsiteX144" fmla="*/ 8524489 w 8636594"/>
              <a:gd name="connsiteY144" fmla="*/ 94075 h 6680790"/>
              <a:gd name="connsiteX145" fmla="*/ 8561515 w 8636594"/>
              <a:gd name="connsiteY145" fmla="*/ 62312 h 6680790"/>
              <a:gd name="connsiteX146" fmla="*/ 8598881 w 8636594"/>
              <a:gd name="connsiteY146" fmla="*/ 30951 h 6680790"/>
              <a:gd name="connsiteX147" fmla="*/ 8636594 w 8636594"/>
              <a:gd name="connsiteY147" fmla="*/ 0 h 6680790"/>
              <a:gd name="connsiteX0" fmla="*/ 8636594 w 8636594"/>
              <a:gd name="connsiteY0" fmla="*/ 0 h 6673902"/>
              <a:gd name="connsiteX1" fmla="*/ 5293 w 8636594"/>
              <a:gd name="connsiteY1" fmla="*/ 0 h 6673902"/>
              <a:gd name="connsiteX2" fmla="*/ 0 w 8636594"/>
              <a:gd name="connsiteY2" fmla="*/ 5587843 h 6673902"/>
              <a:gd name="connsiteX3" fmla="*/ 1594033 w 8636594"/>
              <a:gd name="connsiteY3" fmla="*/ 5600057 h 6673902"/>
              <a:gd name="connsiteX4" fmla="*/ 1686068 w 8636594"/>
              <a:gd name="connsiteY4" fmla="*/ 5599745 h 6673902"/>
              <a:gd name="connsiteX5" fmla="*/ 1692688 w 8636594"/>
              <a:gd name="connsiteY5" fmla="*/ 6673902 h 6673902"/>
              <a:gd name="connsiteX6" fmla="*/ 1756810 w 8636594"/>
              <a:gd name="connsiteY6" fmla="*/ 6666549 h 6673902"/>
              <a:gd name="connsiteX7" fmla="*/ 1820216 w 8636594"/>
              <a:gd name="connsiteY7" fmla="*/ 6658735 h 6673902"/>
              <a:gd name="connsiteX8" fmla="*/ 1882914 w 8636594"/>
              <a:gd name="connsiteY8" fmla="*/ 6650463 h 6673902"/>
              <a:gd name="connsiteX9" fmla="*/ 1944909 w 8636594"/>
              <a:gd name="connsiteY9" fmla="*/ 6641737 h 6673902"/>
              <a:gd name="connsiteX10" fmla="*/ 2006208 w 8636594"/>
              <a:gd name="connsiteY10" fmla="*/ 6632561 h 6673902"/>
              <a:gd name="connsiteX11" fmla="*/ 2066817 w 8636594"/>
              <a:gd name="connsiteY11" fmla="*/ 6622937 h 6673902"/>
              <a:gd name="connsiteX12" fmla="*/ 2126742 w 8636594"/>
              <a:gd name="connsiteY12" fmla="*/ 6612869 h 6673902"/>
              <a:gd name="connsiteX13" fmla="*/ 2185991 w 8636594"/>
              <a:gd name="connsiteY13" fmla="*/ 6602362 h 6673902"/>
              <a:gd name="connsiteX14" fmla="*/ 2244569 w 8636594"/>
              <a:gd name="connsiteY14" fmla="*/ 6591417 h 6673902"/>
              <a:gd name="connsiteX15" fmla="*/ 2302482 w 8636594"/>
              <a:gd name="connsiteY15" fmla="*/ 6580040 h 6673902"/>
              <a:gd name="connsiteX16" fmla="*/ 2359737 w 8636594"/>
              <a:gd name="connsiteY16" fmla="*/ 6568233 h 6673902"/>
              <a:gd name="connsiteX17" fmla="*/ 2416341 w 8636594"/>
              <a:gd name="connsiteY17" fmla="*/ 6555999 h 6673902"/>
              <a:gd name="connsiteX18" fmla="*/ 2472299 w 8636594"/>
              <a:gd name="connsiteY18" fmla="*/ 6543344 h 6673902"/>
              <a:gd name="connsiteX19" fmla="*/ 2527618 w 8636594"/>
              <a:gd name="connsiteY19" fmla="*/ 6530269 h 6673902"/>
              <a:gd name="connsiteX20" fmla="*/ 2582304 w 8636594"/>
              <a:gd name="connsiteY20" fmla="*/ 6516778 h 6673902"/>
              <a:gd name="connsiteX21" fmla="*/ 2636364 w 8636594"/>
              <a:gd name="connsiteY21" fmla="*/ 6502876 h 6673902"/>
              <a:gd name="connsiteX22" fmla="*/ 2689804 w 8636594"/>
              <a:gd name="connsiteY22" fmla="*/ 6488565 h 6673902"/>
              <a:gd name="connsiteX23" fmla="*/ 2742629 w 8636594"/>
              <a:gd name="connsiteY23" fmla="*/ 6473849 h 6673902"/>
              <a:gd name="connsiteX24" fmla="*/ 2794848 w 8636594"/>
              <a:gd name="connsiteY24" fmla="*/ 6458731 h 6673902"/>
              <a:gd name="connsiteX25" fmla="*/ 2846466 w 8636594"/>
              <a:gd name="connsiteY25" fmla="*/ 6443216 h 6673902"/>
              <a:gd name="connsiteX26" fmla="*/ 2897488 w 8636594"/>
              <a:gd name="connsiteY26" fmla="*/ 6427305 h 6673902"/>
              <a:gd name="connsiteX27" fmla="*/ 2947923 w 8636594"/>
              <a:gd name="connsiteY27" fmla="*/ 6411004 h 6673902"/>
              <a:gd name="connsiteX28" fmla="*/ 2997775 w 8636594"/>
              <a:gd name="connsiteY28" fmla="*/ 6394316 h 6673902"/>
              <a:gd name="connsiteX29" fmla="*/ 3047052 w 8636594"/>
              <a:gd name="connsiteY29" fmla="*/ 6377243 h 6673902"/>
              <a:gd name="connsiteX30" fmla="*/ 3095759 w 8636594"/>
              <a:gd name="connsiteY30" fmla="*/ 6359791 h 6673902"/>
              <a:gd name="connsiteX31" fmla="*/ 3143903 w 8636594"/>
              <a:gd name="connsiteY31" fmla="*/ 6341961 h 6673902"/>
              <a:gd name="connsiteX32" fmla="*/ 3191491 w 8636594"/>
              <a:gd name="connsiteY32" fmla="*/ 6323757 h 6673902"/>
              <a:gd name="connsiteX33" fmla="*/ 3238528 w 8636594"/>
              <a:gd name="connsiteY33" fmla="*/ 6305184 h 6673902"/>
              <a:gd name="connsiteX34" fmla="*/ 3285021 w 8636594"/>
              <a:gd name="connsiteY34" fmla="*/ 6286245 h 6673902"/>
              <a:gd name="connsiteX35" fmla="*/ 3330977 w 8636594"/>
              <a:gd name="connsiteY35" fmla="*/ 6266942 h 6673902"/>
              <a:gd name="connsiteX36" fmla="*/ 3376401 w 8636594"/>
              <a:gd name="connsiteY36" fmla="*/ 6247281 h 6673902"/>
              <a:gd name="connsiteX37" fmla="*/ 3421300 w 8636594"/>
              <a:gd name="connsiteY37" fmla="*/ 6227263 h 6673902"/>
              <a:gd name="connsiteX38" fmla="*/ 3465680 w 8636594"/>
              <a:gd name="connsiteY38" fmla="*/ 6206893 h 6673902"/>
              <a:gd name="connsiteX39" fmla="*/ 3509548 w 8636594"/>
              <a:gd name="connsiteY39" fmla="*/ 6186174 h 6673902"/>
              <a:gd name="connsiteX40" fmla="*/ 3552910 w 8636594"/>
              <a:gd name="connsiteY40" fmla="*/ 6165110 h 6673902"/>
              <a:gd name="connsiteX41" fmla="*/ 3595773 w 8636594"/>
              <a:gd name="connsiteY41" fmla="*/ 6143704 h 6673902"/>
              <a:gd name="connsiteX42" fmla="*/ 3638142 w 8636594"/>
              <a:gd name="connsiteY42" fmla="*/ 6121960 h 6673902"/>
              <a:gd name="connsiteX43" fmla="*/ 3680024 w 8636594"/>
              <a:gd name="connsiteY43" fmla="*/ 6099881 h 6673902"/>
              <a:gd name="connsiteX44" fmla="*/ 3721426 w 8636594"/>
              <a:gd name="connsiteY44" fmla="*/ 6077471 h 6673902"/>
              <a:gd name="connsiteX45" fmla="*/ 3762353 w 8636594"/>
              <a:gd name="connsiteY45" fmla="*/ 6054733 h 6673902"/>
              <a:gd name="connsiteX46" fmla="*/ 3802812 w 8636594"/>
              <a:gd name="connsiteY46" fmla="*/ 6031671 h 6673902"/>
              <a:gd name="connsiteX47" fmla="*/ 3842810 w 8636594"/>
              <a:gd name="connsiteY47" fmla="*/ 6008288 h 6673902"/>
              <a:gd name="connsiteX48" fmla="*/ 3882352 w 8636594"/>
              <a:gd name="connsiteY48" fmla="*/ 5984588 h 6673902"/>
              <a:gd name="connsiteX49" fmla="*/ 3921445 w 8636594"/>
              <a:gd name="connsiteY49" fmla="*/ 5960574 h 6673902"/>
              <a:gd name="connsiteX50" fmla="*/ 3960096 w 8636594"/>
              <a:gd name="connsiteY50" fmla="*/ 5936250 h 6673902"/>
              <a:gd name="connsiteX51" fmla="*/ 3998311 w 8636594"/>
              <a:gd name="connsiteY51" fmla="*/ 5911619 h 6673902"/>
              <a:gd name="connsiteX52" fmla="*/ 4036095 w 8636594"/>
              <a:gd name="connsiteY52" fmla="*/ 5886685 h 6673902"/>
              <a:gd name="connsiteX53" fmla="*/ 4073456 w 8636594"/>
              <a:gd name="connsiteY53" fmla="*/ 5861452 h 6673902"/>
              <a:gd name="connsiteX54" fmla="*/ 4110400 w 8636594"/>
              <a:gd name="connsiteY54" fmla="*/ 5835922 h 6673902"/>
              <a:gd name="connsiteX55" fmla="*/ 4146933 w 8636594"/>
              <a:gd name="connsiteY55" fmla="*/ 5810100 h 6673902"/>
              <a:gd name="connsiteX56" fmla="*/ 4183061 w 8636594"/>
              <a:gd name="connsiteY56" fmla="*/ 5783988 h 6673902"/>
              <a:gd name="connsiteX57" fmla="*/ 4218791 w 8636594"/>
              <a:gd name="connsiteY57" fmla="*/ 5757591 h 6673902"/>
              <a:gd name="connsiteX58" fmla="*/ 4254129 w 8636594"/>
              <a:gd name="connsiteY58" fmla="*/ 5730912 h 6673902"/>
              <a:gd name="connsiteX59" fmla="*/ 4289081 w 8636594"/>
              <a:gd name="connsiteY59" fmla="*/ 5703955 h 6673902"/>
              <a:gd name="connsiteX60" fmla="*/ 4323654 w 8636594"/>
              <a:gd name="connsiteY60" fmla="*/ 5676722 h 6673902"/>
              <a:gd name="connsiteX61" fmla="*/ 4357854 w 8636594"/>
              <a:gd name="connsiteY61" fmla="*/ 5649218 h 6673902"/>
              <a:gd name="connsiteX62" fmla="*/ 4391688 w 8636594"/>
              <a:gd name="connsiteY62" fmla="*/ 5621446 h 6673902"/>
              <a:gd name="connsiteX63" fmla="*/ 4425162 w 8636594"/>
              <a:gd name="connsiteY63" fmla="*/ 5593409 h 6673902"/>
              <a:gd name="connsiteX64" fmla="*/ 4458281 w 8636594"/>
              <a:gd name="connsiteY64" fmla="*/ 5565111 h 6673902"/>
              <a:gd name="connsiteX65" fmla="*/ 4491053 w 8636594"/>
              <a:gd name="connsiteY65" fmla="*/ 5536556 h 6673902"/>
              <a:gd name="connsiteX66" fmla="*/ 4523484 w 8636594"/>
              <a:gd name="connsiteY66" fmla="*/ 5507747 h 6673902"/>
              <a:gd name="connsiteX67" fmla="*/ 4555580 w 8636594"/>
              <a:gd name="connsiteY67" fmla="*/ 5478687 h 6673902"/>
              <a:gd name="connsiteX68" fmla="*/ 4587347 w 8636594"/>
              <a:gd name="connsiteY68" fmla="*/ 5449380 h 6673902"/>
              <a:gd name="connsiteX69" fmla="*/ 4618793 w 8636594"/>
              <a:gd name="connsiteY69" fmla="*/ 5419830 h 6673902"/>
              <a:gd name="connsiteX70" fmla="*/ 4649922 w 8636594"/>
              <a:gd name="connsiteY70" fmla="*/ 5390040 h 6673902"/>
              <a:gd name="connsiteX71" fmla="*/ 4680742 w 8636594"/>
              <a:gd name="connsiteY71" fmla="*/ 5360014 h 6673902"/>
              <a:gd name="connsiteX72" fmla="*/ 4711259 w 8636594"/>
              <a:gd name="connsiteY72" fmla="*/ 5329755 h 6673902"/>
              <a:gd name="connsiteX73" fmla="*/ 4741478 w 8636594"/>
              <a:gd name="connsiteY73" fmla="*/ 5299266 h 6673902"/>
              <a:gd name="connsiteX74" fmla="*/ 4771408 w 8636594"/>
              <a:gd name="connsiteY74" fmla="*/ 5268551 h 6673902"/>
              <a:gd name="connsiteX75" fmla="*/ 4801053 w 8636594"/>
              <a:gd name="connsiteY75" fmla="*/ 5237614 h 6673902"/>
              <a:gd name="connsiteX76" fmla="*/ 4830420 w 8636594"/>
              <a:gd name="connsiteY76" fmla="*/ 5206458 h 6673902"/>
              <a:gd name="connsiteX77" fmla="*/ 4859516 w 8636594"/>
              <a:gd name="connsiteY77" fmla="*/ 5175087 h 6673902"/>
              <a:gd name="connsiteX78" fmla="*/ 4888347 w 8636594"/>
              <a:gd name="connsiteY78" fmla="*/ 5143504 h 6673902"/>
              <a:gd name="connsiteX79" fmla="*/ 4916919 w 8636594"/>
              <a:gd name="connsiteY79" fmla="*/ 5111713 h 6673902"/>
              <a:gd name="connsiteX80" fmla="*/ 4945238 w 8636594"/>
              <a:gd name="connsiteY80" fmla="*/ 5079717 h 6673902"/>
              <a:gd name="connsiteX81" fmla="*/ 4973311 w 8636594"/>
              <a:gd name="connsiteY81" fmla="*/ 5047519 h 6673902"/>
              <a:gd name="connsiteX82" fmla="*/ 5001145 w 8636594"/>
              <a:gd name="connsiteY82" fmla="*/ 5015124 h 6673902"/>
              <a:gd name="connsiteX83" fmla="*/ 5028745 w 8636594"/>
              <a:gd name="connsiteY83" fmla="*/ 4982535 h 6673902"/>
              <a:gd name="connsiteX84" fmla="*/ 5056117 w 8636594"/>
              <a:gd name="connsiteY84" fmla="*/ 4949755 h 6673902"/>
              <a:gd name="connsiteX85" fmla="*/ 5083269 w 8636594"/>
              <a:gd name="connsiteY85" fmla="*/ 4916787 h 6673902"/>
              <a:gd name="connsiteX86" fmla="*/ 5110207 w 8636594"/>
              <a:gd name="connsiteY86" fmla="*/ 4883636 h 6673902"/>
              <a:gd name="connsiteX87" fmla="*/ 5136937 w 8636594"/>
              <a:gd name="connsiteY87" fmla="*/ 4850305 h 6673902"/>
              <a:gd name="connsiteX88" fmla="*/ 5163464 w 8636594"/>
              <a:gd name="connsiteY88" fmla="*/ 4816797 h 6673902"/>
              <a:gd name="connsiteX89" fmla="*/ 5215940 w 8636594"/>
              <a:gd name="connsiteY89" fmla="*/ 4749265 h 6673902"/>
              <a:gd name="connsiteX90" fmla="*/ 5267684 w 8636594"/>
              <a:gd name="connsiteY90" fmla="*/ 4681068 h 6673902"/>
              <a:gd name="connsiteX91" fmla="*/ 5318748 w 8636594"/>
              <a:gd name="connsiteY91" fmla="*/ 4612234 h 6673902"/>
              <a:gd name="connsiteX92" fmla="*/ 5369182 w 8636594"/>
              <a:gd name="connsiteY92" fmla="*/ 4542793 h 6673902"/>
              <a:gd name="connsiteX93" fmla="*/ 5419038 w 8636594"/>
              <a:gd name="connsiteY93" fmla="*/ 4472771 h 6673902"/>
              <a:gd name="connsiteX94" fmla="*/ 5468365 w 8636594"/>
              <a:gd name="connsiteY94" fmla="*/ 4402196 h 6673902"/>
              <a:gd name="connsiteX95" fmla="*/ 5517215 w 8636594"/>
              <a:gd name="connsiteY95" fmla="*/ 4331098 h 6673902"/>
              <a:gd name="connsiteX96" fmla="*/ 5565637 w 8636594"/>
              <a:gd name="connsiteY96" fmla="*/ 4259503 h 6673902"/>
              <a:gd name="connsiteX97" fmla="*/ 5613684 w 8636594"/>
              <a:gd name="connsiteY97" fmla="*/ 4187441 h 6673902"/>
              <a:gd name="connsiteX98" fmla="*/ 5685160 w 8636594"/>
              <a:gd name="connsiteY98" fmla="*/ 4078531 h 6673902"/>
              <a:gd name="connsiteX99" fmla="*/ 5756074 w 8636594"/>
              <a:gd name="connsiteY99" fmla="*/ 3968727 h 6673902"/>
              <a:gd name="connsiteX100" fmla="*/ 5873483 w 8636594"/>
              <a:gd name="connsiteY100" fmla="*/ 3783989 h 6673902"/>
              <a:gd name="connsiteX101" fmla="*/ 6203209 w 8636594"/>
              <a:gd name="connsiteY101" fmla="*/ 3258640 h 6673902"/>
              <a:gd name="connsiteX102" fmla="*/ 6299430 w 8636594"/>
              <a:gd name="connsiteY102" fmla="*/ 3107321 h 6673902"/>
              <a:gd name="connsiteX103" fmla="*/ 6372650 w 8636594"/>
              <a:gd name="connsiteY103" fmla="*/ 2993735 h 6673902"/>
              <a:gd name="connsiteX104" fmla="*/ 6453197 w 8636594"/>
              <a:gd name="connsiteY104" fmla="*/ 2869788 h 6673902"/>
              <a:gd name="connsiteX105" fmla="*/ 6564167 w 8636594"/>
              <a:gd name="connsiteY105" fmla="*/ 2696807 h 6673902"/>
              <a:gd name="connsiteX106" fmla="*/ 6976233 w 8636594"/>
              <a:gd name="connsiteY106" fmla="*/ 2045274 h 6673902"/>
              <a:gd name="connsiteX107" fmla="*/ 7086755 w 8636594"/>
              <a:gd name="connsiteY107" fmla="*/ 1872743 h 6673902"/>
              <a:gd name="connsiteX108" fmla="*/ 7170279 w 8636594"/>
              <a:gd name="connsiteY108" fmla="*/ 1744202 h 6673902"/>
              <a:gd name="connsiteX109" fmla="*/ 7226351 w 8636594"/>
              <a:gd name="connsiteY109" fmla="*/ 1659017 h 6673902"/>
              <a:gd name="connsiteX110" fmla="*/ 7282789 w 8636594"/>
              <a:gd name="connsiteY110" fmla="*/ 1574303 h 6673902"/>
              <a:gd name="connsiteX111" fmla="*/ 7339643 w 8636594"/>
              <a:gd name="connsiteY111" fmla="*/ 1490113 h 6673902"/>
              <a:gd name="connsiteX112" fmla="*/ 7396957 w 8636594"/>
              <a:gd name="connsiteY112" fmla="*/ 1406503 h 6673902"/>
              <a:gd name="connsiteX113" fmla="*/ 7454781 w 8636594"/>
              <a:gd name="connsiteY113" fmla="*/ 1323526 h 6673902"/>
              <a:gd name="connsiteX114" fmla="*/ 7513161 w 8636594"/>
              <a:gd name="connsiteY114" fmla="*/ 1241237 h 6673902"/>
              <a:gd name="connsiteX115" fmla="*/ 7572144 w 8636594"/>
              <a:gd name="connsiteY115" fmla="*/ 1159689 h 6673902"/>
              <a:gd name="connsiteX116" fmla="*/ 7601877 w 8636594"/>
              <a:gd name="connsiteY116" fmla="*/ 1119210 h 6673902"/>
              <a:gd name="connsiteX117" fmla="*/ 7631779 w 8636594"/>
              <a:gd name="connsiteY117" fmla="*/ 1078937 h 6673902"/>
              <a:gd name="connsiteX118" fmla="*/ 7661855 w 8636594"/>
              <a:gd name="connsiteY118" fmla="*/ 1038876 h 6673902"/>
              <a:gd name="connsiteX119" fmla="*/ 7692111 w 8636594"/>
              <a:gd name="connsiteY119" fmla="*/ 999035 h 6673902"/>
              <a:gd name="connsiteX120" fmla="*/ 7722554 w 8636594"/>
              <a:gd name="connsiteY120" fmla="*/ 959419 h 6673902"/>
              <a:gd name="connsiteX121" fmla="*/ 7753190 w 8636594"/>
              <a:gd name="connsiteY121" fmla="*/ 920037 h 6673902"/>
              <a:gd name="connsiteX122" fmla="*/ 7784023 w 8636594"/>
              <a:gd name="connsiteY122" fmla="*/ 880894 h 6673902"/>
              <a:gd name="connsiteX123" fmla="*/ 7815061 w 8636594"/>
              <a:gd name="connsiteY123" fmla="*/ 841997 h 6673902"/>
              <a:gd name="connsiteX124" fmla="*/ 7846308 w 8636594"/>
              <a:gd name="connsiteY124" fmla="*/ 803354 h 6673902"/>
              <a:gd name="connsiteX125" fmla="*/ 7877772 w 8636594"/>
              <a:gd name="connsiteY125" fmla="*/ 764970 h 6673902"/>
              <a:gd name="connsiteX126" fmla="*/ 7909458 w 8636594"/>
              <a:gd name="connsiteY126" fmla="*/ 726853 h 6673902"/>
              <a:gd name="connsiteX127" fmla="*/ 7941371 w 8636594"/>
              <a:gd name="connsiteY127" fmla="*/ 689010 h 6673902"/>
              <a:gd name="connsiteX128" fmla="*/ 7973518 w 8636594"/>
              <a:gd name="connsiteY128" fmla="*/ 651447 h 6673902"/>
              <a:gd name="connsiteX129" fmla="*/ 8005905 w 8636594"/>
              <a:gd name="connsiteY129" fmla="*/ 614171 h 6673902"/>
              <a:gd name="connsiteX130" fmla="*/ 8038538 w 8636594"/>
              <a:gd name="connsiteY130" fmla="*/ 577189 h 6673902"/>
              <a:gd name="connsiteX131" fmla="*/ 8071421 w 8636594"/>
              <a:gd name="connsiteY131" fmla="*/ 540507 h 6673902"/>
              <a:gd name="connsiteX132" fmla="*/ 8104563 w 8636594"/>
              <a:gd name="connsiteY132" fmla="*/ 504132 h 6673902"/>
              <a:gd name="connsiteX133" fmla="*/ 8137967 w 8636594"/>
              <a:gd name="connsiteY133" fmla="*/ 468072 h 6673902"/>
              <a:gd name="connsiteX134" fmla="*/ 8171641 w 8636594"/>
              <a:gd name="connsiteY134" fmla="*/ 432332 h 6673902"/>
              <a:gd name="connsiteX135" fmla="*/ 8205590 w 8636594"/>
              <a:gd name="connsiteY135" fmla="*/ 396920 h 6673902"/>
              <a:gd name="connsiteX136" fmla="*/ 8239820 w 8636594"/>
              <a:gd name="connsiteY136" fmla="*/ 361843 h 6673902"/>
              <a:gd name="connsiteX137" fmla="*/ 8274337 w 8636594"/>
              <a:gd name="connsiteY137" fmla="*/ 327107 h 6673902"/>
              <a:gd name="connsiteX138" fmla="*/ 8309147 w 8636594"/>
              <a:gd name="connsiteY138" fmla="*/ 292718 h 6673902"/>
              <a:gd name="connsiteX139" fmla="*/ 8344256 w 8636594"/>
              <a:gd name="connsiteY139" fmla="*/ 258685 h 6673902"/>
              <a:gd name="connsiteX140" fmla="*/ 8379669 w 8636594"/>
              <a:gd name="connsiteY140" fmla="*/ 225013 h 6673902"/>
              <a:gd name="connsiteX141" fmla="*/ 8415394 w 8636594"/>
              <a:gd name="connsiteY141" fmla="*/ 191709 h 6673902"/>
              <a:gd name="connsiteX142" fmla="*/ 8451434 w 8636594"/>
              <a:gd name="connsiteY142" fmla="*/ 158780 h 6673902"/>
              <a:gd name="connsiteX143" fmla="*/ 8487798 w 8636594"/>
              <a:gd name="connsiteY143" fmla="*/ 126233 h 6673902"/>
              <a:gd name="connsiteX144" fmla="*/ 8524489 w 8636594"/>
              <a:gd name="connsiteY144" fmla="*/ 94075 h 6673902"/>
              <a:gd name="connsiteX145" fmla="*/ 8561515 w 8636594"/>
              <a:gd name="connsiteY145" fmla="*/ 62312 h 6673902"/>
              <a:gd name="connsiteX146" fmla="*/ 8598881 w 8636594"/>
              <a:gd name="connsiteY146" fmla="*/ 30951 h 6673902"/>
              <a:gd name="connsiteX147" fmla="*/ 8636594 w 8636594"/>
              <a:gd name="connsiteY147" fmla="*/ 0 h 6673902"/>
              <a:gd name="connsiteX0" fmla="*/ 8636594 w 8636594"/>
              <a:gd name="connsiteY0" fmla="*/ 0 h 6666549"/>
              <a:gd name="connsiteX1" fmla="*/ 5293 w 8636594"/>
              <a:gd name="connsiteY1" fmla="*/ 0 h 6666549"/>
              <a:gd name="connsiteX2" fmla="*/ 0 w 8636594"/>
              <a:gd name="connsiteY2" fmla="*/ 5587843 h 6666549"/>
              <a:gd name="connsiteX3" fmla="*/ 1594033 w 8636594"/>
              <a:gd name="connsiteY3" fmla="*/ 5600057 h 6666549"/>
              <a:gd name="connsiteX4" fmla="*/ 1686068 w 8636594"/>
              <a:gd name="connsiteY4" fmla="*/ 5599745 h 6666549"/>
              <a:gd name="connsiteX5" fmla="*/ 1883237 w 8636594"/>
              <a:gd name="connsiteY5" fmla="*/ 5855484 h 6666549"/>
              <a:gd name="connsiteX6" fmla="*/ 1756810 w 8636594"/>
              <a:gd name="connsiteY6" fmla="*/ 6666549 h 6666549"/>
              <a:gd name="connsiteX7" fmla="*/ 1820216 w 8636594"/>
              <a:gd name="connsiteY7" fmla="*/ 6658735 h 6666549"/>
              <a:gd name="connsiteX8" fmla="*/ 1882914 w 8636594"/>
              <a:gd name="connsiteY8" fmla="*/ 6650463 h 6666549"/>
              <a:gd name="connsiteX9" fmla="*/ 1944909 w 8636594"/>
              <a:gd name="connsiteY9" fmla="*/ 6641737 h 6666549"/>
              <a:gd name="connsiteX10" fmla="*/ 2006208 w 8636594"/>
              <a:gd name="connsiteY10" fmla="*/ 6632561 h 6666549"/>
              <a:gd name="connsiteX11" fmla="*/ 2066817 w 8636594"/>
              <a:gd name="connsiteY11" fmla="*/ 6622937 h 6666549"/>
              <a:gd name="connsiteX12" fmla="*/ 2126742 w 8636594"/>
              <a:gd name="connsiteY12" fmla="*/ 6612869 h 6666549"/>
              <a:gd name="connsiteX13" fmla="*/ 2185991 w 8636594"/>
              <a:gd name="connsiteY13" fmla="*/ 6602362 h 6666549"/>
              <a:gd name="connsiteX14" fmla="*/ 2244569 w 8636594"/>
              <a:gd name="connsiteY14" fmla="*/ 6591417 h 6666549"/>
              <a:gd name="connsiteX15" fmla="*/ 2302482 w 8636594"/>
              <a:gd name="connsiteY15" fmla="*/ 6580040 h 6666549"/>
              <a:gd name="connsiteX16" fmla="*/ 2359737 w 8636594"/>
              <a:gd name="connsiteY16" fmla="*/ 6568233 h 6666549"/>
              <a:gd name="connsiteX17" fmla="*/ 2416341 w 8636594"/>
              <a:gd name="connsiteY17" fmla="*/ 6555999 h 6666549"/>
              <a:gd name="connsiteX18" fmla="*/ 2472299 w 8636594"/>
              <a:gd name="connsiteY18" fmla="*/ 6543344 h 6666549"/>
              <a:gd name="connsiteX19" fmla="*/ 2527618 w 8636594"/>
              <a:gd name="connsiteY19" fmla="*/ 6530269 h 6666549"/>
              <a:gd name="connsiteX20" fmla="*/ 2582304 w 8636594"/>
              <a:gd name="connsiteY20" fmla="*/ 6516778 h 6666549"/>
              <a:gd name="connsiteX21" fmla="*/ 2636364 w 8636594"/>
              <a:gd name="connsiteY21" fmla="*/ 6502876 h 6666549"/>
              <a:gd name="connsiteX22" fmla="*/ 2689804 w 8636594"/>
              <a:gd name="connsiteY22" fmla="*/ 6488565 h 6666549"/>
              <a:gd name="connsiteX23" fmla="*/ 2742629 w 8636594"/>
              <a:gd name="connsiteY23" fmla="*/ 6473849 h 6666549"/>
              <a:gd name="connsiteX24" fmla="*/ 2794848 w 8636594"/>
              <a:gd name="connsiteY24" fmla="*/ 6458731 h 6666549"/>
              <a:gd name="connsiteX25" fmla="*/ 2846466 w 8636594"/>
              <a:gd name="connsiteY25" fmla="*/ 6443216 h 6666549"/>
              <a:gd name="connsiteX26" fmla="*/ 2897488 w 8636594"/>
              <a:gd name="connsiteY26" fmla="*/ 6427305 h 6666549"/>
              <a:gd name="connsiteX27" fmla="*/ 2947923 w 8636594"/>
              <a:gd name="connsiteY27" fmla="*/ 6411004 h 6666549"/>
              <a:gd name="connsiteX28" fmla="*/ 2997775 w 8636594"/>
              <a:gd name="connsiteY28" fmla="*/ 6394316 h 6666549"/>
              <a:gd name="connsiteX29" fmla="*/ 3047052 w 8636594"/>
              <a:gd name="connsiteY29" fmla="*/ 6377243 h 6666549"/>
              <a:gd name="connsiteX30" fmla="*/ 3095759 w 8636594"/>
              <a:gd name="connsiteY30" fmla="*/ 6359791 h 6666549"/>
              <a:gd name="connsiteX31" fmla="*/ 3143903 w 8636594"/>
              <a:gd name="connsiteY31" fmla="*/ 6341961 h 6666549"/>
              <a:gd name="connsiteX32" fmla="*/ 3191491 w 8636594"/>
              <a:gd name="connsiteY32" fmla="*/ 6323757 h 6666549"/>
              <a:gd name="connsiteX33" fmla="*/ 3238528 w 8636594"/>
              <a:gd name="connsiteY33" fmla="*/ 6305184 h 6666549"/>
              <a:gd name="connsiteX34" fmla="*/ 3285021 w 8636594"/>
              <a:gd name="connsiteY34" fmla="*/ 6286245 h 6666549"/>
              <a:gd name="connsiteX35" fmla="*/ 3330977 w 8636594"/>
              <a:gd name="connsiteY35" fmla="*/ 6266942 h 6666549"/>
              <a:gd name="connsiteX36" fmla="*/ 3376401 w 8636594"/>
              <a:gd name="connsiteY36" fmla="*/ 6247281 h 6666549"/>
              <a:gd name="connsiteX37" fmla="*/ 3421300 w 8636594"/>
              <a:gd name="connsiteY37" fmla="*/ 6227263 h 6666549"/>
              <a:gd name="connsiteX38" fmla="*/ 3465680 w 8636594"/>
              <a:gd name="connsiteY38" fmla="*/ 6206893 h 6666549"/>
              <a:gd name="connsiteX39" fmla="*/ 3509548 w 8636594"/>
              <a:gd name="connsiteY39" fmla="*/ 6186174 h 6666549"/>
              <a:gd name="connsiteX40" fmla="*/ 3552910 w 8636594"/>
              <a:gd name="connsiteY40" fmla="*/ 6165110 h 6666549"/>
              <a:gd name="connsiteX41" fmla="*/ 3595773 w 8636594"/>
              <a:gd name="connsiteY41" fmla="*/ 6143704 h 6666549"/>
              <a:gd name="connsiteX42" fmla="*/ 3638142 w 8636594"/>
              <a:gd name="connsiteY42" fmla="*/ 6121960 h 6666549"/>
              <a:gd name="connsiteX43" fmla="*/ 3680024 w 8636594"/>
              <a:gd name="connsiteY43" fmla="*/ 6099881 h 6666549"/>
              <a:gd name="connsiteX44" fmla="*/ 3721426 w 8636594"/>
              <a:gd name="connsiteY44" fmla="*/ 6077471 h 6666549"/>
              <a:gd name="connsiteX45" fmla="*/ 3762353 w 8636594"/>
              <a:gd name="connsiteY45" fmla="*/ 6054733 h 6666549"/>
              <a:gd name="connsiteX46" fmla="*/ 3802812 w 8636594"/>
              <a:gd name="connsiteY46" fmla="*/ 6031671 h 6666549"/>
              <a:gd name="connsiteX47" fmla="*/ 3842810 w 8636594"/>
              <a:gd name="connsiteY47" fmla="*/ 6008288 h 6666549"/>
              <a:gd name="connsiteX48" fmla="*/ 3882352 w 8636594"/>
              <a:gd name="connsiteY48" fmla="*/ 5984588 h 6666549"/>
              <a:gd name="connsiteX49" fmla="*/ 3921445 w 8636594"/>
              <a:gd name="connsiteY49" fmla="*/ 5960574 h 6666549"/>
              <a:gd name="connsiteX50" fmla="*/ 3960096 w 8636594"/>
              <a:gd name="connsiteY50" fmla="*/ 5936250 h 6666549"/>
              <a:gd name="connsiteX51" fmla="*/ 3998311 w 8636594"/>
              <a:gd name="connsiteY51" fmla="*/ 5911619 h 6666549"/>
              <a:gd name="connsiteX52" fmla="*/ 4036095 w 8636594"/>
              <a:gd name="connsiteY52" fmla="*/ 5886685 h 6666549"/>
              <a:gd name="connsiteX53" fmla="*/ 4073456 w 8636594"/>
              <a:gd name="connsiteY53" fmla="*/ 5861452 h 6666549"/>
              <a:gd name="connsiteX54" fmla="*/ 4110400 w 8636594"/>
              <a:gd name="connsiteY54" fmla="*/ 5835922 h 6666549"/>
              <a:gd name="connsiteX55" fmla="*/ 4146933 w 8636594"/>
              <a:gd name="connsiteY55" fmla="*/ 5810100 h 6666549"/>
              <a:gd name="connsiteX56" fmla="*/ 4183061 w 8636594"/>
              <a:gd name="connsiteY56" fmla="*/ 5783988 h 6666549"/>
              <a:gd name="connsiteX57" fmla="*/ 4218791 w 8636594"/>
              <a:gd name="connsiteY57" fmla="*/ 5757591 h 6666549"/>
              <a:gd name="connsiteX58" fmla="*/ 4254129 w 8636594"/>
              <a:gd name="connsiteY58" fmla="*/ 5730912 h 6666549"/>
              <a:gd name="connsiteX59" fmla="*/ 4289081 w 8636594"/>
              <a:gd name="connsiteY59" fmla="*/ 5703955 h 6666549"/>
              <a:gd name="connsiteX60" fmla="*/ 4323654 w 8636594"/>
              <a:gd name="connsiteY60" fmla="*/ 5676722 h 6666549"/>
              <a:gd name="connsiteX61" fmla="*/ 4357854 w 8636594"/>
              <a:gd name="connsiteY61" fmla="*/ 5649218 h 6666549"/>
              <a:gd name="connsiteX62" fmla="*/ 4391688 w 8636594"/>
              <a:gd name="connsiteY62" fmla="*/ 5621446 h 6666549"/>
              <a:gd name="connsiteX63" fmla="*/ 4425162 w 8636594"/>
              <a:gd name="connsiteY63" fmla="*/ 5593409 h 6666549"/>
              <a:gd name="connsiteX64" fmla="*/ 4458281 w 8636594"/>
              <a:gd name="connsiteY64" fmla="*/ 5565111 h 6666549"/>
              <a:gd name="connsiteX65" fmla="*/ 4491053 w 8636594"/>
              <a:gd name="connsiteY65" fmla="*/ 5536556 h 6666549"/>
              <a:gd name="connsiteX66" fmla="*/ 4523484 w 8636594"/>
              <a:gd name="connsiteY66" fmla="*/ 5507747 h 6666549"/>
              <a:gd name="connsiteX67" fmla="*/ 4555580 w 8636594"/>
              <a:gd name="connsiteY67" fmla="*/ 5478687 h 6666549"/>
              <a:gd name="connsiteX68" fmla="*/ 4587347 w 8636594"/>
              <a:gd name="connsiteY68" fmla="*/ 5449380 h 6666549"/>
              <a:gd name="connsiteX69" fmla="*/ 4618793 w 8636594"/>
              <a:gd name="connsiteY69" fmla="*/ 5419830 h 6666549"/>
              <a:gd name="connsiteX70" fmla="*/ 4649922 w 8636594"/>
              <a:gd name="connsiteY70" fmla="*/ 5390040 h 6666549"/>
              <a:gd name="connsiteX71" fmla="*/ 4680742 w 8636594"/>
              <a:gd name="connsiteY71" fmla="*/ 5360014 h 6666549"/>
              <a:gd name="connsiteX72" fmla="*/ 4711259 w 8636594"/>
              <a:gd name="connsiteY72" fmla="*/ 5329755 h 6666549"/>
              <a:gd name="connsiteX73" fmla="*/ 4741478 w 8636594"/>
              <a:gd name="connsiteY73" fmla="*/ 5299266 h 6666549"/>
              <a:gd name="connsiteX74" fmla="*/ 4771408 w 8636594"/>
              <a:gd name="connsiteY74" fmla="*/ 5268551 h 6666549"/>
              <a:gd name="connsiteX75" fmla="*/ 4801053 w 8636594"/>
              <a:gd name="connsiteY75" fmla="*/ 5237614 h 6666549"/>
              <a:gd name="connsiteX76" fmla="*/ 4830420 w 8636594"/>
              <a:gd name="connsiteY76" fmla="*/ 5206458 h 6666549"/>
              <a:gd name="connsiteX77" fmla="*/ 4859516 w 8636594"/>
              <a:gd name="connsiteY77" fmla="*/ 5175087 h 6666549"/>
              <a:gd name="connsiteX78" fmla="*/ 4888347 w 8636594"/>
              <a:gd name="connsiteY78" fmla="*/ 5143504 h 6666549"/>
              <a:gd name="connsiteX79" fmla="*/ 4916919 w 8636594"/>
              <a:gd name="connsiteY79" fmla="*/ 5111713 h 6666549"/>
              <a:gd name="connsiteX80" fmla="*/ 4945238 w 8636594"/>
              <a:gd name="connsiteY80" fmla="*/ 5079717 h 6666549"/>
              <a:gd name="connsiteX81" fmla="*/ 4973311 w 8636594"/>
              <a:gd name="connsiteY81" fmla="*/ 5047519 h 6666549"/>
              <a:gd name="connsiteX82" fmla="*/ 5001145 w 8636594"/>
              <a:gd name="connsiteY82" fmla="*/ 5015124 h 6666549"/>
              <a:gd name="connsiteX83" fmla="*/ 5028745 w 8636594"/>
              <a:gd name="connsiteY83" fmla="*/ 4982535 h 6666549"/>
              <a:gd name="connsiteX84" fmla="*/ 5056117 w 8636594"/>
              <a:gd name="connsiteY84" fmla="*/ 4949755 h 6666549"/>
              <a:gd name="connsiteX85" fmla="*/ 5083269 w 8636594"/>
              <a:gd name="connsiteY85" fmla="*/ 4916787 h 6666549"/>
              <a:gd name="connsiteX86" fmla="*/ 5110207 w 8636594"/>
              <a:gd name="connsiteY86" fmla="*/ 4883636 h 6666549"/>
              <a:gd name="connsiteX87" fmla="*/ 5136937 w 8636594"/>
              <a:gd name="connsiteY87" fmla="*/ 4850305 h 6666549"/>
              <a:gd name="connsiteX88" fmla="*/ 5163464 w 8636594"/>
              <a:gd name="connsiteY88" fmla="*/ 4816797 h 6666549"/>
              <a:gd name="connsiteX89" fmla="*/ 5215940 w 8636594"/>
              <a:gd name="connsiteY89" fmla="*/ 4749265 h 6666549"/>
              <a:gd name="connsiteX90" fmla="*/ 5267684 w 8636594"/>
              <a:gd name="connsiteY90" fmla="*/ 4681068 h 6666549"/>
              <a:gd name="connsiteX91" fmla="*/ 5318748 w 8636594"/>
              <a:gd name="connsiteY91" fmla="*/ 4612234 h 6666549"/>
              <a:gd name="connsiteX92" fmla="*/ 5369182 w 8636594"/>
              <a:gd name="connsiteY92" fmla="*/ 4542793 h 6666549"/>
              <a:gd name="connsiteX93" fmla="*/ 5419038 w 8636594"/>
              <a:gd name="connsiteY93" fmla="*/ 4472771 h 6666549"/>
              <a:gd name="connsiteX94" fmla="*/ 5468365 w 8636594"/>
              <a:gd name="connsiteY94" fmla="*/ 4402196 h 6666549"/>
              <a:gd name="connsiteX95" fmla="*/ 5517215 w 8636594"/>
              <a:gd name="connsiteY95" fmla="*/ 4331098 h 6666549"/>
              <a:gd name="connsiteX96" fmla="*/ 5565637 w 8636594"/>
              <a:gd name="connsiteY96" fmla="*/ 4259503 h 6666549"/>
              <a:gd name="connsiteX97" fmla="*/ 5613684 w 8636594"/>
              <a:gd name="connsiteY97" fmla="*/ 4187441 h 6666549"/>
              <a:gd name="connsiteX98" fmla="*/ 5685160 w 8636594"/>
              <a:gd name="connsiteY98" fmla="*/ 4078531 h 6666549"/>
              <a:gd name="connsiteX99" fmla="*/ 5756074 w 8636594"/>
              <a:gd name="connsiteY99" fmla="*/ 3968727 h 6666549"/>
              <a:gd name="connsiteX100" fmla="*/ 5873483 w 8636594"/>
              <a:gd name="connsiteY100" fmla="*/ 3783989 h 6666549"/>
              <a:gd name="connsiteX101" fmla="*/ 6203209 w 8636594"/>
              <a:gd name="connsiteY101" fmla="*/ 3258640 h 6666549"/>
              <a:gd name="connsiteX102" fmla="*/ 6299430 w 8636594"/>
              <a:gd name="connsiteY102" fmla="*/ 3107321 h 6666549"/>
              <a:gd name="connsiteX103" fmla="*/ 6372650 w 8636594"/>
              <a:gd name="connsiteY103" fmla="*/ 2993735 h 6666549"/>
              <a:gd name="connsiteX104" fmla="*/ 6453197 w 8636594"/>
              <a:gd name="connsiteY104" fmla="*/ 2869788 h 6666549"/>
              <a:gd name="connsiteX105" fmla="*/ 6564167 w 8636594"/>
              <a:gd name="connsiteY105" fmla="*/ 2696807 h 6666549"/>
              <a:gd name="connsiteX106" fmla="*/ 6976233 w 8636594"/>
              <a:gd name="connsiteY106" fmla="*/ 2045274 h 6666549"/>
              <a:gd name="connsiteX107" fmla="*/ 7086755 w 8636594"/>
              <a:gd name="connsiteY107" fmla="*/ 1872743 h 6666549"/>
              <a:gd name="connsiteX108" fmla="*/ 7170279 w 8636594"/>
              <a:gd name="connsiteY108" fmla="*/ 1744202 h 6666549"/>
              <a:gd name="connsiteX109" fmla="*/ 7226351 w 8636594"/>
              <a:gd name="connsiteY109" fmla="*/ 1659017 h 6666549"/>
              <a:gd name="connsiteX110" fmla="*/ 7282789 w 8636594"/>
              <a:gd name="connsiteY110" fmla="*/ 1574303 h 6666549"/>
              <a:gd name="connsiteX111" fmla="*/ 7339643 w 8636594"/>
              <a:gd name="connsiteY111" fmla="*/ 1490113 h 6666549"/>
              <a:gd name="connsiteX112" fmla="*/ 7396957 w 8636594"/>
              <a:gd name="connsiteY112" fmla="*/ 1406503 h 6666549"/>
              <a:gd name="connsiteX113" fmla="*/ 7454781 w 8636594"/>
              <a:gd name="connsiteY113" fmla="*/ 1323526 h 6666549"/>
              <a:gd name="connsiteX114" fmla="*/ 7513161 w 8636594"/>
              <a:gd name="connsiteY114" fmla="*/ 1241237 h 6666549"/>
              <a:gd name="connsiteX115" fmla="*/ 7572144 w 8636594"/>
              <a:gd name="connsiteY115" fmla="*/ 1159689 h 6666549"/>
              <a:gd name="connsiteX116" fmla="*/ 7601877 w 8636594"/>
              <a:gd name="connsiteY116" fmla="*/ 1119210 h 6666549"/>
              <a:gd name="connsiteX117" fmla="*/ 7631779 w 8636594"/>
              <a:gd name="connsiteY117" fmla="*/ 1078937 h 6666549"/>
              <a:gd name="connsiteX118" fmla="*/ 7661855 w 8636594"/>
              <a:gd name="connsiteY118" fmla="*/ 1038876 h 6666549"/>
              <a:gd name="connsiteX119" fmla="*/ 7692111 w 8636594"/>
              <a:gd name="connsiteY119" fmla="*/ 999035 h 6666549"/>
              <a:gd name="connsiteX120" fmla="*/ 7722554 w 8636594"/>
              <a:gd name="connsiteY120" fmla="*/ 959419 h 6666549"/>
              <a:gd name="connsiteX121" fmla="*/ 7753190 w 8636594"/>
              <a:gd name="connsiteY121" fmla="*/ 920037 h 6666549"/>
              <a:gd name="connsiteX122" fmla="*/ 7784023 w 8636594"/>
              <a:gd name="connsiteY122" fmla="*/ 880894 h 6666549"/>
              <a:gd name="connsiteX123" fmla="*/ 7815061 w 8636594"/>
              <a:gd name="connsiteY123" fmla="*/ 841997 h 6666549"/>
              <a:gd name="connsiteX124" fmla="*/ 7846308 w 8636594"/>
              <a:gd name="connsiteY124" fmla="*/ 803354 h 6666549"/>
              <a:gd name="connsiteX125" fmla="*/ 7877772 w 8636594"/>
              <a:gd name="connsiteY125" fmla="*/ 764970 h 6666549"/>
              <a:gd name="connsiteX126" fmla="*/ 7909458 w 8636594"/>
              <a:gd name="connsiteY126" fmla="*/ 726853 h 6666549"/>
              <a:gd name="connsiteX127" fmla="*/ 7941371 w 8636594"/>
              <a:gd name="connsiteY127" fmla="*/ 689010 h 6666549"/>
              <a:gd name="connsiteX128" fmla="*/ 7973518 w 8636594"/>
              <a:gd name="connsiteY128" fmla="*/ 651447 h 6666549"/>
              <a:gd name="connsiteX129" fmla="*/ 8005905 w 8636594"/>
              <a:gd name="connsiteY129" fmla="*/ 614171 h 6666549"/>
              <a:gd name="connsiteX130" fmla="*/ 8038538 w 8636594"/>
              <a:gd name="connsiteY130" fmla="*/ 577189 h 6666549"/>
              <a:gd name="connsiteX131" fmla="*/ 8071421 w 8636594"/>
              <a:gd name="connsiteY131" fmla="*/ 540507 h 6666549"/>
              <a:gd name="connsiteX132" fmla="*/ 8104563 w 8636594"/>
              <a:gd name="connsiteY132" fmla="*/ 504132 h 6666549"/>
              <a:gd name="connsiteX133" fmla="*/ 8137967 w 8636594"/>
              <a:gd name="connsiteY133" fmla="*/ 468072 h 6666549"/>
              <a:gd name="connsiteX134" fmla="*/ 8171641 w 8636594"/>
              <a:gd name="connsiteY134" fmla="*/ 432332 h 6666549"/>
              <a:gd name="connsiteX135" fmla="*/ 8205590 w 8636594"/>
              <a:gd name="connsiteY135" fmla="*/ 396920 h 6666549"/>
              <a:gd name="connsiteX136" fmla="*/ 8239820 w 8636594"/>
              <a:gd name="connsiteY136" fmla="*/ 361843 h 6666549"/>
              <a:gd name="connsiteX137" fmla="*/ 8274337 w 8636594"/>
              <a:gd name="connsiteY137" fmla="*/ 327107 h 6666549"/>
              <a:gd name="connsiteX138" fmla="*/ 8309147 w 8636594"/>
              <a:gd name="connsiteY138" fmla="*/ 292718 h 6666549"/>
              <a:gd name="connsiteX139" fmla="*/ 8344256 w 8636594"/>
              <a:gd name="connsiteY139" fmla="*/ 258685 h 6666549"/>
              <a:gd name="connsiteX140" fmla="*/ 8379669 w 8636594"/>
              <a:gd name="connsiteY140" fmla="*/ 225013 h 6666549"/>
              <a:gd name="connsiteX141" fmla="*/ 8415394 w 8636594"/>
              <a:gd name="connsiteY141" fmla="*/ 191709 h 6666549"/>
              <a:gd name="connsiteX142" fmla="*/ 8451434 w 8636594"/>
              <a:gd name="connsiteY142" fmla="*/ 158780 h 6666549"/>
              <a:gd name="connsiteX143" fmla="*/ 8487798 w 8636594"/>
              <a:gd name="connsiteY143" fmla="*/ 126233 h 6666549"/>
              <a:gd name="connsiteX144" fmla="*/ 8524489 w 8636594"/>
              <a:gd name="connsiteY144" fmla="*/ 94075 h 6666549"/>
              <a:gd name="connsiteX145" fmla="*/ 8561515 w 8636594"/>
              <a:gd name="connsiteY145" fmla="*/ 62312 h 6666549"/>
              <a:gd name="connsiteX146" fmla="*/ 8598881 w 8636594"/>
              <a:gd name="connsiteY146" fmla="*/ 30951 h 6666549"/>
              <a:gd name="connsiteX147" fmla="*/ 8636594 w 8636594"/>
              <a:gd name="connsiteY147" fmla="*/ 0 h 6666549"/>
              <a:gd name="connsiteX0" fmla="*/ 8636594 w 8636594"/>
              <a:gd name="connsiteY0" fmla="*/ 0 h 6658735"/>
              <a:gd name="connsiteX1" fmla="*/ 5293 w 8636594"/>
              <a:gd name="connsiteY1" fmla="*/ 0 h 6658735"/>
              <a:gd name="connsiteX2" fmla="*/ 0 w 8636594"/>
              <a:gd name="connsiteY2" fmla="*/ 5587843 h 6658735"/>
              <a:gd name="connsiteX3" fmla="*/ 1594033 w 8636594"/>
              <a:gd name="connsiteY3" fmla="*/ 5600057 h 6658735"/>
              <a:gd name="connsiteX4" fmla="*/ 1686068 w 8636594"/>
              <a:gd name="connsiteY4" fmla="*/ 5599745 h 6658735"/>
              <a:gd name="connsiteX5" fmla="*/ 1883237 w 8636594"/>
              <a:gd name="connsiteY5" fmla="*/ 5855484 h 6658735"/>
              <a:gd name="connsiteX6" fmla="*/ 2084977 w 8636594"/>
              <a:gd name="connsiteY6" fmla="*/ 5695440 h 6658735"/>
              <a:gd name="connsiteX7" fmla="*/ 1820216 w 8636594"/>
              <a:gd name="connsiteY7" fmla="*/ 6658735 h 6658735"/>
              <a:gd name="connsiteX8" fmla="*/ 1882914 w 8636594"/>
              <a:gd name="connsiteY8" fmla="*/ 6650463 h 6658735"/>
              <a:gd name="connsiteX9" fmla="*/ 1944909 w 8636594"/>
              <a:gd name="connsiteY9" fmla="*/ 6641737 h 6658735"/>
              <a:gd name="connsiteX10" fmla="*/ 2006208 w 8636594"/>
              <a:gd name="connsiteY10" fmla="*/ 6632561 h 6658735"/>
              <a:gd name="connsiteX11" fmla="*/ 2066817 w 8636594"/>
              <a:gd name="connsiteY11" fmla="*/ 6622937 h 6658735"/>
              <a:gd name="connsiteX12" fmla="*/ 2126742 w 8636594"/>
              <a:gd name="connsiteY12" fmla="*/ 6612869 h 6658735"/>
              <a:gd name="connsiteX13" fmla="*/ 2185991 w 8636594"/>
              <a:gd name="connsiteY13" fmla="*/ 6602362 h 6658735"/>
              <a:gd name="connsiteX14" fmla="*/ 2244569 w 8636594"/>
              <a:gd name="connsiteY14" fmla="*/ 6591417 h 6658735"/>
              <a:gd name="connsiteX15" fmla="*/ 2302482 w 8636594"/>
              <a:gd name="connsiteY15" fmla="*/ 6580040 h 6658735"/>
              <a:gd name="connsiteX16" fmla="*/ 2359737 w 8636594"/>
              <a:gd name="connsiteY16" fmla="*/ 6568233 h 6658735"/>
              <a:gd name="connsiteX17" fmla="*/ 2416341 w 8636594"/>
              <a:gd name="connsiteY17" fmla="*/ 6555999 h 6658735"/>
              <a:gd name="connsiteX18" fmla="*/ 2472299 w 8636594"/>
              <a:gd name="connsiteY18" fmla="*/ 6543344 h 6658735"/>
              <a:gd name="connsiteX19" fmla="*/ 2527618 w 8636594"/>
              <a:gd name="connsiteY19" fmla="*/ 6530269 h 6658735"/>
              <a:gd name="connsiteX20" fmla="*/ 2582304 w 8636594"/>
              <a:gd name="connsiteY20" fmla="*/ 6516778 h 6658735"/>
              <a:gd name="connsiteX21" fmla="*/ 2636364 w 8636594"/>
              <a:gd name="connsiteY21" fmla="*/ 6502876 h 6658735"/>
              <a:gd name="connsiteX22" fmla="*/ 2689804 w 8636594"/>
              <a:gd name="connsiteY22" fmla="*/ 6488565 h 6658735"/>
              <a:gd name="connsiteX23" fmla="*/ 2742629 w 8636594"/>
              <a:gd name="connsiteY23" fmla="*/ 6473849 h 6658735"/>
              <a:gd name="connsiteX24" fmla="*/ 2794848 w 8636594"/>
              <a:gd name="connsiteY24" fmla="*/ 6458731 h 6658735"/>
              <a:gd name="connsiteX25" fmla="*/ 2846466 w 8636594"/>
              <a:gd name="connsiteY25" fmla="*/ 6443216 h 6658735"/>
              <a:gd name="connsiteX26" fmla="*/ 2897488 w 8636594"/>
              <a:gd name="connsiteY26" fmla="*/ 6427305 h 6658735"/>
              <a:gd name="connsiteX27" fmla="*/ 2947923 w 8636594"/>
              <a:gd name="connsiteY27" fmla="*/ 6411004 h 6658735"/>
              <a:gd name="connsiteX28" fmla="*/ 2997775 w 8636594"/>
              <a:gd name="connsiteY28" fmla="*/ 6394316 h 6658735"/>
              <a:gd name="connsiteX29" fmla="*/ 3047052 w 8636594"/>
              <a:gd name="connsiteY29" fmla="*/ 6377243 h 6658735"/>
              <a:gd name="connsiteX30" fmla="*/ 3095759 w 8636594"/>
              <a:gd name="connsiteY30" fmla="*/ 6359791 h 6658735"/>
              <a:gd name="connsiteX31" fmla="*/ 3143903 w 8636594"/>
              <a:gd name="connsiteY31" fmla="*/ 6341961 h 6658735"/>
              <a:gd name="connsiteX32" fmla="*/ 3191491 w 8636594"/>
              <a:gd name="connsiteY32" fmla="*/ 6323757 h 6658735"/>
              <a:gd name="connsiteX33" fmla="*/ 3238528 w 8636594"/>
              <a:gd name="connsiteY33" fmla="*/ 6305184 h 6658735"/>
              <a:gd name="connsiteX34" fmla="*/ 3285021 w 8636594"/>
              <a:gd name="connsiteY34" fmla="*/ 6286245 h 6658735"/>
              <a:gd name="connsiteX35" fmla="*/ 3330977 w 8636594"/>
              <a:gd name="connsiteY35" fmla="*/ 6266942 h 6658735"/>
              <a:gd name="connsiteX36" fmla="*/ 3376401 w 8636594"/>
              <a:gd name="connsiteY36" fmla="*/ 6247281 h 6658735"/>
              <a:gd name="connsiteX37" fmla="*/ 3421300 w 8636594"/>
              <a:gd name="connsiteY37" fmla="*/ 6227263 h 6658735"/>
              <a:gd name="connsiteX38" fmla="*/ 3465680 w 8636594"/>
              <a:gd name="connsiteY38" fmla="*/ 6206893 h 6658735"/>
              <a:gd name="connsiteX39" fmla="*/ 3509548 w 8636594"/>
              <a:gd name="connsiteY39" fmla="*/ 6186174 h 6658735"/>
              <a:gd name="connsiteX40" fmla="*/ 3552910 w 8636594"/>
              <a:gd name="connsiteY40" fmla="*/ 6165110 h 6658735"/>
              <a:gd name="connsiteX41" fmla="*/ 3595773 w 8636594"/>
              <a:gd name="connsiteY41" fmla="*/ 6143704 h 6658735"/>
              <a:gd name="connsiteX42" fmla="*/ 3638142 w 8636594"/>
              <a:gd name="connsiteY42" fmla="*/ 6121960 h 6658735"/>
              <a:gd name="connsiteX43" fmla="*/ 3680024 w 8636594"/>
              <a:gd name="connsiteY43" fmla="*/ 6099881 h 6658735"/>
              <a:gd name="connsiteX44" fmla="*/ 3721426 w 8636594"/>
              <a:gd name="connsiteY44" fmla="*/ 6077471 h 6658735"/>
              <a:gd name="connsiteX45" fmla="*/ 3762353 w 8636594"/>
              <a:gd name="connsiteY45" fmla="*/ 6054733 h 6658735"/>
              <a:gd name="connsiteX46" fmla="*/ 3802812 w 8636594"/>
              <a:gd name="connsiteY46" fmla="*/ 6031671 h 6658735"/>
              <a:gd name="connsiteX47" fmla="*/ 3842810 w 8636594"/>
              <a:gd name="connsiteY47" fmla="*/ 6008288 h 6658735"/>
              <a:gd name="connsiteX48" fmla="*/ 3882352 w 8636594"/>
              <a:gd name="connsiteY48" fmla="*/ 5984588 h 6658735"/>
              <a:gd name="connsiteX49" fmla="*/ 3921445 w 8636594"/>
              <a:gd name="connsiteY49" fmla="*/ 5960574 h 6658735"/>
              <a:gd name="connsiteX50" fmla="*/ 3960096 w 8636594"/>
              <a:gd name="connsiteY50" fmla="*/ 5936250 h 6658735"/>
              <a:gd name="connsiteX51" fmla="*/ 3998311 w 8636594"/>
              <a:gd name="connsiteY51" fmla="*/ 5911619 h 6658735"/>
              <a:gd name="connsiteX52" fmla="*/ 4036095 w 8636594"/>
              <a:gd name="connsiteY52" fmla="*/ 5886685 h 6658735"/>
              <a:gd name="connsiteX53" fmla="*/ 4073456 w 8636594"/>
              <a:gd name="connsiteY53" fmla="*/ 5861452 h 6658735"/>
              <a:gd name="connsiteX54" fmla="*/ 4110400 w 8636594"/>
              <a:gd name="connsiteY54" fmla="*/ 5835922 h 6658735"/>
              <a:gd name="connsiteX55" fmla="*/ 4146933 w 8636594"/>
              <a:gd name="connsiteY55" fmla="*/ 5810100 h 6658735"/>
              <a:gd name="connsiteX56" fmla="*/ 4183061 w 8636594"/>
              <a:gd name="connsiteY56" fmla="*/ 5783988 h 6658735"/>
              <a:gd name="connsiteX57" fmla="*/ 4218791 w 8636594"/>
              <a:gd name="connsiteY57" fmla="*/ 5757591 h 6658735"/>
              <a:gd name="connsiteX58" fmla="*/ 4254129 w 8636594"/>
              <a:gd name="connsiteY58" fmla="*/ 5730912 h 6658735"/>
              <a:gd name="connsiteX59" fmla="*/ 4289081 w 8636594"/>
              <a:gd name="connsiteY59" fmla="*/ 5703955 h 6658735"/>
              <a:gd name="connsiteX60" fmla="*/ 4323654 w 8636594"/>
              <a:gd name="connsiteY60" fmla="*/ 5676722 h 6658735"/>
              <a:gd name="connsiteX61" fmla="*/ 4357854 w 8636594"/>
              <a:gd name="connsiteY61" fmla="*/ 5649218 h 6658735"/>
              <a:gd name="connsiteX62" fmla="*/ 4391688 w 8636594"/>
              <a:gd name="connsiteY62" fmla="*/ 5621446 h 6658735"/>
              <a:gd name="connsiteX63" fmla="*/ 4425162 w 8636594"/>
              <a:gd name="connsiteY63" fmla="*/ 5593409 h 6658735"/>
              <a:gd name="connsiteX64" fmla="*/ 4458281 w 8636594"/>
              <a:gd name="connsiteY64" fmla="*/ 5565111 h 6658735"/>
              <a:gd name="connsiteX65" fmla="*/ 4491053 w 8636594"/>
              <a:gd name="connsiteY65" fmla="*/ 5536556 h 6658735"/>
              <a:gd name="connsiteX66" fmla="*/ 4523484 w 8636594"/>
              <a:gd name="connsiteY66" fmla="*/ 5507747 h 6658735"/>
              <a:gd name="connsiteX67" fmla="*/ 4555580 w 8636594"/>
              <a:gd name="connsiteY67" fmla="*/ 5478687 h 6658735"/>
              <a:gd name="connsiteX68" fmla="*/ 4587347 w 8636594"/>
              <a:gd name="connsiteY68" fmla="*/ 5449380 h 6658735"/>
              <a:gd name="connsiteX69" fmla="*/ 4618793 w 8636594"/>
              <a:gd name="connsiteY69" fmla="*/ 5419830 h 6658735"/>
              <a:gd name="connsiteX70" fmla="*/ 4649922 w 8636594"/>
              <a:gd name="connsiteY70" fmla="*/ 5390040 h 6658735"/>
              <a:gd name="connsiteX71" fmla="*/ 4680742 w 8636594"/>
              <a:gd name="connsiteY71" fmla="*/ 5360014 h 6658735"/>
              <a:gd name="connsiteX72" fmla="*/ 4711259 w 8636594"/>
              <a:gd name="connsiteY72" fmla="*/ 5329755 h 6658735"/>
              <a:gd name="connsiteX73" fmla="*/ 4741478 w 8636594"/>
              <a:gd name="connsiteY73" fmla="*/ 5299266 h 6658735"/>
              <a:gd name="connsiteX74" fmla="*/ 4771408 w 8636594"/>
              <a:gd name="connsiteY74" fmla="*/ 5268551 h 6658735"/>
              <a:gd name="connsiteX75" fmla="*/ 4801053 w 8636594"/>
              <a:gd name="connsiteY75" fmla="*/ 5237614 h 6658735"/>
              <a:gd name="connsiteX76" fmla="*/ 4830420 w 8636594"/>
              <a:gd name="connsiteY76" fmla="*/ 5206458 h 6658735"/>
              <a:gd name="connsiteX77" fmla="*/ 4859516 w 8636594"/>
              <a:gd name="connsiteY77" fmla="*/ 5175087 h 6658735"/>
              <a:gd name="connsiteX78" fmla="*/ 4888347 w 8636594"/>
              <a:gd name="connsiteY78" fmla="*/ 5143504 h 6658735"/>
              <a:gd name="connsiteX79" fmla="*/ 4916919 w 8636594"/>
              <a:gd name="connsiteY79" fmla="*/ 5111713 h 6658735"/>
              <a:gd name="connsiteX80" fmla="*/ 4945238 w 8636594"/>
              <a:gd name="connsiteY80" fmla="*/ 5079717 h 6658735"/>
              <a:gd name="connsiteX81" fmla="*/ 4973311 w 8636594"/>
              <a:gd name="connsiteY81" fmla="*/ 5047519 h 6658735"/>
              <a:gd name="connsiteX82" fmla="*/ 5001145 w 8636594"/>
              <a:gd name="connsiteY82" fmla="*/ 5015124 h 6658735"/>
              <a:gd name="connsiteX83" fmla="*/ 5028745 w 8636594"/>
              <a:gd name="connsiteY83" fmla="*/ 4982535 h 6658735"/>
              <a:gd name="connsiteX84" fmla="*/ 5056117 w 8636594"/>
              <a:gd name="connsiteY84" fmla="*/ 4949755 h 6658735"/>
              <a:gd name="connsiteX85" fmla="*/ 5083269 w 8636594"/>
              <a:gd name="connsiteY85" fmla="*/ 4916787 h 6658735"/>
              <a:gd name="connsiteX86" fmla="*/ 5110207 w 8636594"/>
              <a:gd name="connsiteY86" fmla="*/ 4883636 h 6658735"/>
              <a:gd name="connsiteX87" fmla="*/ 5136937 w 8636594"/>
              <a:gd name="connsiteY87" fmla="*/ 4850305 h 6658735"/>
              <a:gd name="connsiteX88" fmla="*/ 5163464 w 8636594"/>
              <a:gd name="connsiteY88" fmla="*/ 4816797 h 6658735"/>
              <a:gd name="connsiteX89" fmla="*/ 5215940 w 8636594"/>
              <a:gd name="connsiteY89" fmla="*/ 4749265 h 6658735"/>
              <a:gd name="connsiteX90" fmla="*/ 5267684 w 8636594"/>
              <a:gd name="connsiteY90" fmla="*/ 4681068 h 6658735"/>
              <a:gd name="connsiteX91" fmla="*/ 5318748 w 8636594"/>
              <a:gd name="connsiteY91" fmla="*/ 4612234 h 6658735"/>
              <a:gd name="connsiteX92" fmla="*/ 5369182 w 8636594"/>
              <a:gd name="connsiteY92" fmla="*/ 4542793 h 6658735"/>
              <a:gd name="connsiteX93" fmla="*/ 5419038 w 8636594"/>
              <a:gd name="connsiteY93" fmla="*/ 4472771 h 6658735"/>
              <a:gd name="connsiteX94" fmla="*/ 5468365 w 8636594"/>
              <a:gd name="connsiteY94" fmla="*/ 4402196 h 6658735"/>
              <a:gd name="connsiteX95" fmla="*/ 5517215 w 8636594"/>
              <a:gd name="connsiteY95" fmla="*/ 4331098 h 6658735"/>
              <a:gd name="connsiteX96" fmla="*/ 5565637 w 8636594"/>
              <a:gd name="connsiteY96" fmla="*/ 4259503 h 6658735"/>
              <a:gd name="connsiteX97" fmla="*/ 5613684 w 8636594"/>
              <a:gd name="connsiteY97" fmla="*/ 4187441 h 6658735"/>
              <a:gd name="connsiteX98" fmla="*/ 5685160 w 8636594"/>
              <a:gd name="connsiteY98" fmla="*/ 4078531 h 6658735"/>
              <a:gd name="connsiteX99" fmla="*/ 5756074 w 8636594"/>
              <a:gd name="connsiteY99" fmla="*/ 3968727 h 6658735"/>
              <a:gd name="connsiteX100" fmla="*/ 5873483 w 8636594"/>
              <a:gd name="connsiteY100" fmla="*/ 3783989 h 6658735"/>
              <a:gd name="connsiteX101" fmla="*/ 6203209 w 8636594"/>
              <a:gd name="connsiteY101" fmla="*/ 3258640 h 6658735"/>
              <a:gd name="connsiteX102" fmla="*/ 6299430 w 8636594"/>
              <a:gd name="connsiteY102" fmla="*/ 3107321 h 6658735"/>
              <a:gd name="connsiteX103" fmla="*/ 6372650 w 8636594"/>
              <a:gd name="connsiteY103" fmla="*/ 2993735 h 6658735"/>
              <a:gd name="connsiteX104" fmla="*/ 6453197 w 8636594"/>
              <a:gd name="connsiteY104" fmla="*/ 2869788 h 6658735"/>
              <a:gd name="connsiteX105" fmla="*/ 6564167 w 8636594"/>
              <a:gd name="connsiteY105" fmla="*/ 2696807 h 6658735"/>
              <a:gd name="connsiteX106" fmla="*/ 6976233 w 8636594"/>
              <a:gd name="connsiteY106" fmla="*/ 2045274 h 6658735"/>
              <a:gd name="connsiteX107" fmla="*/ 7086755 w 8636594"/>
              <a:gd name="connsiteY107" fmla="*/ 1872743 h 6658735"/>
              <a:gd name="connsiteX108" fmla="*/ 7170279 w 8636594"/>
              <a:gd name="connsiteY108" fmla="*/ 1744202 h 6658735"/>
              <a:gd name="connsiteX109" fmla="*/ 7226351 w 8636594"/>
              <a:gd name="connsiteY109" fmla="*/ 1659017 h 6658735"/>
              <a:gd name="connsiteX110" fmla="*/ 7282789 w 8636594"/>
              <a:gd name="connsiteY110" fmla="*/ 1574303 h 6658735"/>
              <a:gd name="connsiteX111" fmla="*/ 7339643 w 8636594"/>
              <a:gd name="connsiteY111" fmla="*/ 1490113 h 6658735"/>
              <a:gd name="connsiteX112" fmla="*/ 7396957 w 8636594"/>
              <a:gd name="connsiteY112" fmla="*/ 1406503 h 6658735"/>
              <a:gd name="connsiteX113" fmla="*/ 7454781 w 8636594"/>
              <a:gd name="connsiteY113" fmla="*/ 1323526 h 6658735"/>
              <a:gd name="connsiteX114" fmla="*/ 7513161 w 8636594"/>
              <a:gd name="connsiteY114" fmla="*/ 1241237 h 6658735"/>
              <a:gd name="connsiteX115" fmla="*/ 7572144 w 8636594"/>
              <a:gd name="connsiteY115" fmla="*/ 1159689 h 6658735"/>
              <a:gd name="connsiteX116" fmla="*/ 7601877 w 8636594"/>
              <a:gd name="connsiteY116" fmla="*/ 1119210 h 6658735"/>
              <a:gd name="connsiteX117" fmla="*/ 7631779 w 8636594"/>
              <a:gd name="connsiteY117" fmla="*/ 1078937 h 6658735"/>
              <a:gd name="connsiteX118" fmla="*/ 7661855 w 8636594"/>
              <a:gd name="connsiteY118" fmla="*/ 1038876 h 6658735"/>
              <a:gd name="connsiteX119" fmla="*/ 7692111 w 8636594"/>
              <a:gd name="connsiteY119" fmla="*/ 999035 h 6658735"/>
              <a:gd name="connsiteX120" fmla="*/ 7722554 w 8636594"/>
              <a:gd name="connsiteY120" fmla="*/ 959419 h 6658735"/>
              <a:gd name="connsiteX121" fmla="*/ 7753190 w 8636594"/>
              <a:gd name="connsiteY121" fmla="*/ 920037 h 6658735"/>
              <a:gd name="connsiteX122" fmla="*/ 7784023 w 8636594"/>
              <a:gd name="connsiteY122" fmla="*/ 880894 h 6658735"/>
              <a:gd name="connsiteX123" fmla="*/ 7815061 w 8636594"/>
              <a:gd name="connsiteY123" fmla="*/ 841997 h 6658735"/>
              <a:gd name="connsiteX124" fmla="*/ 7846308 w 8636594"/>
              <a:gd name="connsiteY124" fmla="*/ 803354 h 6658735"/>
              <a:gd name="connsiteX125" fmla="*/ 7877772 w 8636594"/>
              <a:gd name="connsiteY125" fmla="*/ 764970 h 6658735"/>
              <a:gd name="connsiteX126" fmla="*/ 7909458 w 8636594"/>
              <a:gd name="connsiteY126" fmla="*/ 726853 h 6658735"/>
              <a:gd name="connsiteX127" fmla="*/ 7941371 w 8636594"/>
              <a:gd name="connsiteY127" fmla="*/ 689010 h 6658735"/>
              <a:gd name="connsiteX128" fmla="*/ 7973518 w 8636594"/>
              <a:gd name="connsiteY128" fmla="*/ 651447 h 6658735"/>
              <a:gd name="connsiteX129" fmla="*/ 8005905 w 8636594"/>
              <a:gd name="connsiteY129" fmla="*/ 614171 h 6658735"/>
              <a:gd name="connsiteX130" fmla="*/ 8038538 w 8636594"/>
              <a:gd name="connsiteY130" fmla="*/ 577189 h 6658735"/>
              <a:gd name="connsiteX131" fmla="*/ 8071421 w 8636594"/>
              <a:gd name="connsiteY131" fmla="*/ 540507 h 6658735"/>
              <a:gd name="connsiteX132" fmla="*/ 8104563 w 8636594"/>
              <a:gd name="connsiteY132" fmla="*/ 504132 h 6658735"/>
              <a:gd name="connsiteX133" fmla="*/ 8137967 w 8636594"/>
              <a:gd name="connsiteY133" fmla="*/ 468072 h 6658735"/>
              <a:gd name="connsiteX134" fmla="*/ 8171641 w 8636594"/>
              <a:gd name="connsiteY134" fmla="*/ 432332 h 6658735"/>
              <a:gd name="connsiteX135" fmla="*/ 8205590 w 8636594"/>
              <a:gd name="connsiteY135" fmla="*/ 396920 h 6658735"/>
              <a:gd name="connsiteX136" fmla="*/ 8239820 w 8636594"/>
              <a:gd name="connsiteY136" fmla="*/ 361843 h 6658735"/>
              <a:gd name="connsiteX137" fmla="*/ 8274337 w 8636594"/>
              <a:gd name="connsiteY137" fmla="*/ 327107 h 6658735"/>
              <a:gd name="connsiteX138" fmla="*/ 8309147 w 8636594"/>
              <a:gd name="connsiteY138" fmla="*/ 292718 h 6658735"/>
              <a:gd name="connsiteX139" fmla="*/ 8344256 w 8636594"/>
              <a:gd name="connsiteY139" fmla="*/ 258685 h 6658735"/>
              <a:gd name="connsiteX140" fmla="*/ 8379669 w 8636594"/>
              <a:gd name="connsiteY140" fmla="*/ 225013 h 6658735"/>
              <a:gd name="connsiteX141" fmla="*/ 8415394 w 8636594"/>
              <a:gd name="connsiteY141" fmla="*/ 191709 h 6658735"/>
              <a:gd name="connsiteX142" fmla="*/ 8451434 w 8636594"/>
              <a:gd name="connsiteY142" fmla="*/ 158780 h 6658735"/>
              <a:gd name="connsiteX143" fmla="*/ 8487798 w 8636594"/>
              <a:gd name="connsiteY143" fmla="*/ 126233 h 6658735"/>
              <a:gd name="connsiteX144" fmla="*/ 8524489 w 8636594"/>
              <a:gd name="connsiteY144" fmla="*/ 94075 h 6658735"/>
              <a:gd name="connsiteX145" fmla="*/ 8561515 w 8636594"/>
              <a:gd name="connsiteY145" fmla="*/ 62312 h 6658735"/>
              <a:gd name="connsiteX146" fmla="*/ 8598881 w 8636594"/>
              <a:gd name="connsiteY146" fmla="*/ 30951 h 6658735"/>
              <a:gd name="connsiteX147" fmla="*/ 8636594 w 8636594"/>
              <a:gd name="connsiteY147" fmla="*/ 0 h 6658735"/>
              <a:gd name="connsiteX0" fmla="*/ 8636594 w 8636594"/>
              <a:gd name="connsiteY0" fmla="*/ 0 h 6650463"/>
              <a:gd name="connsiteX1" fmla="*/ 5293 w 8636594"/>
              <a:gd name="connsiteY1" fmla="*/ 0 h 6650463"/>
              <a:gd name="connsiteX2" fmla="*/ 0 w 8636594"/>
              <a:gd name="connsiteY2" fmla="*/ 5587843 h 6650463"/>
              <a:gd name="connsiteX3" fmla="*/ 1594033 w 8636594"/>
              <a:gd name="connsiteY3" fmla="*/ 5600057 h 6650463"/>
              <a:gd name="connsiteX4" fmla="*/ 1686068 w 8636594"/>
              <a:gd name="connsiteY4" fmla="*/ 5599745 h 6650463"/>
              <a:gd name="connsiteX5" fmla="*/ 1883237 w 8636594"/>
              <a:gd name="connsiteY5" fmla="*/ 5855484 h 6650463"/>
              <a:gd name="connsiteX6" fmla="*/ 2084977 w 8636594"/>
              <a:gd name="connsiteY6" fmla="*/ 5695440 h 6650463"/>
              <a:gd name="connsiteX7" fmla="*/ 2222486 w 8636594"/>
              <a:gd name="connsiteY7" fmla="*/ 5687627 h 6650463"/>
              <a:gd name="connsiteX8" fmla="*/ 1882914 w 8636594"/>
              <a:gd name="connsiteY8" fmla="*/ 6650463 h 6650463"/>
              <a:gd name="connsiteX9" fmla="*/ 1944909 w 8636594"/>
              <a:gd name="connsiteY9" fmla="*/ 6641737 h 6650463"/>
              <a:gd name="connsiteX10" fmla="*/ 2006208 w 8636594"/>
              <a:gd name="connsiteY10" fmla="*/ 6632561 h 6650463"/>
              <a:gd name="connsiteX11" fmla="*/ 2066817 w 8636594"/>
              <a:gd name="connsiteY11" fmla="*/ 6622937 h 6650463"/>
              <a:gd name="connsiteX12" fmla="*/ 2126742 w 8636594"/>
              <a:gd name="connsiteY12" fmla="*/ 6612869 h 6650463"/>
              <a:gd name="connsiteX13" fmla="*/ 2185991 w 8636594"/>
              <a:gd name="connsiteY13" fmla="*/ 6602362 h 6650463"/>
              <a:gd name="connsiteX14" fmla="*/ 2244569 w 8636594"/>
              <a:gd name="connsiteY14" fmla="*/ 6591417 h 6650463"/>
              <a:gd name="connsiteX15" fmla="*/ 2302482 w 8636594"/>
              <a:gd name="connsiteY15" fmla="*/ 6580040 h 6650463"/>
              <a:gd name="connsiteX16" fmla="*/ 2359737 w 8636594"/>
              <a:gd name="connsiteY16" fmla="*/ 6568233 h 6650463"/>
              <a:gd name="connsiteX17" fmla="*/ 2416341 w 8636594"/>
              <a:gd name="connsiteY17" fmla="*/ 6555999 h 6650463"/>
              <a:gd name="connsiteX18" fmla="*/ 2472299 w 8636594"/>
              <a:gd name="connsiteY18" fmla="*/ 6543344 h 6650463"/>
              <a:gd name="connsiteX19" fmla="*/ 2527618 w 8636594"/>
              <a:gd name="connsiteY19" fmla="*/ 6530269 h 6650463"/>
              <a:gd name="connsiteX20" fmla="*/ 2582304 w 8636594"/>
              <a:gd name="connsiteY20" fmla="*/ 6516778 h 6650463"/>
              <a:gd name="connsiteX21" fmla="*/ 2636364 w 8636594"/>
              <a:gd name="connsiteY21" fmla="*/ 6502876 h 6650463"/>
              <a:gd name="connsiteX22" fmla="*/ 2689804 w 8636594"/>
              <a:gd name="connsiteY22" fmla="*/ 6488565 h 6650463"/>
              <a:gd name="connsiteX23" fmla="*/ 2742629 w 8636594"/>
              <a:gd name="connsiteY23" fmla="*/ 6473849 h 6650463"/>
              <a:gd name="connsiteX24" fmla="*/ 2794848 w 8636594"/>
              <a:gd name="connsiteY24" fmla="*/ 6458731 h 6650463"/>
              <a:gd name="connsiteX25" fmla="*/ 2846466 w 8636594"/>
              <a:gd name="connsiteY25" fmla="*/ 6443216 h 6650463"/>
              <a:gd name="connsiteX26" fmla="*/ 2897488 w 8636594"/>
              <a:gd name="connsiteY26" fmla="*/ 6427305 h 6650463"/>
              <a:gd name="connsiteX27" fmla="*/ 2947923 w 8636594"/>
              <a:gd name="connsiteY27" fmla="*/ 6411004 h 6650463"/>
              <a:gd name="connsiteX28" fmla="*/ 2997775 w 8636594"/>
              <a:gd name="connsiteY28" fmla="*/ 6394316 h 6650463"/>
              <a:gd name="connsiteX29" fmla="*/ 3047052 w 8636594"/>
              <a:gd name="connsiteY29" fmla="*/ 6377243 h 6650463"/>
              <a:gd name="connsiteX30" fmla="*/ 3095759 w 8636594"/>
              <a:gd name="connsiteY30" fmla="*/ 6359791 h 6650463"/>
              <a:gd name="connsiteX31" fmla="*/ 3143903 w 8636594"/>
              <a:gd name="connsiteY31" fmla="*/ 6341961 h 6650463"/>
              <a:gd name="connsiteX32" fmla="*/ 3191491 w 8636594"/>
              <a:gd name="connsiteY32" fmla="*/ 6323757 h 6650463"/>
              <a:gd name="connsiteX33" fmla="*/ 3238528 w 8636594"/>
              <a:gd name="connsiteY33" fmla="*/ 6305184 h 6650463"/>
              <a:gd name="connsiteX34" fmla="*/ 3285021 w 8636594"/>
              <a:gd name="connsiteY34" fmla="*/ 6286245 h 6650463"/>
              <a:gd name="connsiteX35" fmla="*/ 3330977 w 8636594"/>
              <a:gd name="connsiteY35" fmla="*/ 6266942 h 6650463"/>
              <a:gd name="connsiteX36" fmla="*/ 3376401 w 8636594"/>
              <a:gd name="connsiteY36" fmla="*/ 6247281 h 6650463"/>
              <a:gd name="connsiteX37" fmla="*/ 3421300 w 8636594"/>
              <a:gd name="connsiteY37" fmla="*/ 6227263 h 6650463"/>
              <a:gd name="connsiteX38" fmla="*/ 3465680 w 8636594"/>
              <a:gd name="connsiteY38" fmla="*/ 6206893 h 6650463"/>
              <a:gd name="connsiteX39" fmla="*/ 3509548 w 8636594"/>
              <a:gd name="connsiteY39" fmla="*/ 6186174 h 6650463"/>
              <a:gd name="connsiteX40" fmla="*/ 3552910 w 8636594"/>
              <a:gd name="connsiteY40" fmla="*/ 6165110 h 6650463"/>
              <a:gd name="connsiteX41" fmla="*/ 3595773 w 8636594"/>
              <a:gd name="connsiteY41" fmla="*/ 6143704 h 6650463"/>
              <a:gd name="connsiteX42" fmla="*/ 3638142 w 8636594"/>
              <a:gd name="connsiteY42" fmla="*/ 6121960 h 6650463"/>
              <a:gd name="connsiteX43" fmla="*/ 3680024 w 8636594"/>
              <a:gd name="connsiteY43" fmla="*/ 6099881 h 6650463"/>
              <a:gd name="connsiteX44" fmla="*/ 3721426 w 8636594"/>
              <a:gd name="connsiteY44" fmla="*/ 6077471 h 6650463"/>
              <a:gd name="connsiteX45" fmla="*/ 3762353 w 8636594"/>
              <a:gd name="connsiteY45" fmla="*/ 6054733 h 6650463"/>
              <a:gd name="connsiteX46" fmla="*/ 3802812 w 8636594"/>
              <a:gd name="connsiteY46" fmla="*/ 6031671 h 6650463"/>
              <a:gd name="connsiteX47" fmla="*/ 3842810 w 8636594"/>
              <a:gd name="connsiteY47" fmla="*/ 6008288 h 6650463"/>
              <a:gd name="connsiteX48" fmla="*/ 3882352 w 8636594"/>
              <a:gd name="connsiteY48" fmla="*/ 5984588 h 6650463"/>
              <a:gd name="connsiteX49" fmla="*/ 3921445 w 8636594"/>
              <a:gd name="connsiteY49" fmla="*/ 5960574 h 6650463"/>
              <a:gd name="connsiteX50" fmla="*/ 3960096 w 8636594"/>
              <a:gd name="connsiteY50" fmla="*/ 5936250 h 6650463"/>
              <a:gd name="connsiteX51" fmla="*/ 3998311 w 8636594"/>
              <a:gd name="connsiteY51" fmla="*/ 5911619 h 6650463"/>
              <a:gd name="connsiteX52" fmla="*/ 4036095 w 8636594"/>
              <a:gd name="connsiteY52" fmla="*/ 5886685 h 6650463"/>
              <a:gd name="connsiteX53" fmla="*/ 4073456 w 8636594"/>
              <a:gd name="connsiteY53" fmla="*/ 5861452 h 6650463"/>
              <a:gd name="connsiteX54" fmla="*/ 4110400 w 8636594"/>
              <a:gd name="connsiteY54" fmla="*/ 5835922 h 6650463"/>
              <a:gd name="connsiteX55" fmla="*/ 4146933 w 8636594"/>
              <a:gd name="connsiteY55" fmla="*/ 5810100 h 6650463"/>
              <a:gd name="connsiteX56" fmla="*/ 4183061 w 8636594"/>
              <a:gd name="connsiteY56" fmla="*/ 5783988 h 6650463"/>
              <a:gd name="connsiteX57" fmla="*/ 4218791 w 8636594"/>
              <a:gd name="connsiteY57" fmla="*/ 5757591 h 6650463"/>
              <a:gd name="connsiteX58" fmla="*/ 4254129 w 8636594"/>
              <a:gd name="connsiteY58" fmla="*/ 5730912 h 6650463"/>
              <a:gd name="connsiteX59" fmla="*/ 4289081 w 8636594"/>
              <a:gd name="connsiteY59" fmla="*/ 5703955 h 6650463"/>
              <a:gd name="connsiteX60" fmla="*/ 4323654 w 8636594"/>
              <a:gd name="connsiteY60" fmla="*/ 5676722 h 6650463"/>
              <a:gd name="connsiteX61" fmla="*/ 4357854 w 8636594"/>
              <a:gd name="connsiteY61" fmla="*/ 5649218 h 6650463"/>
              <a:gd name="connsiteX62" fmla="*/ 4391688 w 8636594"/>
              <a:gd name="connsiteY62" fmla="*/ 5621446 h 6650463"/>
              <a:gd name="connsiteX63" fmla="*/ 4425162 w 8636594"/>
              <a:gd name="connsiteY63" fmla="*/ 5593409 h 6650463"/>
              <a:gd name="connsiteX64" fmla="*/ 4458281 w 8636594"/>
              <a:gd name="connsiteY64" fmla="*/ 5565111 h 6650463"/>
              <a:gd name="connsiteX65" fmla="*/ 4491053 w 8636594"/>
              <a:gd name="connsiteY65" fmla="*/ 5536556 h 6650463"/>
              <a:gd name="connsiteX66" fmla="*/ 4523484 w 8636594"/>
              <a:gd name="connsiteY66" fmla="*/ 5507747 h 6650463"/>
              <a:gd name="connsiteX67" fmla="*/ 4555580 w 8636594"/>
              <a:gd name="connsiteY67" fmla="*/ 5478687 h 6650463"/>
              <a:gd name="connsiteX68" fmla="*/ 4587347 w 8636594"/>
              <a:gd name="connsiteY68" fmla="*/ 5449380 h 6650463"/>
              <a:gd name="connsiteX69" fmla="*/ 4618793 w 8636594"/>
              <a:gd name="connsiteY69" fmla="*/ 5419830 h 6650463"/>
              <a:gd name="connsiteX70" fmla="*/ 4649922 w 8636594"/>
              <a:gd name="connsiteY70" fmla="*/ 5390040 h 6650463"/>
              <a:gd name="connsiteX71" fmla="*/ 4680742 w 8636594"/>
              <a:gd name="connsiteY71" fmla="*/ 5360014 h 6650463"/>
              <a:gd name="connsiteX72" fmla="*/ 4711259 w 8636594"/>
              <a:gd name="connsiteY72" fmla="*/ 5329755 h 6650463"/>
              <a:gd name="connsiteX73" fmla="*/ 4741478 w 8636594"/>
              <a:gd name="connsiteY73" fmla="*/ 5299266 h 6650463"/>
              <a:gd name="connsiteX74" fmla="*/ 4771408 w 8636594"/>
              <a:gd name="connsiteY74" fmla="*/ 5268551 h 6650463"/>
              <a:gd name="connsiteX75" fmla="*/ 4801053 w 8636594"/>
              <a:gd name="connsiteY75" fmla="*/ 5237614 h 6650463"/>
              <a:gd name="connsiteX76" fmla="*/ 4830420 w 8636594"/>
              <a:gd name="connsiteY76" fmla="*/ 5206458 h 6650463"/>
              <a:gd name="connsiteX77" fmla="*/ 4859516 w 8636594"/>
              <a:gd name="connsiteY77" fmla="*/ 5175087 h 6650463"/>
              <a:gd name="connsiteX78" fmla="*/ 4888347 w 8636594"/>
              <a:gd name="connsiteY78" fmla="*/ 5143504 h 6650463"/>
              <a:gd name="connsiteX79" fmla="*/ 4916919 w 8636594"/>
              <a:gd name="connsiteY79" fmla="*/ 5111713 h 6650463"/>
              <a:gd name="connsiteX80" fmla="*/ 4945238 w 8636594"/>
              <a:gd name="connsiteY80" fmla="*/ 5079717 h 6650463"/>
              <a:gd name="connsiteX81" fmla="*/ 4973311 w 8636594"/>
              <a:gd name="connsiteY81" fmla="*/ 5047519 h 6650463"/>
              <a:gd name="connsiteX82" fmla="*/ 5001145 w 8636594"/>
              <a:gd name="connsiteY82" fmla="*/ 5015124 h 6650463"/>
              <a:gd name="connsiteX83" fmla="*/ 5028745 w 8636594"/>
              <a:gd name="connsiteY83" fmla="*/ 4982535 h 6650463"/>
              <a:gd name="connsiteX84" fmla="*/ 5056117 w 8636594"/>
              <a:gd name="connsiteY84" fmla="*/ 4949755 h 6650463"/>
              <a:gd name="connsiteX85" fmla="*/ 5083269 w 8636594"/>
              <a:gd name="connsiteY85" fmla="*/ 4916787 h 6650463"/>
              <a:gd name="connsiteX86" fmla="*/ 5110207 w 8636594"/>
              <a:gd name="connsiteY86" fmla="*/ 4883636 h 6650463"/>
              <a:gd name="connsiteX87" fmla="*/ 5136937 w 8636594"/>
              <a:gd name="connsiteY87" fmla="*/ 4850305 h 6650463"/>
              <a:gd name="connsiteX88" fmla="*/ 5163464 w 8636594"/>
              <a:gd name="connsiteY88" fmla="*/ 4816797 h 6650463"/>
              <a:gd name="connsiteX89" fmla="*/ 5215940 w 8636594"/>
              <a:gd name="connsiteY89" fmla="*/ 4749265 h 6650463"/>
              <a:gd name="connsiteX90" fmla="*/ 5267684 w 8636594"/>
              <a:gd name="connsiteY90" fmla="*/ 4681068 h 6650463"/>
              <a:gd name="connsiteX91" fmla="*/ 5318748 w 8636594"/>
              <a:gd name="connsiteY91" fmla="*/ 4612234 h 6650463"/>
              <a:gd name="connsiteX92" fmla="*/ 5369182 w 8636594"/>
              <a:gd name="connsiteY92" fmla="*/ 4542793 h 6650463"/>
              <a:gd name="connsiteX93" fmla="*/ 5419038 w 8636594"/>
              <a:gd name="connsiteY93" fmla="*/ 4472771 h 6650463"/>
              <a:gd name="connsiteX94" fmla="*/ 5468365 w 8636594"/>
              <a:gd name="connsiteY94" fmla="*/ 4402196 h 6650463"/>
              <a:gd name="connsiteX95" fmla="*/ 5517215 w 8636594"/>
              <a:gd name="connsiteY95" fmla="*/ 4331098 h 6650463"/>
              <a:gd name="connsiteX96" fmla="*/ 5565637 w 8636594"/>
              <a:gd name="connsiteY96" fmla="*/ 4259503 h 6650463"/>
              <a:gd name="connsiteX97" fmla="*/ 5613684 w 8636594"/>
              <a:gd name="connsiteY97" fmla="*/ 4187441 h 6650463"/>
              <a:gd name="connsiteX98" fmla="*/ 5685160 w 8636594"/>
              <a:gd name="connsiteY98" fmla="*/ 4078531 h 6650463"/>
              <a:gd name="connsiteX99" fmla="*/ 5756074 w 8636594"/>
              <a:gd name="connsiteY99" fmla="*/ 3968727 h 6650463"/>
              <a:gd name="connsiteX100" fmla="*/ 5873483 w 8636594"/>
              <a:gd name="connsiteY100" fmla="*/ 3783989 h 6650463"/>
              <a:gd name="connsiteX101" fmla="*/ 6203209 w 8636594"/>
              <a:gd name="connsiteY101" fmla="*/ 3258640 h 6650463"/>
              <a:gd name="connsiteX102" fmla="*/ 6299430 w 8636594"/>
              <a:gd name="connsiteY102" fmla="*/ 3107321 h 6650463"/>
              <a:gd name="connsiteX103" fmla="*/ 6372650 w 8636594"/>
              <a:gd name="connsiteY103" fmla="*/ 2993735 h 6650463"/>
              <a:gd name="connsiteX104" fmla="*/ 6453197 w 8636594"/>
              <a:gd name="connsiteY104" fmla="*/ 2869788 h 6650463"/>
              <a:gd name="connsiteX105" fmla="*/ 6564167 w 8636594"/>
              <a:gd name="connsiteY105" fmla="*/ 2696807 h 6650463"/>
              <a:gd name="connsiteX106" fmla="*/ 6976233 w 8636594"/>
              <a:gd name="connsiteY106" fmla="*/ 2045274 h 6650463"/>
              <a:gd name="connsiteX107" fmla="*/ 7086755 w 8636594"/>
              <a:gd name="connsiteY107" fmla="*/ 1872743 h 6650463"/>
              <a:gd name="connsiteX108" fmla="*/ 7170279 w 8636594"/>
              <a:gd name="connsiteY108" fmla="*/ 1744202 h 6650463"/>
              <a:gd name="connsiteX109" fmla="*/ 7226351 w 8636594"/>
              <a:gd name="connsiteY109" fmla="*/ 1659017 h 6650463"/>
              <a:gd name="connsiteX110" fmla="*/ 7282789 w 8636594"/>
              <a:gd name="connsiteY110" fmla="*/ 1574303 h 6650463"/>
              <a:gd name="connsiteX111" fmla="*/ 7339643 w 8636594"/>
              <a:gd name="connsiteY111" fmla="*/ 1490113 h 6650463"/>
              <a:gd name="connsiteX112" fmla="*/ 7396957 w 8636594"/>
              <a:gd name="connsiteY112" fmla="*/ 1406503 h 6650463"/>
              <a:gd name="connsiteX113" fmla="*/ 7454781 w 8636594"/>
              <a:gd name="connsiteY113" fmla="*/ 1323526 h 6650463"/>
              <a:gd name="connsiteX114" fmla="*/ 7513161 w 8636594"/>
              <a:gd name="connsiteY114" fmla="*/ 1241237 h 6650463"/>
              <a:gd name="connsiteX115" fmla="*/ 7572144 w 8636594"/>
              <a:gd name="connsiteY115" fmla="*/ 1159689 h 6650463"/>
              <a:gd name="connsiteX116" fmla="*/ 7601877 w 8636594"/>
              <a:gd name="connsiteY116" fmla="*/ 1119210 h 6650463"/>
              <a:gd name="connsiteX117" fmla="*/ 7631779 w 8636594"/>
              <a:gd name="connsiteY117" fmla="*/ 1078937 h 6650463"/>
              <a:gd name="connsiteX118" fmla="*/ 7661855 w 8636594"/>
              <a:gd name="connsiteY118" fmla="*/ 1038876 h 6650463"/>
              <a:gd name="connsiteX119" fmla="*/ 7692111 w 8636594"/>
              <a:gd name="connsiteY119" fmla="*/ 999035 h 6650463"/>
              <a:gd name="connsiteX120" fmla="*/ 7722554 w 8636594"/>
              <a:gd name="connsiteY120" fmla="*/ 959419 h 6650463"/>
              <a:gd name="connsiteX121" fmla="*/ 7753190 w 8636594"/>
              <a:gd name="connsiteY121" fmla="*/ 920037 h 6650463"/>
              <a:gd name="connsiteX122" fmla="*/ 7784023 w 8636594"/>
              <a:gd name="connsiteY122" fmla="*/ 880894 h 6650463"/>
              <a:gd name="connsiteX123" fmla="*/ 7815061 w 8636594"/>
              <a:gd name="connsiteY123" fmla="*/ 841997 h 6650463"/>
              <a:gd name="connsiteX124" fmla="*/ 7846308 w 8636594"/>
              <a:gd name="connsiteY124" fmla="*/ 803354 h 6650463"/>
              <a:gd name="connsiteX125" fmla="*/ 7877772 w 8636594"/>
              <a:gd name="connsiteY125" fmla="*/ 764970 h 6650463"/>
              <a:gd name="connsiteX126" fmla="*/ 7909458 w 8636594"/>
              <a:gd name="connsiteY126" fmla="*/ 726853 h 6650463"/>
              <a:gd name="connsiteX127" fmla="*/ 7941371 w 8636594"/>
              <a:gd name="connsiteY127" fmla="*/ 689010 h 6650463"/>
              <a:gd name="connsiteX128" fmla="*/ 7973518 w 8636594"/>
              <a:gd name="connsiteY128" fmla="*/ 651447 h 6650463"/>
              <a:gd name="connsiteX129" fmla="*/ 8005905 w 8636594"/>
              <a:gd name="connsiteY129" fmla="*/ 614171 h 6650463"/>
              <a:gd name="connsiteX130" fmla="*/ 8038538 w 8636594"/>
              <a:gd name="connsiteY130" fmla="*/ 577189 h 6650463"/>
              <a:gd name="connsiteX131" fmla="*/ 8071421 w 8636594"/>
              <a:gd name="connsiteY131" fmla="*/ 540507 h 6650463"/>
              <a:gd name="connsiteX132" fmla="*/ 8104563 w 8636594"/>
              <a:gd name="connsiteY132" fmla="*/ 504132 h 6650463"/>
              <a:gd name="connsiteX133" fmla="*/ 8137967 w 8636594"/>
              <a:gd name="connsiteY133" fmla="*/ 468072 h 6650463"/>
              <a:gd name="connsiteX134" fmla="*/ 8171641 w 8636594"/>
              <a:gd name="connsiteY134" fmla="*/ 432332 h 6650463"/>
              <a:gd name="connsiteX135" fmla="*/ 8205590 w 8636594"/>
              <a:gd name="connsiteY135" fmla="*/ 396920 h 6650463"/>
              <a:gd name="connsiteX136" fmla="*/ 8239820 w 8636594"/>
              <a:gd name="connsiteY136" fmla="*/ 361843 h 6650463"/>
              <a:gd name="connsiteX137" fmla="*/ 8274337 w 8636594"/>
              <a:gd name="connsiteY137" fmla="*/ 327107 h 6650463"/>
              <a:gd name="connsiteX138" fmla="*/ 8309147 w 8636594"/>
              <a:gd name="connsiteY138" fmla="*/ 292718 h 6650463"/>
              <a:gd name="connsiteX139" fmla="*/ 8344256 w 8636594"/>
              <a:gd name="connsiteY139" fmla="*/ 258685 h 6650463"/>
              <a:gd name="connsiteX140" fmla="*/ 8379669 w 8636594"/>
              <a:gd name="connsiteY140" fmla="*/ 225013 h 6650463"/>
              <a:gd name="connsiteX141" fmla="*/ 8415394 w 8636594"/>
              <a:gd name="connsiteY141" fmla="*/ 191709 h 6650463"/>
              <a:gd name="connsiteX142" fmla="*/ 8451434 w 8636594"/>
              <a:gd name="connsiteY142" fmla="*/ 158780 h 6650463"/>
              <a:gd name="connsiteX143" fmla="*/ 8487798 w 8636594"/>
              <a:gd name="connsiteY143" fmla="*/ 126233 h 6650463"/>
              <a:gd name="connsiteX144" fmla="*/ 8524489 w 8636594"/>
              <a:gd name="connsiteY144" fmla="*/ 94075 h 6650463"/>
              <a:gd name="connsiteX145" fmla="*/ 8561515 w 8636594"/>
              <a:gd name="connsiteY145" fmla="*/ 62312 h 6650463"/>
              <a:gd name="connsiteX146" fmla="*/ 8598881 w 8636594"/>
              <a:gd name="connsiteY146" fmla="*/ 30951 h 6650463"/>
              <a:gd name="connsiteX147" fmla="*/ 8636594 w 8636594"/>
              <a:gd name="connsiteY147" fmla="*/ 0 h 6650463"/>
              <a:gd name="connsiteX0" fmla="*/ 8636594 w 8636594"/>
              <a:gd name="connsiteY0" fmla="*/ 0 h 6641737"/>
              <a:gd name="connsiteX1" fmla="*/ 5293 w 8636594"/>
              <a:gd name="connsiteY1" fmla="*/ 0 h 6641737"/>
              <a:gd name="connsiteX2" fmla="*/ 0 w 8636594"/>
              <a:gd name="connsiteY2" fmla="*/ 5587843 h 6641737"/>
              <a:gd name="connsiteX3" fmla="*/ 1594033 w 8636594"/>
              <a:gd name="connsiteY3" fmla="*/ 5600057 h 6641737"/>
              <a:gd name="connsiteX4" fmla="*/ 1686068 w 8636594"/>
              <a:gd name="connsiteY4" fmla="*/ 5599745 h 6641737"/>
              <a:gd name="connsiteX5" fmla="*/ 1883237 w 8636594"/>
              <a:gd name="connsiteY5" fmla="*/ 5855484 h 6641737"/>
              <a:gd name="connsiteX6" fmla="*/ 2084977 w 8636594"/>
              <a:gd name="connsiteY6" fmla="*/ 5695440 h 6641737"/>
              <a:gd name="connsiteX7" fmla="*/ 2222486 w 8636594"/>
              <a:gd name="connsiteY7" fmla="*/ 5687627 h 6641737"/>
              <a:gd name="connsiteX8" fmla="*/ 2412216 w 8636594"/>
              <a:gd name="connsiteY8" fmla="*/ 5587741 h 6641737"/>
              <a:gd name="connsiteX9" fmla="*/ 1944909 w 8636594"/>
              <a:gd name="connsiteY9" fmla="*/ 6641737 h 6641737"/>
              <a:gd name="connsiteX10" fmla="*/ 2006208 w 8636594"/>
              <a:gd name="connsiteY10" fmla="*/ 6632561 h 6641737"/>
              <a:gd name="connsiteX11" fmla="*/ 2066817 w 8636594"/>
              <a:gd name="connsiteY11" fmla="*/ 6622937 h 6641737"/>
              <a:gd name="connsiteX12" fmla="*/ 2126742 w 8636594"/>
              <a:gd name="connsiteY12" fmla="*/ 6612869 h 6641737"/>
              <a:gd name="connsiteX13" fmla="*/ 2185991 w 8636594"/>
              <a:gd name="connsiteY13" fmla="*/ 6602362 h 6641737"/>
              <a:gd name="connsiteX14" fmla="*/ 2244569 w 8636594"/>
              <a:gd name="connsiteY14" fmla="*/ 6591417 h 6641737"/>
              <a:gd name="connsiteX15" fmla="*/ 2302482 w 8636594"/>
              <a:gd name="connsiteY15" fmla="*/ 6580040 h 6641737"/>
              <a:gd name="connsiteX16" fmla="*/ 2359737 w 8636594"/>
              <a:gd name="connsiteY16" fmla="*/ 6568233 h 6641737"/>
              <a:gd name="connsiteX17" fmla="*/ 2416341 w 8636594"/>
              <a:gd name="connsiteY17" fmla="*/ 6555999 h 6641737"/>
              <a:gd name="connsiteX18" fmla="*/ 2472299 w 8636594"/>
              <a:gd name="connsiteY18" fmla="*/ 6543344 h 6641737"/>
              <a:gd name="connsiteX19" fmla="*/ 2527618 w 8636594"/>
              <a:gd name="connsiteY19" fmla="*/ 6530269 h 6641737"/>
              <a:gd name="connsiteX20" fmla="*/ 2582304 w 8636594"/>
              <a:gd name="connsiteY20" fmla="*/ 6516778 h 6641737"/>
              <a:gd name="connsiteX21" fmla="*/ 2636364 w 8636594"/>
              <a:gd name="connsiteY21" fmla="*/ 6502876 h 6641737"/>
              <a:gd name="connsiteX22" fmla="*/ 2689804 w 8636594"/>
              <a:gd name="connsiteY22" fmla="*/ 6488565 h 6641737"/>
              <a:gd name="connsiteX23" fmla="*/ 2742629 w 8636594"/>
              <a:gd name="connsiteY23" fmla="*/ 6473849 h 6641737"/>
              <a:gd name="connsiteX24" fmla="*/ 2794848 w 8636594"/>
              <a:gd name="connsiteY24" fmla="*/ 6458731 h 6641737"/>
              <a:gd name="connsiteX25" fmla="*/ 2846466 w 8636594"/>
              <a:gd name="connsiteY25" fmla="*/ 6443216 h 6641737"/>
              <a:gd name="connsiteX26" fmla="*/ 2897488 w 8636594"/>
              <a:gd name="connsiteY26" fmla="*/ 6427305 h 6641737"/>
              <a:gd name="connsiteX27" fmla="*/ 2947923 w 8636594"/>
              <a:gd name="connsiteY27" fmla="*/ 6411004 h 6641737"/>
              <a:gd name="connsiteX28" fmla="*/ 2997775 w 8636594"/>
              <a:gd name="connsiteY28" fmla="*/ 6394316 h 6641737"/>
              <a:gd name="connsiteX29" fmla="*/ 3047052 w 8636594"/>
              <a:gd name="connsiteY29" fmla="*/ 6377243 h 6641737"/>
              <a:gd name="connsiteX30" fmla="*/ 3095759 w 8636594"/>
              <a:gd name="connsiteY30" fmla="*/ 6359791 h 6641737"/>
              <a:gd name="connsiteX31" fmla="*/ 3143903 w 8636594"/>
              <a:gd name="connsiteY31" fmla="*/ 6341961 h 6641737"/>
              <a:gd name="connsiteX32" fmla="*/ 3191491 w 8636594"/>
              <a:gd name="connsiteY32" fmla="*/ 6323757 h 6641737"/>
              <a:gd name="connsiteX33" fmla="*/ 3238528 w 8636594"/>
              <a:gd name="connsiteY33" fmla="*/ 6305184 h 6641737"/>
              <a:gd name="connsiteX34" fmla="*/ 3285021 w 8636594"/>
              <a:gd name="connsiteY34" fmla="*/ 6286245 h 6641737"/>
              <a:gd name="connsiteX35" fmla="*/ 3330977 w 8636594"/>
              <a:gd name="connsiteY35" fmla="*/ 6266942 h 6641737"/>
              <a:gd name="connsiteX36" fmla="*/ 3376401 w 8636594"/>
              <a:gd name="connsiteY36" fmla="*/ 6247281 h 6641737"/>
              <a:gd name="connsiteX37" fmla="*/ 3421300 w 8636594"/>
              <a:gd name="connsiteY37" fmla="*/ 6227263 h 6641737"/>
              <a:gd name="connsiteX38" fmla="*/ 3465680 w 8636594"/>
              <a:gd name="connsiteY38" fmla="*/ 6206893 h 6641737"/>
              <a:gd name="connsiteX39" fmla="*/ 3509548 w 8636594"/>
              <a:gd name="connsiteY39" fmla="*/ 6186174 h 6641737"/>
              <a:gd name="connsiteX40" fmla="*/ 3552910 w 8636594"/>
              <a:gd name="connsiteY40" fmla="*/ 6165110 h 6641737"/>
              <a:gd name="connsiteX41" fmla="*/ 3595773 w 8636594"/>
              <a:gd name="connsiteY41" fmla="*/ 6143704 h 6641737"/>
              <a:gd name="connsiteX42" fmla="*/ 3638142 w 8636594"/>
              <a:gd name="connsiteY42" fmla="*/ 6121960 h 6641737"/>
              <a:gd name="connsiteX43" fmla="*/ 3680024 w 8636594"/>
              <a:gd name="connsiteY43" fmla="*/ 6099881 h 6641737"/>
              <a:gd name="connsiteX44" fmla="*/ 3721426 w 8636594"/>
              <a:gd name="connsiteY44" fmla="*/ 6077471 h 6641737"/>
              <a:gd name="connsiteX45" fmla="*/ 3762353 w 8636594"/>
              <a:gd name="connsiteY45" fmla="*/ 6054733 h 6641737"/>
              <a:gd name="connsiteX46" fmla="*/ 3802812 w 8636594"/>
              <a:gd name="connsiteY46" fmla="*/ 6031671 h 6641737"/>
              <a:gd name="connsiteX47" fmla="*/ 3842810 w 8636594"/>
              <a:gd name="connsiteY47" fmla="*/ 6008288 h 6641737"/>
              <a:gd name="connsiteX48" fmla="*/ 3882352 w 8636594"/>
              <a:gd name="connsiteY48" fmla="*/ 5984588 h 6641737"/>
              <a:gd name="connsiteX49" fmla="*/ 3921445 w 8636594"/>
              <a:gd name="connsiteY49" fmla="*/ 5960574 h 6641737"/>
              <a:gd name="connsiteX50" fmla="*/ 3960096 w 8636594"/>
              <a:gd name="connsiteY50" fmla="*/ 5936250 h 6641737"/>
              <a:gd name="connsiteX51" fmla="*/ 3998311 w 8636594"/>
              <a:gd name="connsiteY51" fmla="*/ 5911619 h 6641737"/>
              <a:gd name="connsiteX52" fmla="*/ 4036095 w 8636594"/>
              <a:gd name="connsiteY52" fmla="*/ 5886685 h 6641737"/>
              <a:gd name="connsiteX53" fmla="*/ 4073456 w 8636594"/>
              <a:gd name="connsiteY53" fmla="*/ 5861452 h 6641737"/>
              <a:gd name="connsiteX54" fmla="*/ 4110400 w 8636594"/>
              <a:gd name="connsiteY54" fmla="*/ 5835922 h 6641737"/>
              <a:gd name="connsiteX55" fmla="*/ 4146933 w 8636594"/>
              <a:gd name="connsiteY55" fmla="*/ 5810100 h 6641737"/>
              <a:gd name="connsiteX56" fmla="*/ 4183061 w 8636594"/>
              <a:gd name="connsiteY56" fmla="*/ 5783988 h 6641737"/>
              <a:gd name="connsiteX57" fmla="*/ 4218791 w 8636594"/>
              <a:gd name="connsiteY57" fmla="*/ 5757591 h 6641737"/>
              <a:gd name="connsiteX58" fmla="*/ 4254129 w 8636594"/>
              <a:gd name="connsiteY58" fmla="*/ 5730912 h 6641737"/>
              <a:gd name="connsiteX59" fmla="*/ 4289081 w 8636594"/>
              <a:gd name="connsiteY59" fmla="*/ 5703955 h 6641737"/>
              <a:gd name="connsiteX60" fmla="*/ 4323654 w 8636594"/>
              <a:gd name="connsiteY60" fmla="*/ 5676722 h 6641737"/>
              <a:gd name="connsiteX61" fmla="*/ 4357854 w 8636594"/>
              <a:gd name="connsiteY61" fmla="*/ 5649218 h 6641737"/>
              <a:gd name="connsiteX62" fmla="*/ 4391688 w 8636594"/>
              <a:gd name="connsiteY62" fmla="*/ 5621446 h 6641737"/>
              <a:gd name="connsiteX63" fmla="*/ 4425162 w 8636594"/>
              <a:gd name="connsiteY63" fmla="*/ 5593409 h 6641737"/>
              <a:gd name="connsiteX64" fmla="*/ 4458281 w 8636594"/>
              <a:gd name="connsiteY64" fmla="*/ 5565111 h 6641737"/>
              <a:gd name="connsiteX65" fmla="*/ 4491053 w 8636594"/>
              <a:gd name="connsiteY65" fmla="*/ 5536556 h 6641737"/>
              <a:gd name="connsiteX66" fmla="*/ 4523484 w 8636594"/>
              <a:gd name="connsiteY66" fmla="*/ 5507747 h 6641737"/>
              <a:gd name="connsiteX67" fmla="*/ 4555580 w 8636594"/>
              <a:gd name="connsiteY67" fmla="*/ 5478687 h 6641737"/>
              <a:gd name="connsiteX68" fmla="*/ 4587347 w 8636594"/>
              <a:gd name="connsiteY68" fmla="*/ 5449380 h 6641737"/>
              <a:gd name="connsiteX69" fmla="*/ 4618793 w 8636594"/>
              <a:gd name="connsiteY69" fmla="*/ 5419830 h 6641737"/>
              <a:gd name="connsiteX70" fmla="*/ 4649922 w 8636594"/>
              <a:gd name="connsiteY70" fmla="*/ 5390040 h 6641737"/>
              <a:gd name="connsiteX71" fmla="*/ 4680742 w 8636594"/>
              <a:gd name="connsiteY71" fmla="*/ 5360014 h 6641737"/>
              <a:gd name="connsiteX72" fmla="*/ 4711259 w 8636594"/>
              <a:gd name="connsiteY72" fmla="*/ 5329755 h 6641737"/>
              <a:gd name="connsiteX73" fmla="*/ 4741478 w 8636594"/>
              <a:gd name="connsiteY73" fmla="*/ 5299266 h 6641737"/>
              <a:gd name="connsiteX74" fmla="*/ 4771408 w 8636594"/>
              <a:gd name="connsiteY74" fmla="*/ 5268551 h 6641737"/>
              <a:gd name="connsiteX75" fmla="*/ 4801053 w 8636594"/>
              <a:gd name="connsiteY75" fmla="*/ 5237614 h 6641737"/>
              <a:gd name="connsiteX76" fmla="*/ 4830420 w 8636594"/>
              <a:gd name="connsiteY76" fmla="*/ 5206458 h 6641737"/>
              <a:gd name="connsiteX77" fmla="*/ 4859516 w 8636594"/>
              <a:gd name="connsiteY77" fmla="*/ 5175087 h 6641737"/>
              <a:gd name="connsiteX78" fmla="*/ 4888347 w 8636594"/>
              <a:gd name="connsiteY78" fmla="*/ 5143504 h 6641737"/>
              <a:gd name="connsiteX79" fmla="*/ 4916919 w 8636594"/>
              <a:gd name="connsiteY79" fmla="*/ 5111713 h 6641737"/>
              <a:gd name="connsiteX80" fmla="*/ 4945238 w 8636594"/>
              <a:gd name="connsiteY80" fmla="*/ 5079717 h 6641737"/>
              <a:gd name="connsiteX81" fmla="*/ 4973311 w 8636594"/>
              <a:gd name="connsiteY81" fmla="*/ 5047519 h 6641737"/>
              <a:gd name="connsiteX82" fmla="*/ 5001145 w 8636594"/>
              <a:gd name="connsiteY82" fmla="*/ 5015124 h 6641737"/>
              <a:gd name="connsiteX83" fmla="*/ 5028745 w 8636594"/>
              <a:gd name="connsiteY83" fmla="*/ 4982535 h 6641737"/>
              <a:gd name="connsiteX84" fmla="*/ 5056117 w 8636594"/>
              <a:gd name="connsiteY84" fmla="*/ 4949755 h 6641737"/>
              <a:gd name="connsiteX85" fmla="*/ 5083269 w 8636594"/>
              <a:gd name="connsiteY85" fmla="*/ 4916787 h 6641737"/>
              <a:gd name="connsiteX86" fmla="*/ 5110207 w 8636594"/>
              <a:gd name="connsiteY86" fmla="*/ 4883636 h 6641737"/>
              <a:gd name="connsiteX87" fmla="*/ 5136937 w 8636594"/>
              <a:gd name="connsiteY87" fmla="*/ 4850305 h 6641737"/>
              <a:gd name="connsiteX88" fmla="*/ 5163464 w 8636594"/>
              <a:gd name="connsiteY88" fmla="*/ 4816797 h 6641737"/>
              <a:gd name="connsiteX89" fmla="*/ 5215940 w 8636594"/>
              <a:gd name="connsiteY89" fmla="*/ 4749265 h 6641737"/>
              <a:gd name="connsiteX90" fmla="*/ 5267684 w 8636594"/>
              <a:gd name="connsiteY90" fmla="*/ 4681068 h 6641737"/>
              <a:gd name="connsiteX91" fmla="*/ 5318748 w 8636594"/>
              <a:gd name="connsiteY91" fmla="*/ 4612234 h 6641737"/>
              <a:gd name="connsiteX92" fmla="*/ 5369182 w 8636594"/>
              <a:gd name="connsiteY92" fmla="*/ 4542793 h 6641737"/>
              <a:gd name="connsiteX93" fmla="*/ 5419038 w 8636594"/>
              <a:gd name="connsiteY93" fmla="*/ 4472771 h 6641737"/>
              <a:gd name="connsiteX94" fmla="*/ 5468365 w 8636594"/>
              <a:gd name="connsiteY94" fmla="*/ 4402196 h 6641737"/>
              <a:gd name="connsiteX95" fmla="*/ 5517215 w 8636594"/>
              <a:gd name="connsiteY95" fmla="*/ 4331098 h 6641737"/>
              <a:gd name="connsiteX96" fmla="*/ 5565637 w 8636594"/>
              <a:gd name="connsiteY96" fmla="*/ 4259503 h 6641737"/>
              <a:gd name="connsiteX97" fmla="*/ 5613684 w 8636594"/>
              <a:gd name="connsiteY97" fmla="*/ 4187441 h 6641737"/>
              <a:gd name="connsiteX98" fmla="*/ 5685160 w 8636594"/>
              <a:gd name="connsiteY98" fmla="*/ 4078531 h 6641737"/>
              <a:gd name="connsiteX99" fmla="*/ 5756074 w 8636594"/>
              <a:gd name="connsiteY99" fmla="*/ 3968727 h 6641737"/>
              <a:gd name="connsiteX100" fmla="*/ 5873483 w 8636594"/>
              <a:gd name="connsiteY100" fmla="*/ 3783989 h 6641737"/>
              <a:gd name="connsiteX101" fmla="*/ 6203209 w 8636594"/>
              <a:gd name="connsiteY101" fmla="*/ 3258640 h 6641737"/>
              <a:gd name="connsiteX102" fmla="*/ 6299430 w 8636594"/>
              <a:gd name="connsiteY102" fmla="*/ 3107321 h 6641737"/>
              <a:gd name="connsiteX103" fmla="*/ 6372650 w 8636594"/>
              <a:gd name="connsiteY103" fmla="*/ 2993735 h 6641737"/>
              <a:gd name="connsiteX104" fmla="*/ 6453197 w 8636594"/>
              <a:gd name="connsiteY104" fmla="*/ 2869788 h 6641737"/>
              <a:gd name="connsiteX105" fmla="*/ 6564167 w 8636594"/>
              <a:gd name="connsiteY105" fmla="*/ 2696807 h 6641737"/>
              <a:gd name="connsiteX106" fmla="*/ 6976233 w 8636594"/>
              <a:gd name="connsiteY106" fmla="*/ 2045274 h 6641737"/>
              <a:gd name="connsiteX107" fmla="*/ 7086755 w 8636594"/>
              <a:gd name="connsiteY107" fmla="*/ 1872743 h 6641737"/>
              <a:gd name="connsiteX108" fmla="*/ 7170279 w 8636594"/>
              <a:gd name="connsiteY108" fmla="*/ 1744202 h 6641737"/>
              <a:gd name="connsiteX109" fmla="*/ 7226351 w 8636594"/>
              <a:gd name="connsiteY109" fmla="*/ 1659017 h 6641737"/>
              <a:gd name="connsiteX110" fmla="*/ 7282789 w 8636594"/>
              <a:gd name="connsiteY110" fmla="*/ 1574303 h 6641737"/>
              <a:gd name="connsiteX111" fmla="*/ 7339643 w 8636594"/>
              <a:gd name="connsiteY111" fmla="*/ 1490113 h 6641737"/>
              <a:gd name="connsiteX112" fmla="*/ 7396957 w 8636594"/>
              <a:gd name="connsiteY112" fmla="*/ 1406503 h 6641737"/>
              <a:gd name="connsiteX113" fmla="*/ 7454781 w 8636594"/>
              <a:gd name="connsiteY113" fmla="*/ 1323526 h 6641737"/>
              <a:gd name="connsiteX114" fmla="*/ 7513161 w 8636594"/>
              <a:gd name="connsiteY114" fmla="*/ 1241237 h 6641737"/>
              <a:gd name="connsiteX115" fmla="*/ 7572144 w 8636594"/>
              <a:gd name="connsiteY115" fmla="*/ 1159689 h 6641737"/>
              <a:gd name="connsiteX116" fmla="*/ 7601877 w 8636594"/>
              <a:gd name="connsiteY116" fmla="*/ 1119210 h 6641737"/>
              <a:gd name="connsiteX117" fmla="*/ 7631779 w 8636594"/>
              <a:gd name="connsiteY117" fmla="*/ 1078937 h 6641737"/>
              <a:gd name="connsiteX118" fmla="*/ 7661855 w 8636594"/>
              <a:gd name="connsiteY118" fmla="*/ 1038876 h 6641737"/>
              <a:gd name="connsiteX119" fmla="*/ 7692111 w 8636594"/>
              <a:gd name="connsiteY119" fmla="*/ 999035 h 6641737"/>
              <a:gd name="connsiteX120" fmla="*/ 7722554 w 8636594"/>
              <a:gd name="connsiteY120" fmla="*/ 959419 h 6641737"/>
              <a:gd name="connsiteX121" fmla="*/ 7753190 w 8636594"/>
              <a:gd name="connsiteY121" fmla="*/ 920037 h 6641737"/>
              <a:gd name="connsiteX122" fmla="*/ 7784023 w 8636594"/>
              <a:gd name="connsiteY122" fmla="*/ 880894 h 6641737"/>
              <a:gd name="connsiteX123" fmla="*/ 7815061 w 8636594"/>
              <a:gd name="connsiteY123" fmla="*/ 841997 h 6641737"/>
              <a:gd name="connsiteX124" fmla="*/ 7846308 w 8636594"/>
              <a:gd name="connsiteY124" fmla="*/ 803354 h 6641737"/>
              <a:gd name="connsiteX125" fmla="*/ 7877772 w 8636594"/>
              <a:gd name="connsiteY125" fmla="*/ 764970 h 6641737"/>
              <a:gd name="connsiteX126" fmla="*/ 7909458 w 8636594"/>
              <a:gd name="connsiteY126" fmla="*/ 726853 h 6641737"/>
              <a:gd name="connsiteX127" fmla="*/ 7941371 w 8636594"/>
              <a:gd name="connsiteY127" fmla="*/ 689010 h 6641737"/>
              <a:gd name="connsiteX128" fmla="*/ 7973518 w 8636594"/>
              <a:gd name="connsiteY128" fmla="*/ 651447 h 6641737"/>
              <a:gd name="connsiteX129" fmla="*/ 8005905 w 8636594"/>
              <a:gd name="connsiteY129" fmla="*/ 614171 h 6641737"/>
              <a:gd name="connsiteX130" fmla="*/ 8038538 w 8636594"/>
              <a:gd name="connsiteY130" fmla="*/ 577189 h 6641737"/>
              <a:gd name="connsiteX131" fmla="*/ 8071421 w 8636594"/>
              <a:gd name="connsiteY131" fmla="*/ 540507 h 6641737"/>
              <a:gd name="connsiteX132" fmla="*/ 8104563 w 8636594"/>
              <a:gd name="connsiteY132" fmla="*/ 504132 h 6641737"/>
              <a:gd name="connsiteX133" fmla="*/ 8137967 w 8636594"/>
              <a:gd name="connsiteY133" fmla="*/ 468072 h 6641737"/>
              <a:gd name="connsiteX134" fmla="*/ 8171641 w 8636594"/>
              <a:gd name="connsiteY134" fmla="*/ 432332 h 6641737"/>
              <a:gd name="connsiteX135" fmla="*/ 8205590 w 8636594"/>
              <a:gd name="connsiteY135" fmla="*/ 396920 h 6641737"/>
              <a:gd name="connsiteX136" fmla="*/ 8239820 w 8636594"/>
              <a:gd name="connsiteY136" fmla="*/ 361843 h 6641737"/>
              <a:gd name="connsiteX137" fmla="*/ 8274337 w 8636594"/>
              <a:gd name="connsiteY137" fmla="*/ 327107 h 6641737"/>
              <a:gd name="connsiteX138" fmla="*/ 8309147 w 8636594"/>
              <a:gd name="connsiteY138" fmla="*/ 292718 h 6641737"/>
              <a:gd name="connsiteX139" fmla="*/ 8344256 w 8636594"/>
              <a:gd name="connsiteY139" fmla="*/ 258685 h 6641737"/>
              <a:gd name="connsiteX140" fmla="*/ 8379669 w 8636594"/>
              <a:gd name="connsiteY140" fmla="*/ 225013 h 6641737"/>
              <a:gd name="connsiteX141" fmla="*/ 8415394 w 8636594"/>
              <a:gd name="connsiteY141" fmla="*/ 191709 h 6641737"/>
              <a:gd name="connsiteX142" fmla="*/ 8451434 w 8636594"/>
              <a:gd name="connsiteY142" fmla="*/ 158780 h 6641737"/>
              <a:gd name="connsiteX143" fmla="*/ 8487798 w 8636594"/>
              <a:gd name="connsiteY143" fmla="*/ 126233 h 6641737"/>
              <a:gd name="connsiteX144" fmla="*/ 8524489 w 8636594"/>
              <a:gd name="connsiteY144" fmla="*/ 94075 h 6641737"/>
              <a:gd name="connsiteX145" fmla="*/ 8561515 w 8636594"/>
              <a:gd name="connsiteY145" fmla="*/ 62312 h 6641737"/>
              <a:gd name="connsiteX146" fmla="*/ 8598881 w 8636594"/>
              <a:gd name="connsiteY146" fmla="*/ 30951 h 6641737"/>
              <a:gd name="connsiteX147" fmla="*/ 8636594 w 8636594"/>
              <a:gd name="connsiteY147" fmla="*/ 0 h 6641737"/>
              <a:gd name="connsiteX0" fmla="*/ 8636594 w 8636594"/>
              <a:gd name="connsiteY0" fmla="*/ 0 h 6632561"/>
              <a:gd name="connsiteX1" fmla="*/ 5293 w 8636594"/>
              <a:gd name="connsiteY1" fmla="*/ 0 h 6632561"/>
              <a:gd name="connsiteX2" fmla="*/ 0 w 8636594"/>
              <a:gd name="connsiteY2" fmla="*/ 5587843 h 6632561"/>
              <a:gd name="connsiteX3" fmla="*/ 1594033 w 8636594"/>
              <a:gd name="connsiteY3" fmla="*/ 5600057 h 6632561"/>
              <a:gd name="connsiteX4" fmla="*/ 1686068 w 8636594"/>
              <a:gd name="connsiteY4" fmla="*/ 5599745 h 6632561"/>
              <a:gd name="connsiteX5" fmla="*/ 1883237 w 8636594"/>
              <a:gd name="connsiteY5" fmla="*/ 5855484 h 6632561"/>
              <a:gd name="connsiteX6" fmla="*/ 2084977 w 8636594"/>
              <a:gd name="connsiteY6" fmla="*/ 5695440 h 6632561"/>
              <a:gd name="connsiteX7" fmla="*/ 2222486 w 8636594"/>
              <a:gd name="connsiteY7" fmla="*/ 5687627 h 6632561"/>
              <a:gd name="connsiteX8" fmla="*/ 2412216 w 8636594"/>
              <a:gd name="connsiteY8" fmla="*/ 5587741 h 6632561"/>
              <a:gd name="connsiteX9" fmla="*/ 2490090 w 8636594"/>
              <a:gd name="connsiteY9" fmla="*/ 5591230 h 6632561"/>
              <a:gd name="connsiteX10" fmla="*/ 2006208 w 8636594"/>
              <a:gd name="connsiteY10" fmla="*/ 6632561 h 6632561"/>
              <a:gd name="connsiteX11" fmla="*/ 2066817 w 8636594"/>
              <a:gd name="connsiteY11" fmla="*/ 6622937 h 6632561"/>
              <a:gd name="connsiteX12" fmla="*/ 2126742 w 8636594"/>
              <a:gd name="connsiteY12" fmla="*/ 6612869 h 6632561"/>
              <a:gd name="connsiteX13" fmla="*/ 2185991 w 8636594"/>
              <a:gd name="connsiteY13" fmla="*/ 6602362 h 6632561"/>
              <a:gd name="connsiteX14" fmla="*/ 2244569 w 8636594"/>
              <a:gd name="connsiteY14" fmla="*/ 6591417 h 6632561"/>
              <a:gd name="connsiteX15" fmla="*/ 2302482 w 8636594"/>
              <a:gd name="connsiteY15" fmla="*/ 6580040 h 6632561"/>
              <a:gd name="connsiteX16" fmla="*/ 2359737 w 8636594"/>
              <a:gd name="connsiteY16" fmla="*/ 6568233 h 6632561"/>
              <a:gd name="connsiteX17" fmla="*/ 2416341 w 8636594"/>
              <a:gd name="connsiteY17" fmla="*/ 6555999 h 6632561"/>
              <a:gd name="connsiteX18" fmla="*/ 2472299 w 8636594"/>
              <a:gd name="connsiteY18" fmla="*/ 6543344 h 6632561"/>
              <a:gd name="connsiteX19" fmla="*/ 2527618 w 8636594"/>
              <a:gd name="connsiteY19" fmla="*/ 6530269 h 6632561"/>
              <a:gd name="connsiteX20" fmla="*/ 2582304 w 8636594"/>
              <a:gd name="connsiteY20" fmla="*/ 6516778 h 6632561"/>
              <a:gd name="connsiteX21" fmla="*/ 2636364 w 8636594"/>
              <a:gd name="connsiteY21" fmla="*/ 6502876 h 6632561"/>
              <a:gd name="connsiteX22" fmla="*/ 2689804 w 8636594"/>
              <a:gd name="connsiteY22" fmla="*/ 6488565 h 6632561"/>
              <a:gd name="connsiteX23" fmla="*/ 2742629 w 8636594"/>
              <a:gd name="connsiteY23" fmla="*/ 6473849 h 6632561"/>
              <a:gd name="connsiteX24" fmla="*/ 2794848 w 8636594"/>
              <a:gd name="connsiteY24" fmla="*/ 6458731 h 6632561"/>
              <a:gd name="connsiteX25" fmla="*/ 2846466 w 8636594"/>
              <a:gd name="connsiteY25" fmla="*/ 6443216 h 6632561"/>
              <a:gd name="connsiteX26" fmla="*/ 2897488 w 8636594"/>
              <a:gd name="connsiteY26" fmla="*/ 6427305 h 6632561"/>
              <a:gd name="connsiteX27" fmla="*/ 2947923 w 8636594"/>
              <a:gd name="connsiteY27" fmla="*/ 6411004 h 6632561"/>
              <a:gd name="connsiteX28" fmla="*/ 2997775 w 8636594"/>
              <a:gd name="connsiteY28" fmla="*/ 6394316 h 6632561"/>
              <a:gd name="connsiteX29" fmla="*/ 3047052 w 8636594"/>
              <a:gd name="connsiteY29" fmla="*/ 6377243 h 6632561"/>
              <a:gd name="connsiteX30" fmla="*/ 3095759 w 8636594"/>
              <a:gd name="connsiteY30" fmla="*/ 6359791 h 6632561"/>
              <a:gd name="connsiteX31" fmla="*/ 3143903 w 8636594"/>
              <a:gd name="connsiteY31" fmla="*/ 6341961 h 6632561"/>
              <a:gd name="connsiteX32" fmla="*/ 3191491 w 8636594"/>
              <a:gd name="connsiteY32" fmla="*/ 6323757 h 6632561"/>
              <a:gd name="connsiteX33" fmla="*/ 3238528 w 8636594"/>
              <a:gd name="connsiteY33" fmla="*/ 6305184 h 6632561"/>
              <a:gd name="connsiteX34" fmla="*/ 3285021 w 8636594"/>
              <a:gd name="connsiteY34" fmla="*/ 6286245 h 6632561"/>
              <a:gd name="connsiteX35" fmla="*/ 3330977 w 8636594"/>
              <a:gd name="connsiteY35" fmla="*/ 6266942 h 6632561"/>
              <a:gd name="connsiteX36" fmla="*/ 3376401 w 8636594"/>
              <a:gd name="connsiteY36" fmla="*/ 6247281 h 6632561"/>
              <a:gd name="connsiteX37" fmla="*/ 3421300 w 8636594"/>
              <a:gd name="connsiteY37" fmla="*/ 6227263 h 6632561"/>
              <a:gd name="connsiteX38" fmla="*/ 3465680 w 8636594"/>
              <a:gd name="connsiteY38" fmla="*/ 6206893 h 6632561"/>
              <a:gd name="connsiteX39" fmla="*/ 3509548 w 8636594"/>
              <a:gd name="connsiteY39" fmla="*/ 6186174 h 6632561"/>
              <a:gd name="connsiteX40" fmla="*/ 3552910 w 8636594"/>
              <a:gd name="connsiteY40" fmla="*/ 6165110 h 6632561"/>
              <a:gd name="connsiteX41" fmla="*/ 3595773 w 8636594"/>
              <a:gd name="connsiteY41" fmla="*/ 6143704 h 6632561"/>
              <a:gd name="connsiteX42" fmla="*/ 3638142 w 8636594"/>
              <a:gd name="connsiteY42" fmla="*/ 6121960 h 6632561"/>
              <a:gd name="connsiteX43" fmla="*/ 3680024 w 8636594"/>
              <a:gd name="connsiteY43" fmla="*/ 6099881 h 6632561"/>
              <a:gd name="connsiteX44" fmla="*/ 3721426 w 8636594"/>
              <a:gd name="connsiteY44" fmla="*/ 6077471 h 6632561"/>
              <a:gd name="connsiteX45" fmla="*/ 3762353 w 8636594"/>
              <a:gd name="connsiteY45" fmla="*/ 6054733 h 6632561"/>
              <a:gd name="connsiteX46" fmla="*/ 3802812 w 8636594"/>
              <a:gd name="connsiteY46" fmla="*/ 6031671 h 6632561"/>
              <a:gd name="connsiteX47" fmla="*/ 3842810 w 8636594"/>
              <a:gd name="connsiteY47" fmla="*/ 6008288 h 6632561"/>
              <a:gd name="connsiteX48" fmla="*/ 3882352 w 8636594"/>
              <a:gd name="connsiteY48" fmla="*/ 5984588 h 6632561"/>
              <a:gd name="connsiteX49" fmla="*/ 3921445 w 8636594"/>
              <a:gd name="connsiteY49" fmla="*/ 5960574 h 6632561"/>
              <a:gd name="connsiteX50" fmla="*/ 3960096 w 8636594"/>
              <a:gd name="connsiteY50" fmla="*/ 5936250 h 6632561"/>
              <a:gd name="connsiteX51" fmla="*/ 3998311 w 8636594"/>
              <a:gd name="connsiteY51" fmla="*/ 5911619 h 6632561"/>
              <a:gd name="connsiteX52" fmla="*/ 4036095 w 8636594"/>
              <a:gd name="connsiteY52" fmla="*/ 5886685 h 6632561"/>
              <a:gd name="connsiteX53" fmla="*/ 4073456 w 8636594"/>
              <a:gd name="connsiteY53" fmla="*/ 5861452 h 6632561"/>
              <a:gd name="connsiteX54" fmla="*/ 4110400 w 8636594"/>
              <a:gd name="connsiteY54" fmla="*/ 5835922 h 6632561"/>
              <a:gd name="connsiteX55" fmla="*/ 4146933 w 8636594"/>
              <a:gd name="connsiteY55" fmla="*/ 5810100 h 6632561"/>
              <a:gd name="connsiteX56" fmla="*/ 4183061 w 8636594"/>
              <a:gd name="connsiteY56" fmla="*/ 5783988 h 6632561"/>
              <a:gd name="connsiteX57" fmla="*/ 4218791 w 8636594"/>
              <a:gd name="connsiteY57" fmla="*/ 5757591 h 6632561"/>
              <a:gd name="connsiteX58" fmla="*/ 4254129 w 8636594"/>
              <a:gd name="connsiteY58" fmla="*/ 5730912 h 6632561"/>
              <a:gd name="connsiteX59" fmla="*/ 4289081 w 8636594"/>
              <a:gd name="connsiteY59" fmla="*/ 5703955 h 6632561"/>
              <a:gd name="connsiteX60" fmla="*/ 4323654 w 8636594"/>
              <a:gd name="connsiteY60" fmla="*/ 5676722 h 6632561"/>
              <a:gd name="connsiteX61" fmla="*/ 4357854 w 8636594"/>
              <a:gd name="connsiteY61" fmla="*/ 5649218 h 6632561"/>
              <a:gd name="connsiteX62" fmla="*/ 4391688 w 8636594"/>
              <a:gd name="connsiteY62" fmla="*/ 5621446 h 6632561"/>
              <a:gd name="connsiteX63" fmla="*/ 4425162 w 8636594"/>
              <a:gd name="connsiteY63" fmla="*/ 5593409 h 6632561"/>
              <a:gd name="connsiteX64" fmla="*/ 4458281 w 8636594"/>
              <a:gd name="connsiteY64" fmla="*/ 5565111 h 6632561"/>
              <a:gd name="connsiteX65" fmla="*/ 4491053 w 8636594"/>
              <a:gd name="connsiteY65" fmla="*/ 5536556 h 6632561"/>
              <a:gd name="connsiteX66" fmla="*/ 4523484 w 8636594"/>
              <a:gd name="connsiteY66" fmla="*/ 5507747 h 6632561"/>
              <a:gd name="connsiteX67" fmla="*/ 4555580 w 8636594"/>
              <a:gd name="connsiteY67" fmla="*/ 5478687 h 6632561"/>
              <a:gd name="connsiteX68" fmla="*/ 4587347 w 8636594"/>
              <a:gd name="connsiteY68" fmla="*/ 5449380 h 6632561"/>
              <a:gd name="connsiteX69" fmla="*/ 4618793 w 8636594"/>
              <a:gd name="connsiteY69" fmla="*/ 5419830 h 6632561"/>
              <a:gd name="connsiteX70" fmla="*/ 4649922 w 8636594"/>
              <a:gd name="connsiteY70" fmla="*/ 5390040 h 6632561"/>
              <a:gd name="connsiteX71" fmla="*/ 4680742 w 8636594"/>
              <a:gd name="connsiteY71" fmla="*/ 5360014 h 6632561"/>
              <a:gd name="connsiteX72" fmla="*/ 4711259 w 8636594"/>
              <a:gd name="connsiteY72" fmla="*/ 5329755 h 6632561"/>
              <a:gd name="connsiteX73" fmla="*/ 4741478 w 8636594"/>
              <a:gd name="connsiteY73" fmla="*/ 5299266 h 6632561"/>
              <a:gd name="connsiteX74" fmla="*/ 4771408 w 8636594"/>
              <a:gd name="connsiteY74" fmla="*/ 5268551 h 6632561"/>
              <a:gd name="connsiteX75" fmla="*/ 4801053 w 8636594"/>
              <a:gd name="connsiteY75" fmla="*/ 5237614 h 6632561"/>
              <a:gd name="connsiteX76" fmla="*/ 4830420 w 8636594"/>
              <a:gd name="connsiteY76" fmla="*/ 5206458 h 6632561"/>
              <a:gd name="connsiteX77" fmla="*/ 4859516 w 8636594"/>
              <a:gd name="connsiteY77" fmla="*/ 5175087 h 6632561"/>
              <a:gd name="connsiteX78" fmla="*/ 4888347 w 8636594"/>
              <a:gd name="connsiteY78" fmla="*/ 5143504 h 6632561"/>
              <a:gd name="connsiteX79" fmla="*/ 4916919 w 8636594"/>
              <a:gd name="connsiteY79" fmla="*/ 5111713 h 6632561"/>
              <a:gd name="connsiteX80" fmla="*/ 4945238 w 8636594"/>
              <a:gd name="connsiteY80" fmla="*/ 5079717 h 6632561"/>
              <a:gd name="connsiteX81" fmla="*/ 4973311 w 8636594"/>
              <a:gd name="connsiteY81" fmla="*/ 5047519 h 6632561"/>
              <a:gd name="connsiteX82" fmla="*/ 5001145 w 8636594"/>
              <a:gd name="connsiteY82" fmla="*/ 5015124 h 6632561"/>
              <a:gd name="connsiteX83" fmla="*/ 5028745 w 8636594"/>
              <a:gd name="connsiteY83" fmla="*/ 4982535 h 6632561"/>
              <a:gd name="connsiteX84" fmla="*/ 5056117 w 8636594"/>
              <a:gd name="connsiteY84" fmla="*/ 4949755 h 6632561"/>
              <a:gd name="connsiteX85" fmla="*/ 5083269 w 8636594"/>
              <a:gd name="connsiteY85" fmla="*/ 4916787 h 6632561"/>
              <a:gd name="connsiteX86" fmla="*/ 5110207 w 8636594"/>
              <a:gd name="connsiteY86" fmla="*/ 4883636 h 6632561"/>
              <a:gd name="connsiteX87" fmla="*/ 5136937 w 8636594"/>
              <a:gd name="connsiteY87" fmla="*/ 4850305 h 6632561"/>
              <a:gd name="connsiteX88" fmla="*/ 5163464 w 8636594"/>
              <a:gd name="connsiteY88" fmla="*/ 4816797 h 6632561"/>
              <a:gd name="connsiteX89" fmla="*/ 5215940 w 8636594"/>
              <a:gd name="connsiteY89" fmla="*/ 4749265 h 6632561"/>
              <a:gd name="connsiteX90" fmla="*/ 5267684 w 8636594"/>
              <a:gd name="connsiteY90" fmla="*/ 4681068 h 6632561"/>
              <a:gd name="connsiteX91" fmla="*/ 5318748 w 8636594"/>
              <a:gd name="connsiteY91" fmla="*/ 4612234 h 6632561"/>
              <a:gd name="connsiteX92" fmla="*/ 5369182 w 8636594"/>
              <a:gd name="connsiteY92" fmla="*/ 4542793 h 6632561"/>
              <a:gd name="connsiteX93" fmla="*/ 5419038 w 8636594"/>
              <a:gd name="connsiteY93" fmla="*/ 4472771 h 6632561"/>
              <a:gd name="connsiteX94" fmla="*/ 5468365 w 8636594"/>
              <a:gd name="connsiteY94" fmla="*/ 4402196 h 6632561"/>
              <a:gd name="connsiteX95" fmla="*/ 5517215 w 8636594"/>
              <a:gd name="connsiteY95" fmla="*/ 4331098 h 6632561"/>
              <a:gd name="connsiteX96" fmla="*/ 5565637 w 8636594"/>
              <a:gd name="connsiteY96" fmla="*/ 4259503 h 6632561"/>
              <a:gd name="connsiteX97" fmla="*/ 5613684 w 8636594"/>
              <a:gd name="connsiteY97" fmla="*/ 4187441 h 6632561"/>
              <a:gd name="connsiteX98" fmla="*/ 5685160 w 8636594"/>
              <a:gd name="connsiteY98" fmla="*/ 4078531 h 6632561"/>
              <a:gd name="connsiteX99" fmla="*/ 5756074 w 8636594"/>
              <a:gd name="connsiteY99" fmla="*/ 3968727 h 6632561"/>
              <a:gd name="connsiteX100" fmla="*/ 5873483 w 8636594"/>
              <a:gd name="connsiteY100" fmla="*/ 3783989 h 6632561"/>
              <a:gd name="connsiteX101" fmla="*/ 6203209 w 8636594"/>
              <a:gd name="connsiteY101" fmla="*/ 3258640 h 6632561"/>
              <a:gd name="connsiteX102" fmla="*/ 6299430 w 8636594"/>
              <a:gd name="connsiteY102" fmla="*/ 3107321 h 6632561"/>
              <a:gd name="connsiteX103" fmla="*/ 6372650 w 8636594"/>
              <a:gd name="connsiteY103" fmla="*/ 2993735 h 6632561"/>
              <a:gd name="connsiteX104" fmla="*/ 6453197 w 8636594"/>
              <a:gd name="connsiteY104" fmla="*/ 2869788 h 6632561"/>
              <a:gd name="connsiteX105" fmla="*/ 6564167 w 8636594"/>
              <a:gd name="connsiteY105" fmla="*/ 2696807 h 6632561"/>
              <a:gd name="connsiteX106" fmla="*/ 6976233 w 8636594"/>
              <a:gd name="connsiteY106" fmla="*/ 2045274 h 6632561"/>
              <a:gd name="connsiteX107" fmla="*/ 7086755 w 8636594"/>
              <a:gd name="connsiteY107" fmla="*/ 1872743 h 6632561"/>
              <a:gd name="connsiteX108" fmla="*/ 7170279 w 8636594"/>
              <a:gd name="connsiteY108" fmla="*/ 1744202 h 6632561"/>
              <a:gd name="connsiteX109" fmla="*/ 7226351 w 8636594"/>
              <a:gd name="connsiteY109" fmla="*/ 1659017 h 6632561"/>
              <a:gd name="connsiteX110" fmla="*/ 7282789 w 8636594"/>
              <a:gd name="connsiteY110" fmla="*/ 1574303 h 6632561"/>
              <a:gd name="connsiteX111" fmla="*/ 7339643 w 8636594"/>
              <a:gd name="connsiteY111" fmla="*/ 1490113 h 6632561"/>
              <a:gd name="connsiteX112" fmla="*/ 7396957 w 8636594"/>
              <a:gd name="connsiteY112" fmla="*/ 1406503 h 6632561"/>
              <a:gd name="connsiteX113" fmla="*/ 7454781 w 8636594"/>
              <a:gd name="connsiteY113" fmla="*/ 1323526 h 6632561"/>
              <a:gd name="connsiteX114" fmla="*/ 7513161 w 8636594"/>
              <a:gd name="connsiteY114" fmla="*/ 1241237 h 6632561"/>
              <a:gd name="connsiteX115" fmla="*/ 7572144 w 8636594"/>
              <a:gd name="connsiteY115" fmla="*/ 1159689 h 6632561"/>
              <a:gd name="connsiteX116" fmla="*/ 7601877 w 8636594"/>
              <a:gd name="connsiteY116" fmla="*/ 1119210 h 6632561"/>
              <a:gd name="connsiteX117" fmla="*/ 7631779 w 8636594"/>
              <a:gd name="connsiteY117" fmla="*/ 1078937 h 6632561"/>
              <a:gd name="connsiteX118" fmla="*/ 7661855 w 8636594"/>
              <a:gd name="connsiteY118" fmla="*/ 1038876 h 6632561"/>
              <a:gd name="connsiteX119" fmla="*/ 7692111 w 8636594"/>
              <a:gd name="connsiteY119" fmla="*/ 999035 h 6632561"/>
              <a:gd name="connsiteX120" fmla="*/ 7722554 w 8636594"/>
              <a:gd name="connsiteY120" fmla="*/ 959419 h 6632561"/>
              <a:gd name="connsiteX121" fmla="*/ 7753190 w 8636594"/>
              <a:gd name="connsiteY121" fmla="*/ 920037 h 6632561"/>
              <a:gd name="connsiteX122" fmla="*/ 7784023 w 8636594"/>
              <a:gd name="connsiteY122" fmla="*/ 880894 h 6632561"/>
              <a:gd name="connsiteX123" fmla="*/ 7815061 w 8636594"/>
              <a:gd name="connsiteY123" fmla="*/ 841997 h 6632561"/>
              <a:gd name="connsiteX124" fmla="*/ 7846308 w 8636594"/>
              <a:gd name="connsiteY124" fmla="*/ 803354 h 6632561"/>
              <a:gd name="connsiteX125" fmla="*/ 7877772 w 8636594"/>
              <a:gd name="connsiteY125" fmla="*/ 764970 h 6632561"/>
              <a:gd name="connsiteX126" fmla="*/ 7909458 w 8636594"/>
              <a:gd name="connsiteY126" fmla="*/ 726853 h 6632561"/>
              <a:gd name="connsiteX127" fmla="*/ 7941371 w 8636594"/>
              <a:gd name="connsiteY127" fmla="*/ 689010 h 6632561"/>
              <a:gd name="connsiteX128" fmla="*/ 7973518 w 8636594"/>
              <a:gd name="connsiteY128" fmla="*/ 651447 h 6632561"/>
              <a:gd name="connsiteX129" fmla="*/ 8005905 w 8636594"/>
              <a:gd name="connsiteY129" fmla="*/ 614171 h 6632561"/>
              <a:gd name="connsiteX130" fmla="*/ 8038538 w 8636594"/>
              <a:gd name="connsiteY130" fmla="*/ 577189 h 6632561"/>
              <a:gd name="connsiteX131" fmla="*/ 8071421 w 8636594"/>
              <a:gd name="connsiteY131" fmla="*/ 540507 h 6632561"/>
              <a:gd name="connsiteX132" fmla="*/ 8104563 w 8636594"/>
              <a:gd name="connsiteY132" fmla="*/ 504132 h 6632561"/>
              <a:gd name="connsiteX133" fmla="*/ 8137967 w 8636594"/>
              <a:gd name="connsiteY133" fmla="*/ 468072 h 6632561"/>
              <a:gd name="connsiteX134" fmla="*/ 8171641 w 8636594"/>
              <a:gd name="connsiteY134" fmla="*/ 432332 h 6632561"/>
              <a:gd name="connsiteX135" fmla="*/ 8205590 w 8636594"/>
              <a:gd name="connsiteY135" fmla="*/ 396920 h 6632561"/>
              <a:gd name="connsiteX136" fmla="*/ 8239820 w 8636594"/>
              <a:gd name="connsiteY136" fmla="*/ 361843 h 6632561"/>
              <a:gd name="connsiteX137" fmla="*/ 8274337 w 8636594"/>
              <a:gd name="connsiteY137" fmla="*/ 327107 h 6632561"/>
              <a:gd name="connsiteX138" fmla="*/ 8309147 w 8636594"/>
              <a:gd name="connsiteY138" fmla="*/ 292718 h 6632561"/>
              <a:gd name="connsiteX139" fmla="*/ 8344256 w 8636594"/>
              <a:gd name="connsiteY139" fmla="*/ 258685 h 6632561"/>
              <a:gd name="connsiteX140" fmla="*/ 8379669 w 8636594"/>
              <a:gd name="connsiteY140" fmla="*/ 225013 h 6632561"/>
              <a:gd name="connsiteX141" fmla="*/ 8415394 w 8636594"/>
              <a:gd name="connsiteY141" fmla="*/ 191709 h 6632561"/>
              <a:gd name="connsiteX142" fmla="*/ 8451434 w 8636594"/>
              <a:gd name="connsiteY142" fmla="*/ 158780 h 6632561"/>
              <a:gd name="connsiteX143" fmla="*/ 8487798 w 8636594"/>
              <a:gd name="connsiteY143" fmla="*/ 126233 h 6632561"/>
              <a:gd name="connsiteX144" fmla="*/ 8524489 w 8636594"/>
              <a:gd name="connsiteY144" fmla="*/ 94075 h 6632561"/>
              <a:gd name="connsiteX145" fmla="*/ 8561515 w 8636594"/>
              <a:gd name="connsiteY145" fmla="*/ 62312 h 6632561"/>
              <a:gd name="connsiteX146" fmla="*/ 8598881 w 8636594"/>
              <a:gd name="connsiteY146" fmla="*/ 30951 h 6632561"/>
              <a:gd name="connsiteX147" fmla="*/ 8636594 w 8636594"/>
              <a:gd name="connsiteY147" fmla="*/ 0 h 6632561"/>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83237 w 8636594"/>
              <a:gd name="connsiteY5" fmla="*/ 5855484 h 6622937"/>
              <a:gd name="connsiteX6" fmla="*/ 2084977 w 8636594"/>
              <a:gd name="connsiteY6" fmla="*/ 5695440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83237 w 8636594"/>
              <a:gd name="connsiteY5" fmla="*/ 5855484 h 6622937"/>
              <a:gd name="connsiteX6" fmla="*/ 2084977 w 8636594"/>
              <a:gd name="connsiteY6" fmla="*/ 5695440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83237 w 8636594"/>
              <a:gd name="connsiteY5" fmla="*/ 5855484 h 6622937"/>
              <a:gd name="connsiteX6" fmla="*/ 2084977 w 8636594"/>
              <a:gd name="connsiteY6" fmla="*/ 5695440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83237 w 8636594"/>
              <a:gd name="connsiteY5" fmla="*/ 5855484 h 6622937"/>
              <a:gd name="connsiteX6" fmla="*/ 2084977 w 8636594"/>
              <a:gd name="connsiteY6" fmla="*/ 5695440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25014 w 8636594"/>
              <a:gd name="connsiteY5" fmla="*/ 5592857 h 6622937"/>
              <a:gd name="connsiteX6" fmla="*/ 2084977 w 8636594"/>
              <a:gd name="connsiteY6" fmla="*/ 5695440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25014 w 8636594"/>
              <a:gd name="connsiteY5" fmla="*/ 5592857 h 6622937"/>
              <a:gd name="connsiteX6" fmla="*/ 1942065 w 8636594"/>
              <a:gd name="connsiteY6" fmla="*/ 5597719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25014 w 8636594"/>
              <a:gd name="connsiteY5" fmla="*/ 5592857 h 6622937"/>
              <a:gd name="connsiteX6" fmla="*/ 1942065 w 8636594"/>
              <a:gd name="connsiteY6" fmla="*/ 5597719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25014 w 8636594"/>
              <a:gd name="connsiteY5" fmla="*/ 5592857 h 6622937"/>
              <a:gd name="connsiteX6" fmla="*/ 1942065 w 8636594"/>
              <a:gd name="connsiteY6" fmla="*/ 5597719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25014 w 8636594"/>
              <a:gd name="connsiteY5" fmla="*/ 5592857 h 6622937"/>
              <a:gd name="connsiteX6" fmla="*/ 2222486 w 8636594"/>
              <a:gd name="connsiteY6" fmla="*/ 5687627 h 6622937"/>
              <a:gd name="connsiteX7" fmla="*/ 2412216 w 8636594"/>
              <a:gd name="connsiteY7" fmla="*/ 5587741 h 6622937"/>
              <a:gd name="connsiteX8" fmla="*/ 2490090 w 8636594"/>
              <a:gd name="connsiteY8" fmla="*/ 5591230 h 6622937"/>
              <a:gd name="connsiteX9" fmla="*/ 2561975 w 8636594"/>
              <a:gd name="connsiteY9" fmla="*/ 5533193 h 6622937"/>
              <a:gd name="connsiteX10" fmla="*/ 2066817 w 8636594"/>
              <a:gd name="connsiteY10" fmla="*/ 6622937 h 6622937"/>
              <a:gd name="connsiteX11" fmla="*/ 2126742 w 8636594"/>
              <a:gd name="connsiteY11" fmla="*/ 6612869 h 6622937"/>
              <a:gd name="connsiteX12" fmla="*/ 2185991 w 8636594"/>
              <a:gd name="connsiteY12" fmla="*/ 6602362 h 6622937"/>
              <a:gd name="connsiteX13" fmla="*/ 2244569 w 8636594"/>
              <a:gd name="connsiteY13" fmla="*/ 6591417 h 6622937"/>
              <a:gd name="connsiteX14" fmla="*/ 2302482 w 8636594"/>
              <a:gd name="connsiteY14" fmla="*/ 6580040 h 6622937"/>
              <a:gd name="connsiteX15" fmla="*/ 2359737 w 8636594"/>
              <a:gd name="connsiteY15" fmla="*/ 6568233 h 6622937"/>
              <a:gd name="connsiteX16" fmla="*/ 2416341 w 8636594"/>
              <a:gd name="connsiteY16" fmla="*/ 6555999 h 6622937"/>
              <a:gd name="connsiteX17" fmla="*/ 2472299 w 8636594"/>
              <a:gd name="connsiteY17" fmla="*/ 6543344 h 6622937"/>
              <a:gd name="connsiteX18" fmla="*/ 2527618 w 8636594"/>
              <a:gd name="connsiteY18" fmla="*/ 6530269 h 6622937"/>
              <a:gd name="connsiteX19" fmla="*/ 2582304 w 8636594"/>
              <a:gd name="connsiteY19" fmla="*/ 6516778 h 6622937"/>
              <a:gd name="connsiteX20" fmla="*/ 2636364 w 8636594"/>
              <a:gd name="connsiteY20" fmla="*/ 6502876 h 6622937"/>
              <a:gd name="connsiteX21" fmla="*/ 2689804 w 8636594"/>
              <a:gd name="connsiteY21" fmla="*/ 6488565 h 6622937"/>
              <a:gd name="connsiteX22" fmla="*/ 2742629 w 8636594"/>
              <a:gd name="connsiteY22" fmla="*/ 6473849 h 6622937"/>
              <a:gd name="connsiteX23" fmla="*/ 2794848 w 8636594"/>
              <a:gd name="connsiteY23" fmla="*/ 6458731 h 6622937"/>
              <a:gd name="connsiteX24" fmla="*/ 2846466 w 8636594"/>
              <a:gd name="connsiteY24" fmla="*/ 6443216 h 6622937"/>
              <a:gd name="connsiteX25" fmla="*/ 2897488 w 8636594"/>
              <a:gd name="connsiteY25" fmla="*/ 6427305 h 6622937"/>
              <a:gd name="connsiteX26" fmla="*/ 2947923 w 8636594"/>
              <a:gd name="connsiteY26" fmla="*/ 6411004 h 6622937"/>
              <a:gd name="connsiteX27" fmla="*/ 2997775 w 8636594"/>
              <a:gd name="connsiteY27" fmla="*/ 6394316 h 6622937"/>
              <a:gd name="connsiteX28" fmla="*/ 3047052 w 8636594"/>
              <a:gd name="connsiteY28" fmla="*/ 6377243 h 6622937"/>
              <a:gd name="connsiteX29" fmla="*/ 3095759 w 8636594"/>
              <a:gd name="connsiteY29" fmla="*/ 6359791 h 6622937"/>
              <a:gd name="connsiteX30" fmla="*/ 3143903 w 8636594"/>
              <a:gd name="connsiteY30" fmla="*/ 6341961 h 6622937"/>
              <a:gd name="connsiteX31" fmla="*/ 3191491 w 8636594"/>
              <a:gd name="connsiteY31" fmla="*/ 6323757 h 6622937"/>
              <a:gd name="connsiteX32" fmla="*/ 3238528 w 8636594"/>
              <a:gd name="connsiteY32" fmla="*/ 6305184 h 6622937"/>
              <a:gd name="connsiteX33" fmla="*/ 3285021 w 8636594"/>
              <a:gd name="connsiteY33" fmla="*/ 6286245 h 6622937"/>
              <a:gd name="connsiteX34" fmla="*/ 3330977 w 8636594"/>
              <a:gd name="connsiteY34" fmla="*/ 6266942 h 6622937"/>
              <a:gd name="connsiteX35" fmla="*/ 3376401 w 8636594"/>
              <a:gd name="connsiteY35" fmla="*/ 6247281 h 6622937"/>
              <a:gd name="connsiteX36" fmla="*/ 3421300 w 8636594"/>
              <a:gd name="connsiteY36" fmla="*/ 6227263 h 6622937"/>
              <a:gd name="connsiteX37" fmla="*/ 3465680 w 8636594"/>
              <a:gd name="connsiteY37" fmla="*/ 6206893 h 6622937"/>
              <a:gd name="connsiteX38" fmla="*/ 3509548 w 8636594"/>
              <a:gd name="connsiteY38" fmla="*/ 6186174 h 6622937"/>
              <a:gd name="connsiteX39" fmla="*/ 3552910 w 8636594"/>
              <a:gd name="connsiteY39" fmla="*/ 6165110 h 6622937"/>
              <a:gd name="connsiteX40" fmla="*/ 3595773 w 8636594"/>
              <a:gd name="connsiteY40" fmla="*/ 6143704 h 6622937"/>
              <a:gd name="connsiteX41" fmla="*/ 3638142 w 8636594"/>
              <a:gd name="connsiteY41" fmla="*/ 6121960 h 6622937"/>
              <a:gd name="connsiteX42" fmla="*/ 3680024 w 8636594"/>
              <a:gd name="connsiteY42" fmla="*/ 6099881 h 6622937"/>
              <a:gd name="connsiteX43" fmla="*/ 3721426 w 8636594"/>
              <a:gd name="connsiteY43" fmla="*/ 6077471 h 6622937"/>
              <a:gd name="connsiteX44" fmla="*/ 3762353 w 8636594"/>
              <a:gd name="connsiteY44" fmla="*/ 6054733 h 6622937"/>
              <a:gd name="connsiteX45" fmla="*/ 3802812 w 8636594"/>
              <a:gd name="connsiteY45" fmla="*/ 6031671 h 6622937"/>
              <a:gd name="connsiteX46" fmla="*/ 3842810 w 8636594"/>
              <a:gd name="connsiteY46" fmla="*/ 6008288 h 6622937"/>
              <a:gd name="connsiteX47" fmla="*/ 3882352 w 8636594"/>
              <a:gd name="connsiteY47" fmla="*/ 5984588 h 6622937"/>
              <a:gd name="connsiteX48" fmla="*/ 3921445 w 8636594"/>
              <a:gd name="connsiteY48" fmla="*/ 5960574 h 6622937"/>
              <a:gd name="connsiteX49" fmla="*/ 3960096 w 8636594"/>
              <a:gd name="connsiteY49" fmla="*/ 5936250 h 6622937"/>
              <a:gd name="connsiteX50" fmla="*/ 3998311 w 8636594"/>
              <a:gd name="connsiteY50" fmla="*/ 5911619 h 6622937"/>
              <a:gd name="connsiteX51" fmla="*/ 4036095 w 8636594"/>
              <a:gd name="connsiteY51" fmla="*/ 5886685 h 6622937"/>
              <a:gd name="connsiteX52" fmla="*/ 4073456 w 8636594"/>
              <a:gd name="connsiteY52" fmla="*/ 5861452 h 6622937"/>
              <a:gd name="connsiteX53" fmla="*/ 4110400 w 8636594"/>
              <a:gd name="connsiteY53" fmla="*/ 5835922 h 6622937"/>
              <a:gd name="connsiteX54" fmla="*/ 4146933 w 8636594"/>
              <a:gd name="connsiteY54" fmla="*/ 5810100 h 6622937"/>
              <a:gd name="connsiteX55" fmla="*/ 4183061 w 8636594"/>
              <a:gd name="connsiteY55" fmla="*/ 5783988 h 6622937"/>
              <a:gd name="connsiteX56" fmla="*/ 4218791 w 8636594"/>
              <a:gd name="connsiteY56" fmla="*/ 5757591 h 6622937"/>
              <a:gd name="connsiteX57" fmla="*/ 4254129 w 8636594"/>
              <a:gd name="connsiteY57" fmla="*/ 5730912 h 6622937"/>
              <a:gd name="connsiteX58" fmla="*/ 4289081 w 8636594"/>
              <a:gd name="connsiteY58" fmla="*/ 5703955 h 6622937"/>
              <a:gd name="connsiteX59" fmla="*/ 4323654 w 8636594"/>
              <a:gd name="connsiteY59" fmla="*/ 5676722 h 6622937"/>
              <a:gd name="connsiteX60" fmla="*/ 4357854 w 8636594"/>
              <a:gd name="connsiteY60" fmla="*/ 5649218 h 6622937"/>
              <a:gd name="connsiteX61" fmla="*/ 4391688 w 8636594"/>
              <a:gd name="connsiteY61" fmla="*/ 5621446 h 6622937"/>
              <a:gd name="connsiteX62" fmla="*/ 4425162 w 8636594"/>
              <a:gd name="connsiteY62" fmla="*/ 5593409 h 6622937"/>
              <a:gd name="connsiteX63" fmla="*/ 4458281 w 8636594"/>
              <a:gd name="connsiteY63" fmla="*/ 5565111 h 6622937"/>
              <a:gd name="connsiteX64" fmla="*/ 4491053 w 8636594"/>
              <a:gd name="connsiteY64" fmla="*/ 5536556 h 6622937"/>
              <a:gd name="connsiteX65" fmla="*/ 4523484 w 8636594"/>
              <a:gd name="connsiteY65" fmla="*/ 5507747 h 6622937"/>
              <a:gd name="connsiteX66" fmla="*/ 4555580 w 8636594"/>
              <a:gd name="connsiteY66" fmla="*/ 5478687 h 6622937"/>
              <a:gd name="connsiteX67" fmla="*/ 4587347 w 8636594"/>
              <a:gd name="connsiteY67" fmla="*/ 5449380 h 6622937"/>
              <a:gd name="connsiteX68" fmla="*/ 4618793 w 8636594"/>
              <a:gd name="connsiteY68" fmla="*/ 5419830 h 6622937"/>
              <a:gd name="connsiteX69" fmla="*/ 4649922 w 8636594"/>
              <a:gd name="connsiteY69" fmla="*/ 5390040 h 6622937"/>
              <a:gd name="connsiteX70" fmla="*/ 4680742 w 8636594"/>
              <a:gd name="connsiteY70" fmla="*/ 5360014 h 6622937"/>
              <a:gd name="connsiteX71" fmla="*/ 4711259 w 8636594"/>
              <a:gd name="connsiteY71" fmla="*/ 5329755 h 6622937"/>
              <a:gd name="connsiteX72" fmla="*/ 4741478 w 8636594"/>
              <a:gd name="connsiteY72" fmla="*/ 5299266 h 6622937"/>
              <a:gd name="connsiteX73" fmla="*/ 4771408 w 8636594"/>
              <a:gd name="connsiteY73" fmla="*/ 5268551 h 6622937"/>
              <a:gd name="connsiteX74" fmla="*/ 4801053 w 8636594"/>
              <a:gd name="connsiteY74" fmla="*/ 5237614 h 6622937"/>
              <a:gd name="connsiteX75" fmla="*/ 4830420 w 8636594"/>
              <a:gd name="connsiteY75" fmla="*/ 5206458 h 6622937"/>
              <a:gd name="connsiteX76" fmla="*/ 4859516 w 8636594"/>
              <a:gd name="connsiteY76" fmla="*/ 5175087 h 6622937"/>
              <a:gd name="connsiteX77" fmla="*/ 4888347 w 8636594"/>
              <a:gd name="connsiteY77" fmla="*/ 5143504 h 6622937"/>
              <a:gd name="connsiteX78" fmla="*/ 4916919 w 8636594"/>
              <a:gd name="connsiteY78" fmla="*/ 5111713 h 6622937"/>
              <a:gd name="connsiteX79" fmla="*/ 4945238 w 8636594"/>
              <a:gd name="connsiteY79" fmla="*/ 5079717 h 6622937"/>
              <a:gd name="connsiteX80" fmla="*/ 4973311 w 8636594"/>
              <a:gd name="connsiteY80" fmla="*/ 5047519 h 6622937"/>
              <a:gd name="connsiteX81" fmla="*/ 5001145 w 8636594"/>
              <a:gd name="connsiteY81" fmla="*/ 5015124 h 6622937"/>
              <a:gd name="connsiteX82" fmla="*/ 5028745 w 8636594"/>
              <a:gd name="connsiteY82" fmla="*/ 4982535 h 6622937"/>
              <a:gd name="connsiteX83" fmla="*/ 5056117 w 8636594"/>
              <a:gd name="connsiteY83" fmla="*/ 4949755 h 6622937"/>
              <a:gd name="connsiteX84" fmla="*/ 5083269 w 8636594"/>
              <a:gd name="connsiteY84" fmla="*/ 4916787 h 6622937"/>
              <a:gd name="connsiteX85" fmla="*/ 5110207 w 8636594"/>
              <a:gd name="connsiteY85" fmla="*/ 4883636 h 6622937"/>
              <a:gd name="connsiteX86" fmla="*/ 5136937 w 8636594"/>
              <a:gd name="connsiteY86" fmla="*/ 4850305 h 6622937"/>
              <a:gd name="connsiteX87" fmla="*/ 5163464 w 8636594"/>
              <a:gd name="connsiteY87" fmla="*/ 4816797 h 6622937"/>
              <a:gd name="connsiteX88" fmla="*/ 5215940 w 8636594"/>
              <a:gd name="connsiteY88" fmla="*/ 4749265 h 6622937"/>
              <a:gd name="connsiteX89" fmla="*/ 5267684 w 8636594"/>
              <a:gd name="connsiteY89" fmla="*/ 4681068 h 6622937"/>
              <a:gd name="connsiteX90" fmla="*/ 5318748 w 8636594"/>
              <a:gd name="connsiteY90" fmla="*/ 4612234 h 6622937"/>
              <a:gd name="connsiteX91" fmla="*/ 5369182 w 8636594"/>
              <a:gd name="connsiteY91" fmla="*/ 4542793 h 6622937"/>
              <a:gd name="connsiteX92" fmla="*/ 5419038 w 8636594"/>
              <a:gd name="connsiteY92" fmla="*/ 4472771 h 6622937"/>
              <a:gd name="connsiteX93" fmla="*/ 5468365 w 8636594"/>
              <a:gd name="connsiteY93" fmla="*/ 4402196 h 6622937"/>
              <a:gd name="connsiteX94" fmla="*/ 5517215 w 8636594"/>
              <a:gd name="connsiteY94" fmla="*/ 4331098 h 6622937"/>
              <a:gd name="connsiteX95" fmla="*/ 5565637 w 8636594"/>
              <a:gd name="connsiteY95" fmla="*/ 4259503 h 6622937"/>
              <a:gd name="connsiteX96" fmla="*/ 5613684 w 8636594"/>
              <a:gd name="connsiteY96" fmla="*/ 4187441 h 6622937"/>
              <a:gd name="connsiteX97" fmla="*/ 5685160 w 8636594"/>
              <a:gd name="connsiteY97" fmla="*/ 4078531 h 6622937"/>
              <a:gd name="connsiteX98" fmla="*/ 5756074 w 8636594"/>
              <a:gd name="connsiteY98" fmla="*/ 3968727 h 6622937"/>
              <a:gd name="connsiteX99" fmla="*/ 5873483 w 8636594"/>
              <a:gd name="connsiteY99" fmla="*/ 3783989 h 6622937"/>
              <a:gd name="connsiteX100" fmla="*/ 6203209 w 8636594"/>
              <a:gd name="connsiteY100" fmla="*/ 3258640 h 6622937"/>
              <a:gd name="connsiteX101" fmla="*/ 6299430 w 8636594"/>
              <a:gd name="connsiteY101" fmla="*/ 3107321 h 6622937"/>
              <a:gd name="connsiteX102" fmla="*/ 6372650 w 8636594"/>
              <a:gd name="connsiteY102" fmla="*/ 2993735 h 6622937"/>
              <a:gd name="connsiteX103" fmla="*/ 6453197 w 8636594"/>
              <a:gd name="connsiteY103" fmla="*/ 2869788 h 6622937"/>
              <a:gd name="connsiteX104" fmla="*/ 6564167 w 8636594"/>
              <a:gd name="connsiteY104" fmla="*/ 2696807 h 6622937"/>
              <a:gd name="connsiteX105" fmla="*/ 6976233 w 8636594"/>
              <a:gd name="connsiteY105" fmla="*/ 2045274 h 6622937"/>
              <a:gd name="connsiteX106" fmla="*/ 7086755 w 8636594"/>
              <a:gd name="connsiteY106" fmla="*/ 1872743 h 6622937"/>
              <a:gd name="connsiteX107" fmla="*/ 7170279 w 8636594"/>
              <a:gd name="connsiteY107" fmla="*/ 1744202 h 6622937"/>
              <a:gd name="connsiteX108" fmla="*/ 7226351 w 8636594"/>
              <a:gd name="connsiteY108" fmla="*/ 1659017 h 6622937"/>
              <a:gd name="connsiteX109" fmla="*/ 7282789 w 8636594"/>
              <a:gd name="connsiteY109" fmla="*/ 1574303 h 6622937"/>
              <a:gd name="connsiteX110" fmla="*/ 7339643 w 8636594"/>
              <a:gd name="connsiteY110" fmla="*/ 1490113 h 6622937"/>
              <a:gd name="connsiteX111" fmla="*/ 7396957 w 8636594"/>
              <a:gd name="connsiteY111" fmla="*/ 1406503 h 6622937"/>
              <a:gd name="connsiteX112" fmla="*/ 7454781 w 8636594"/>
              <a:gd name="connsiteY112" fmla="*/ 1323526 h 6622937"/>
              <a:gd name="connsiteX113" fmla="*/ 7513161 w 8636594"/>
              <a:gd name="connsiteY113" fmla="*/ 1241237 h 6622937"/>
              <a:gd name="connsiteX114" fmla="*/ 7572144 w 8636594"/>
              <a:gd name="connsiteY114" fmla="*/ 1159689 h 6622937"/>
              <a:gd name="connsiteX115" fmla="*/ 7601877 w 8636594"/>
              <a:gd name="connsiteY115" fmla="*/ 1119210 h 6622937"/>
              <a:gd name="connsiteX116" fmla="*/ 7631779 w 8636594"/>
              <a:gd name="connsiteY116" fmla="*/ 1078937 h 6622937"/>
              <a:gd name="connsiteX117" fmla="*/ 7661855 w 8636594"/>
              <a:gd name="connsiteY117" fmla="*/ 1038876 h 6622937"/>
              <a:gd name="connsiteX118" fmla="*/ 7692111 w 8636594"/>
              <a:gd name="connsiteY118" fmla="*/ 999035 h 6622937"/>
              <a:gd name="connsiteX119" fmla="*/ 7722554 w 8636594"/>
              <a:gd name="connsiteY119" fmla="*/ 959419 h 6622937"/>
              <a:gd name="connsiteX120" fmla="*/ 7753190 w 8636594"/>
              <a:gd name="connsiteY120" fmla="*/ 920037 h 6622937"/>
              <a:gd name="connsiteX121" fmla="*/ 7784023 w 8636594"/>
              <a:gd name="connsiteY121" fmla="*/ 880894 h 6622937"/>
              <a:gd name="connsiteX122" fmla="*/ 7815061 w 8636594"/>
              <a:gd name="connsiteY122" fmla="*/ 841997 h 6622937"/>
              <a:gd name="connsiteX123" fmla="*/ 7846308 w 8636594"/>
              <a:gd name="connsiteY123" fmla="*/ 803354 h 6622937"/>
              <a:gd name="connsiteX124" fmla="*/ 7877772 w 8636594"/>
              <a:gd name="connsiteY124" fmla="*/ 764970 h 6622937"/>
              <a:gd name="connsiteX125" fmla="*/ 7909458 w 8636594"/>
              <a:gd name="connsiteY125" fmla="*/ 726853 h 6622937"/>
              <a:gd name="connsiteX126" fmla="*/ 7941371 w 8636594"/>
              <a:gd name="connsiteY126" fmla="*/ 689010 h 6622937"/>
              <a:gd name="connsiteX127" fmla="*/ 7973518 w 8636594"/>
              <a:gd name="connsiteY127" fmla="*/ 651447 h 6622937"/>
              <a:gd name="connsiteX128" fmla="*/ 8005905 w 8636594"/>
              <a:gd name="connsiteY128" fmla="*/ 614171 h 6622937"/>
              <a:gd name="connsiteX129" fmla="*/ 8038538 w 8636594"/>
              <a:gd name="connsiteY129" fmla="*/ 577189 h 6622937"/>
              <a:gd name="connsiteX130" fmla="*/ 8071421 w 8636594"/>
              <a:gd name="connsiteY130" fmla="*/ 540507 h 6622937"/>
              <a:gd name="connsiteX131" fmla="*/ 8104563 w 8636594"/>
              <a:gd name="connsiteY131" fmla="*/ 504132 h 6622937"/>
              <a:gd name="connsiteX132" fmla="*/ 8137967 w 8636594"/>
              <a:gd name="connsiteY132" fmla="*/ 468072 h 6622937"/>
              <a:gd name="connsiteX133" fmla="*/ 8171641 w 8636594"/>
              <a:gd name="connsiteY133" fmla="*/ 432332 h 6622937"/>
              <a:gd name="connsiteX134" fmla="*/ 8205590 w 8636594"/>
              <a:gd name="connsiteY134" fmla="*/ 396920 h 6622937"/>
              <a:gd name="connsiteX135" fmla="*/ 8239820 w 8636594"/>
              <a:gd name="connsiteY135" fmla="*/ 361843 h 6622937"/>
              <a:gd name="connsiteX136" fmla="*/ 8274337 w 8636594"/>
              <a:gd name="connsiteY136" fmla="*/ 327107 h 6622937"/>
              <a:gd name="connsiteX137" fmla="*/ 8309147 w 8636594"/>
              <a:gd name="connsiteY137" fmla="*/ 292718 h 6622937"/>
              <a:gd name="connsiteX138" fmla="*/ 8344256 w 8636594"/>
              <a:gd name="connsiteY138" fmla="*/ 258685 h 6622937"/>
              <a:gd name="connsiteX139" fmla="*/ 8379669 w 8636594"/>
              <a:gd name="connsiteY139" fmla="*/ 225013 h 6622937"/>
              <a:gd name="connsiteX140" fmla="*/ 8415394 w 8636594"/>
              <a:gd name="connsiteY140" fmla="*/ 191709 h 6622937"/>
              <a:gd name="connsiteX141" fmla="*/ 8451434 w 8636594"/>
              <a:gd name="connsiteY141" fmla="*/ 158780 h 6622937"/>
              <a:gd name="connsiteX142" fmla="*/ 8487798 w 8636594"/>
              <a:gd name="connsiteY142" fmla="*/ 126233 h 6622937"/>
              <a:gd name="connsiteX143" fmla="*/ 8524489 w 8636594"/>
              <a:gd name="connsiteY143" fmla="*/ 94075 h 6622937"/>
              <a:gd name="connsiteX144" fmla="*/ 8561515 w 8636594"/>
              <a:gd name="connsiteY144" fmla="*/ 62312 h 6622937"/>
              <a:gd name="connsiteX145" fmla="*/ 8598881 w 8636594"/>
              <a:gd name="connsiteY145" fmla="*/ 30951 h 6622937"/>
              <a:gd name="connsiteX146" fmla="*/ 8636594 w 8636594"/>
              <a:gd name="connsiteY146"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2222486 w 8636594"/>
              <a:gd name="connsiteY5" fmla="*/ 5687627 h 6622937"/>
              <a:gd name="connsiteX6" fmla="*/ 2412216 w 8636594"/>
              <a:gd name="connsiteY6" fmla="*/ 5587741 h 6622937"/>
              <a:gd name="connsiteX7" fmla="*/ 2490090 w 8636594"/>
              <a:gd name="connsiteY7" fmla="*/ 5591230 h 6622937"/>
              <a:gd name="connsiteX8" fmla="*/ 2561975 w 8636594"/>
              <a:gd name="connsiteY8" fmla="*/ 5533193 h 6622937"/>
              <a:gd name="connsiteX9" fmla="*/ 2066817 w 8636594"/>
              <a:gd name="connsiteY9" fmla="*/ 6622937 h 6622937"/>
              <a:gd name="connsiteX10" fmla="*/ 2126742 w 8636594"/>
              <a:gd name="connsiteY10" fmla="*/ 6612869 h 6622937"/>
              <a:gd name="connsiteX11" fmla="*/ 2185991 w 8636594"/>
              <a:gd name="connsiteY11" fmla="*/ 6602362 h 6622937"/>
              <a:gd name="connsiteX12" fmla="*/ 2244569 w 8636594"/>
              <a:gd name="connsiteY12" fmla="*/ 6591417 h 6622937"/>
              <a:gd name="connsiteX13" fmla="*/ 2302482 w 8636594"/>
              <a:gd name="connsiteY13" fmla="*/ 6580040 h 6622937"/>
              <a:gd name="connsiteX14" fmla="*/ 2359737 w 8636594"/>
              <a:gd name="connsiteY14" fmla="*/ 6568233 h 6622937"/>
              <a:gd name="connsiteX15" fmla="*/ 2416341 w 8636594"/>
              <a:gd name="connsiteY15" fmla="*/ 6555999 h 6622937"/>
              <a:gd name="connsiteX16" fmla="*/ 2472299 w 8636594"/>
              <a:gd name="connsiteY16" fmla="*/ 6543344 h 6622937"/>
              <a:gd name="connsiteX17" fmla="*/ 2527618 w 8636594"/>
              <a:gd name="connsiteY17" fmla="*/ 6530269 h 6622937"/>
              <a:gd name="connsiteX18" fmla="*/ 2582304 w 8636594"/>
              <a:gd name="connsiteY18" fmla="*/ 6516778 h 6622937"/>
              <a:gd name="connsiteX19" fmla="*/ 2636364 w 8636594"/>
              <a:gd name="connsiteY19" fmla="*/ 6502876 h 6622937"/>
              <a:gd name="connsiteX20" fmla="*/ 2689804 w 8636594"/>
              <a:gd name="connsiteY20" fmla="*/ 6488565 h 6622937"/>
              <a:gd name="connsiteX21" fmla="*/ 2742629 w 8636594"/>
              <a:gd name="connsiteY21" fmla="*/ 6473849 h 6622937"/>
              <a:gd name="connsiteX22" fmla="*/ 2794848 w 8636594"/>
              <a:gd name="connsiteY22" fmla="*/ 6458731 h 6622937"/>
              <a:gd name="connsiteX23" fmla="*/ 2846466 w 8636594"/>
              <a:gd name="connsiteY23" fmla="*/ 6443216 h 6622937"/>
              <a:gd name="connsiteX24" fmla="*/ 2897488 w 8636594"/>
              <a:gd name="connsiteY24" fmla="*/ 6427305 h 6622937"/>
              <a:gd name="connsiteX25" fmla="*/ 2947923 w 8636594"/>
              <a:gd name="connsiteY25" fmla="*/ 6411004 h 6622937"/>
              <a:gd name="connsiteX26" fmla="*/ 2997775 w 8636594"/>
              <a:gd name="connsiteY26" fmla="*/ 6394316 h 6622937"/>
              <a:gd name="connsiteX27" fmla="*/ 3047052 w 8636594"/>
              <a:gd name="connsiteY27" fmla="*/ 6377243 h 6622937"/>
              <a:gd name="connsiteX28" fmla="*/ 3095759 w 8636594"/>
              <a:gd name="connsiteY28" fmla="*/ 6359791 h 6622937"/>
              <a:gd name="connsiteX29" fmla="*/ 3143903 w 8636594"/>
              <a:gd name="connsiteY29" fmla="*/ 6341961 h 6622937"/>
              <a:gd name="connsiteX30" fmla="*/ 3191491 w 8636594"/>
              <a:gd name="connsiteY30" fmla="*/ 6323757 h 6622937"/>
              <a:gd name="connsiteX31" fmla="*/ 3238528 w 8636594"/>
              <a:gd name="connsiteY31" fmla="*/ 6305184 h 6622937"/>
              <a:gd name="connsiteX32" fmla="*/ 3285021 w 8636594"/>
              <a:gd name="connsiteY32" fmla="*/ 6286245 h 6622937"/>
              <a:gd name="connsiteX33" fmla="*/ 3330977 w 8636594"/>
              <a:gd name="connsiteY33" fmla="*/ 6266942 h 6622937"/>
              <a:gd name="connsiteX34" fmla="*/ 3376401 w 8636594"/>
              <a:gd name="connsiteY34" fmla="*/ 6247281 h 6622937"/>
              <a:gd name="connsiteX35" fmla="*/ 3421300 w 8636594"/>
              <a:gd name="connsiteY35" fmla="*/ 6227263 h 6622937"/>
              <a:gd name="connsiteX36" fmla="*/ 3465680 w 8636594"/>
              <a:gd name="connsiteY36" fmla="*/ 6206893 h 6622937"/>
              <a:gd name="connsiteX37" fmla="*/ 3509548 w 8636594"/>
              <a:gd name="connsiteY37" fmla="*/ 6186174 h 6622937"/>
              <a:gd name="connsiteX38" fmla="*/ 3552910 w 8636594"/>
              <a:gd name="connsiteY38" fmla="*/ 6165110 h 6622937"/>
              <a:gd name="connsiteX39" fmla="*/ 3595773 w 8636594"/>
              <a:gd name="connsiteY39" fmla="*/ 6143704 h 6622937"/>
              <a:gd name="connsiteX40" fmla="*/ 3638142 w 8636594"/>
              <a:gd name="connsiteY40" fmla="*/ 6121960 h 6622937"/>
              <a:gd name="connsiteX41" fmla="*/ 3680024 w 8636594"/>
              <a:gd name="connsiteY41" fmla="*/ 6099881 h 6622937"/>
              <a:gd name="connsiteX42" fmla="*/ 3721426 w 8636594"/>
              <a:gd name="connsiteY42" fmla="*/ 6077471 h 6622937"/>
              <a:gd name="connsiteX43" fmla="*/ 3762353 w 8636594"/>
              <a:gd name="connsiteY43" fmla="*/ 6054733 h 6622937"/>
              <a:gd name="connsiteX44" fmla="*/ 3802812 w 8636594"/>
              <a:gd name="connsiteY44" fmla="*/ 6031671 h 6622937"/>
              <a:gd name="connsiteX45" fmla="*/ 3842810 w 8636594"/>
              <a:gd name="connsiteY45" fmla="*/ 6008288 h 6622937"/>
              <a:gd name="connsiteX46" fmla="*/ 3882352 w 8636594"/>
              <a:gd name="connsiteY46" fmla="*/ 5984588 h 6622937"/>
              <a:gd name="connsiteX47" fmla="*/ 3921445 w 8636594"/>
              <a:gd name="connsiteY47" fmla="*/ 5960574 h 6622937"/>
              <a:gd name="connsiteX48" fmla="*/ 3960096 w 8636594"/>
              <a:gd name="connsiteY48" fmla="*/ 5936250 h 6622937"/>
              <a:gd name="connsiteX49" fmla="*/ 3998311 w 8636594"/>
              <a:gd name="connsiteY49" fmla="*/ 5911619 h 6622937"/>
              <a:gd name="connsiteX50" fmla="*/ 4036095 w 8636594"/>
              <a:gd name="connsiteY50" fmla="*/ 5886685 h 6622937"/>
              <a:gd name="connsiteX51" fmla="*/ 4073456 w 8636594"/>
              <a:gd name="connsiteY51" fmla="*/ 5861452 h 6622937"/>
              <a:gd name="connsiteX52" fmla="*/ 4110400 w 8636594"/>
              <a:gd name="connsiteY52" fmla="*/ 5835922 h 6622937"/>
              <a:gd name="connsiteX53" fmla="*/ 4146933 w 8636594"/>
              <a:gd name="connsiteY53" fmla="*/ 5810100 h 6622937"/>
              <a:gd name="connsiteX54" fmla="*/ 4183061 w 8636594"/>
              <a:gd name="connsiteY54" fmla="*/ 5783988 h 6622937"/>
              <a:gd name="connsiteX55" fmla="*/ 4218791 w 8636594"/>
              <a:gd name="connsiteY55" fmla="*/ 5757591 h 6622937"/>
              <a:gd name="connsiteX56" fmla="*/ 4254129 w 8636594"/>
              <a:gd name="connsiteY56" fmla="*/ 5730912 h 6622937"/>
              <a:gd name="connsiteX57" fmla="*/ 4289081 w 8636594"/>
              <a:gd name="connsiteY57" fmla="*/ 5703955 h 6622937"/>
              <a:gd name="connsiteX58" fmla="*/ 4323654 w 8636594"/>
              <a:gd name="connsiteY58" fmla="*/ 5676722 h 6622937"/>
              <a:gd name="connsiteX59" fmla="*/ 4357854 w 8636594"/>
              <a:gd name="connsiteY59" fmla="*/ 5649218 h 6622937"/>
              <a:gd name="connsiteX60" fmla="*/ 4391688 w 8636594"/>
              <a:gd name="connsiteY60" fmla="*/ 5621446 h 6622937"/>
              <a:gd name="connsiteX61" fmla="*/ 4425162 w 8636594"/>
              <a:gd name="connsiteY61" fmla="*/ 5593409 h 6622937"/>
              <a:gd name="connsiteX62" fmla="*/ 4458281 w 8636594"/>
              <a:gd name="connsiteY62" fmla="*/ 5565111 h 6622937"/>
              <a:gd name="connsiteX63" fmla="*/ 4491053 w 8636594"/>
              <a:gd name="connsiteY63" fmla="*/ 5536556 h 6622937"/>
              <a:gd name="connsiteX64" fmla="*/ 4523484 w 8636594"/>
              <a:gd name="connsiteY64" fmla="*/ 5507747 h 6622937"/>
              <a:gd name="connsiteX65" fmla="*/ 4555580 w 8636594"/>
              <a:gd name="connsiteY65" fmla="*/ 5478687 h 6622937"/>
              <a:gd name="connsiteX66" fmla="*/ 4587347 w 8636594"/>
              <a:gd name="connsiteY66" fmla="*/ 5449380 h 6622937"/>
              <a:gd name="connsiteX67" fmla="*/ 4618793 w 8636594"/>
              <a:gd name="connsiteY67" fmla="*/ 5419830 h 6622937"/>
              <a:gd name="connsiteX68" fmla="*/ 4649922 w 8636594"/>
              <a:gd name="connsiteY68" fmla="*/ 5390040 h 6622937"/>
              <a:gd name="connsiteX69" fmla="*/ 4680742 w 8636594"/>
              <a:gd name="connsiteY69" fmla="*/ 5360014 h 6622937"/>
              <a:gd name="connsiteX70" fmla="*/ 4711259 w 8636594"/>
              <a:gd name="connsiteY70" fmla="*/ 5329755 h 6622937"/>
              <a:gd name="connsiteX71" fmla="*/ 4741478 w 8636594"/>
              <a:gd name="connsiteY71" fmla="*/ 5299266 h 6622937"/>
              <a:gd name="connsiteX72" fmla="*/ 4771408 w 8636594"/>
              <a:gd name="connsiteY72" fmla="*/ 5268551 h 6622937"/>
              <a:gd name="connsiteX73" fmla="*/ 4801053 w 8636594"/>
              <a:gd name="connsiteY73" fmla="*/ 5237614 h 6622937"/>
              <a:gd name="connsiteX74" fmla="*/ 4830420 w 8636594"/>
              <a:gd name="connsiteY74" fmla="*/ 5206458 h 6622937"/>
              <a:gd name="connsiteX75" fmla="*/ 4859516 w 8636594"/>
              <a:gd name="connsiteY75" fmla="*/ 5175087 h 6622937"/>
              <a:gd name="connsiteX76" fmla="*/ 4888347 w 8636594"/>
              <a:gd name="connsiteY76" fmla="*/ 5143504 h 6622937"/>
              <a:gd name="connsiteX77" fmla="*/ 4916919 w 8636594"/>
              <a:gd name="connsiteY77" fmla="*/ 5111713 h 6622937"/>
              <a:gd name="connsiteX78" fmla="*/ 4945238 w 8636594"/>
              <a:gd name="connsiteY78" fmla="*/ 5079717 h 6622937"/>
              <a:gd name="connsiteX79" fmla="*/ 4973311 w 8636594"/>
              <a:gd name="connsiteY79" fmla="*/ 5047519 h 6622937"/>
              <a:gd name="connsiteX80" fmla="*/ 5001145 w 8636594"/>
              <a:gd name="connsiteY80" fmla="*/ 5015124 h 6622937"/>
              <a:gd name="connsiteX81" fmla="*/ 5028745 w 8636594"/>
              <a:gd name="connsiteY81" fmla="*/ 4982535 h 6622937"/>
              <a:gd name="connsiteX82" fmla="*/ 5056117 w 8636594"/>
              <a:gd name="connsiteY82" fmla="*/ 4949755 h 6622937"/>
              <a:gd name="connsiteX83" fmla="*/ 5083269 w 8636594"/>
              <a:gd name="connsiteY83" fmla="*/ 4916787 h 6622937"/>
              <a:gd name="connsiteX84" fmla="*/ 5110207 w 8636594"/>
              <a:gd name="connsiteY84" fmla="*/ 4883636 h 6622937"/>
              <a:gd name="connsiteX85" fmla="*/ 5136937 w 8636594"/>
              <a:gd name="connsiteY85" fmla="*/ 4850305 h 6622937"/>
              <a:gd name="connsiteX86" fmla="*/ 5163464 w 8636594"/>
              <a:gd name="connsiteY86" fmla="*/ 4816797 h 6622937"/>
              <a:gd name="connsiteX87" fmla="*/ 5215940 w 8636594"/>
              <a:gd name="connsiteY87" fmla="*/ 4749265 h 6622937"/>
              <a:gd name="connsiteX88" fmla="*/ 5267684 w 8636594"/>
              <a:gd name="connsiteY88" fmla="*/ 4681068 h 6622937"/>
              <a:gd name="connsiteX89" fmla="*/ 5318748 w 8636594"/>
              <a:gd name="connsiteY89" fmla="*/ 4612234 h 6622937"/>
              <a:gd name="connsiteX90" fmla="*/ 5369182 w 8636594"/>
              <a:gd name="connsiteY90" fmla="*/ 4542793 h 6622937"/>
              <a:gd name="connsiteX91" fmla="*/ 5419038 w 8636594"/>
              <a:gd name="connsiteY91" fmla="*/ 4472771 h 6622937"/>
              <a:gd name="connsiteX92" fmla="*/ 5468365 w 8636594"/>
              <a:gd name="connsiteY92" fmla="*/ 4402196 h 6622937"/>
              <a:gd name="connsiteX93" fmla="*/ 5517215 w 8636594"/>
              <a:gd name="connsiteY93" fmla="*/ 4331098 h 6622937"/>
              <a:gd name="connsiteX94" fmla="*/ 5565637 w 8636594"/>
              <a:gd name="connsiteY94" fmla="*/ 4259503 h 6622937"/>
              <a:gd name="connsiteX95" fmla="*/ 5613684 w 8636594"/>
              <a:gd name="connsiteY95" fmla="*/ 4187441 h 6622937"/>
              <a:gd name="connsiteX96" fmla="*/ 5685160 w 8636594"/>
              <a:gd name="connsiteY96" fmla="*/ 4078531 h 6622937"/>
              <a:gd name="connsiteX97" fmla="*/ 5756074 w 8636594"/>
              <a:gd name="connsiteY97" fmla="*/ 3968727 h 6622937"/>
              <a:gd name="connsiteX98" fmla="*/ 5873483 w 8636594"/>
              <a:gd name="connsiteY98" fmla="*/ 3783989 h 6622937"/>
              <a:gd name="connsiteX99" fmla="*/ 6203209 w 8636594"/>
              <a:gd name="connsiteY99" fmla="*/ 3258640 h 6622937"/>
              <a:gd name="connsiteX100" fmla="*/ 6299430 w 8636594"/>
              <a:gd name="connsiteY100" fmla="*/ 3107321 h 6622937"/>
              <a:gd name="connsiteX101" fmla="*/ 6372650 w 8636594"/>
              <a:gd name="connsiteY101" fmla="*/ 2993735 h 6622937"/>
              <a:gd name="connsiteX102" fmla="*/ 6453197 w 8636594"/>
              <a:gd name="connsiteY102" fmla="*/ 2869788 h 6622937"/>
              <a:gd name="connsiteX103" fmla="*/ 6564167 w 8636594"/>
              <a:gd name="connsiteY103" fmla="*/ 2696807 h 6622937"/>
              <a:gd name="connsiteX104" fmla="*/ 6976233 w 8636594"/>
              <a:gd name="connsiteY104" fmla="*/ 2045274 h 6622937"/>
              <a:gd name="connsiteX105" fmla="*/ 7086755 w 8636594"/>
              <a:gd name="connsiteY105" fmla="*/ 1872743 h 6622937"/>
              <a:gd name="connsiteX106" fmla="*/ 7170279 w 8636594"/>
              <a:gd name="connsiteY106" fmla="*/ 1744202 h 6622937"/>
              <a:gd name="connsiteX107" fmla="*/ 7226351 w 8636594"/>
              <a:gd name="connsiteY107" fmla="*/ 1659017 h 6622937"/>
              <a:gd name="connsiteX108" fmla="*/ 7282789 w 8636594"/>
              <a:gd name="connsiteY108" fmla="*/ 1574303 h 6622937"/>
              <a:gd name="connsiteX109" fmla="*/ 7339643 w 8636594"/>
              <a:gd name="connsiteY109" fmla="*/ 1490113 h 6622937"/>
              <a:gd name="connsiteX110" fmla="*/ 7396957 w 8636594"/>
              <a:gd name="connsiteY110" fmla="*/ 1406503 h 6622937"/>
              <a:gd name="connsiteX111" fmla="*/ 7454781 w 8636594"/>
              <a:gd name="connsiteY111" fmla="*/ 1323526 h 6622937"/>
              <a:gd name="connsiteX112" fmla="*/ 7513161 w 8636594"/>
              <a:gd name="connsiteY112" fmla="*/ 1241237 h 6622937"/>
              <a:gd name="connsiteX113" fmla="*/ 7572144 w 8636594"/>
              <a:gd name="connsiteY113" fmla="*/ 1159689 h 6622937"/>
              <a:gd name="connsiteX114" fmla="*/ 7601877 w 8636594"/>
              <a:gd name="connsiteY114" fmla="*/ 1119210 h 6622937"/>
              <a:gd name="connsiteX115" fmla="*/ 7631779 w 8636594"/>
              <a:gd name="connsiteY115" fmla="*/ 1078937 h 6622937"/>
              <a:gd name="connsiteX116" fmla="*/ 7661855 w 8636594"/>
              <a:gd name="connsiteY116" fmla="*/ 1038876 h 6622937"/>
              <a:gd name="connsiteX117" fmla="*/ 7692111 w 8636594"/>
              <a:gd name="connsiteY117" fmla="*/ 999035 h 6622937"/>
              <a:gd name="connsiteX118" fmla="*/ 7722554 w 8636594"/>
              <a:gd name="connsiteY118" fmla="*/ 959419 h 6622937"/>
              <a:gd name="connsiteX119" fmla="*/ 7753190 w 8636594"/>
              <a:gd name="connsiteY119" fmla="*/ 920037 h 6622937"/>
              <a:gd name="connsiteX120" fmla="*/ 7784023 w 8636594"/>
              <a:gd name="connsiteY120" fmla="*/ 880894 h 6622937"/>
              <a:gd name="connsiteX121" fmla="*/ 7815061 w 8636594"/>
              <a:gd name="connsiteY121" fmla="*/ 841997 h 6622937"/>
              <a:gd name="connsiteX122" fmla="*/ 7846308 w 8636594"/>
              <a:gd name="connsiteY122" fmla="*/ 803354 h 6622937"/>
              <a:gd name="connsiteX123" fmla="*/ 7877772 w 8636594"/>
              <a:gd name="connsiteY123" fmla="*/ 764970 h 6622937"/>
              <a:gd name="connsiteX124" fmla="*/ 7909458 w 8636594"/>
              <a:gd name="connsiteY124" fmla="*/ 726853 h 6622937"/>
              <a:gd name="connsiteX125" fmla="*/ 7941371 w 8636594"/>
              <a:gd name="connsiteY125" fmla="*/ 689010 h 6622937"/>
              <a:gd name="connsiteX126" fmla="*/ 7973518 w 8636594"/>
              <a:gd name="connsiteY126" fmla="*/ 651447 h 6622937"/>
              <a:gd name="connsiteX127" fmla="*/ 8005905 w 8636594"/>
              <a:gd name="connsiteY127" fmla="*/ 614171 h 6622937"/>
              <a:gd name="connsiteX128" fmla="*/ 8038538 w 8636594"/>
              <a:gd name="connsiteY128" fmla="*/ 577189 h 6622937"/>
              <a:gd name="connsiteX129" fmla="*/ 8071421 w 8636594"/>
              <a:gd name="connsiteY129" fmla="*/ 540507 h 6622937"/>
              <a:gd name="connsiteX130" fmla="*/ 8104563 w 8636594"/>
              <a:gd name="connsiteY130" fmla="*/ 504132 h 6622937"/>
              <a:gd name="connsiteX131" fmla="*/ 8137967 w 8636594"/>
              <a:gd name="connsiteY131" fmla="*/ 468072 h 6622937"/>
              <a:gd name="connsiteX132" fmla="*/ 8171641 w 8636594"/>
              <a:gd name="connsiteY132" fmla="*/ 432332 h 6622937"/>
              <a:gd name="connsiteX133" fmla="*/ 8205590 w 8636594"/>
              <a:gd name="connsiteY133" fmla="*/ 396920 h 6622937"/>
              <a:gd name="connsiteX134" fmla="*/ 8239820 w 8636594"/>
              <a:gd name="connsiteY134" fmla="*/ 361843 h 6622937"/>
              <a:gd name="connsiteX135" fmla="*/ 8274337 w 8636594"/>
              <a:gd name="connsiteY135" fmla="*/ 327107 h 6622937"/>
              <a:gd name="connsiteX136" fmla="*/ 8309147 w 8636594"/>
              <a:gd name="connsiteY136" fmla="*/ 292718 h 6622937"/>
              <a:gd name="connsiteX137" fmla="*/ 8344256 w 8636594"/>
              <a:gd name="connsiteY137" fmla="*/ 258685 h 6622937"/>
              <a:gd name="connsiteX138" fmla="*/ 8379669 w 8636594"/>
              <a:gd name="connsiteY138" fmla="*/ 225013 h 6622937"/>
              <a:gd name="connsiteX139" fmla="*/ 8415394 w 8636594"/>
              <a:gd name="connsiteY139" fmla="*/ 191709 h 6622937"/>
              <a:gd name="connsiteX140" fmla="*/ 8451434 w 8636594"/>
              <a:gd name="connsiteY140" fmla="*/ 158780 h 6622937"/>
              <a:gd name="connsiteX141" fmla="*/ 8487798 w 8636594"/>
              <a:gd name="connsiteY141" fmla="*/ 126233 h 6622937"/>
              <a:gd name="connsiteX142" fmla="*/ 8524489 w 8636594"/>
              <a:gd name="connsiteY142" fmla="*/ 94075 h 6622937"/>
              <a:gd name="connsiteX143" fmla="*/ 8561515 w 8636594"/>
              <a:gd name="connsiteY143" fmla="*/ 62312 h 6622937"/>
              <a:gd name="connsiteX144" fmla="*/ 8598881 w 8636594"/>
              <a:gd name="connsiteY144" fmla="*/ 30951 h 6622937"/>
              <a:gd name="connsiteX145" fmla="*/ 8636594 w 8636594"/>
              <a:gd name="connsiteY145"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2412216 w 8636594"/>
              <a:gd name="connsiteY5" fmla="*/ 5587741 h 6622937"/>
              <a:gd name="connsiteX6" fmla="*/ 2490090 w 8636594"/>
              <a:gd name="connsiteY6" fmla="*/ 5591230 h 6622937"/>
              <a:gd name="connsiteX7" fmla="*/ 2561975 w 8636594"/>
              <a:gd name="connsiteY7" fmla="*/ 5533193 h 6622937"/>
              <a:gd name="connsiteX8" fmla="*/ 2066817 w 8636594"/>
              <a:gd name="connsiteY8" fmla="*/ 6622937 h 6622937"/>
              <a:gd name="connsiteX9" fmla="*/ 2126742 w 8636594"/>
              <a:gd name="connsiteY9" fmla="*/ 6612869 h 6622937"/>
              <a:gd name="connsiteX10" fmla="*/ 2185991 w 8636594"/>
              <a:gd name="connsiteY10" fmla="*/ 6602362 h 6622937"/>
              <a:gd name="connsiteX11" fmla="*/ 2244569 w 8636594"/>
              <a:gd name="connsiteY11" fmla="*/ 6591417 h 6622937"/>
              <a:gd name="connsiteX12" fmla="*/ 2302482 w 8636594"/>
              <a:gd name="connsiteY12" fmla="*/ 6580040 h 6622937"/>
              <a:gd name="connsiteX13" fmla="*/ 2359737 w 8636594"/>
              <a:gd name="connsiteY13" fmla="*/ 6568233 h 6622937"/>
              <a:gd name="connsiteX14" fmla="*/ 2416341 w 8636594"/>
              <a:gd name="connsiteY14" fmla="*/ 6555999 h 6622937"/>
              <a:gd name="connsiteX15" fmla="*/ 2472299 w 8636594"/>
              <a:gd name="connsiteY15" fmla="*/ 6543344 h 6622937"/>
              <a:gd name="connsiteX16" fmla="*/ 2527618 w 8636594"/>
              <a:gd name="connsiteY16" fmla="*/ 6530269 h 6622937"/>
              <a:gd name="connsiteX17" fmla="*/ 2582304 w 8636594"/>
              <a:gd name="connsiteY17" fmla="*/ 6516778 h 6622937"/>
              <a:gd name="connsiteX18" fmla="*/ 2636364 w 8636594"/>
              <a:gd name="connsiteY18" fmla="*/ 6502876 h 6622937"/>
              <a:gd name="connsiteX19" fmla="*/ 2689804 w 8636594"/>
              <a:gd name="connsiteY19" fmla="*/ 6488565 h 6622937"/>
              <a:gd name="connsiteX20" fmla="*/ 2742629 w 8636594"/>
              <a:gd name="connsiteY20" fmla="*/ 6473849 h 6622937"/>
              <a:gd name="connsiteX21" fmla="*/ 2794848 w 8636594"/>
              <a:gd name="connsiteY21" fmla="*/ 6458731 h 6622937"/>
              <a:gd name="connsiteX22" fmla="*/ 2846466 w 8636594"/>
              <a:gd name="connsiteY22" fmla="*/ 6443216 h 6622937"/>
              <a:gd name="connsiteX23" fmla="*/ 2897488 w 8636594"/>
              <a:gd name="connsiteY23" fmla="*/ 6427305 h 6622937"/>
              <a:gd name="connsiteX24" fmla="*/ 2947923 w 8636594"/>
              <a:gd name="connsiteY24" fmla="*/ 6411004 h 6622937"/>
              <a:gd name="connsiteX25" fmla="*/ 2997775 w 8636594"/>
              <a:gd name="connsiteY25" fmla="*/ 6394316 h 6622937"/>
              <a:gd name="connsiteX26" fmla="*/ 3047052 w 8636594"/>
              <a:gd name="connsiteY26" fmla="*/ 6377243 h 6622937"/>
              <a:gd name="connsiteX27" fmla="*/ 3095759 w 8636594"/>
              <a:gd name="connsiteY27" fmla="*/ 6359791 h 6622937"/>
              <a:gd name="connsiteX28" fmla="*/ 3143903 w 8636594"/>
              <a:gd name="connsiteY28" fmla="*/ 6341961 h 6622937"/>
              <a:gd name="connsiteX29" fmla="*/ 3191491 w 8636594"/>
              <a:gd name="connsiteY29" fmla="*/ 6323757 h 6622937"/>
              <a:gd name="connsiteX30" fmla="*/ 3238528 w 8636594"/>
              <a:gd name="connsiteY30" fmla="*/ 6305184 h 6622937"/>
              <a:gd name="connsiteX31" fmla="*/ 3285021 w 8636594"/>
              <a:gd name="connsiteY31" fmla="*/ 6286245 h 6622937"/>
              <a:gd name="connsiteX32" fmla="*/ 3330977 w 8636594"/>
              <a:gd name="connsiteY32" fmla="*/ 6266942 h 6622937"/>
              <a:gd name="connsiteX33" fmla="*/ 3376401 w 8636594"/>
              <a:gd name="connsiteY33" fmla="*/ 6247281 h 6622937"/>
              <a:gd name="connsiteX34" fmla="*/ 3421300 w 8636594"/>
              <a:gd name="connsiteY34" fmla="*/ 6227263 h 6622937"/>
              <a:gd name="connsiteX35" fmla="*/ 3465680 w 8636594"/>
              <a:gd name="connsiteY35" fmla="*/ 6206893 h 6622937"/>
              <a:gd name="connsiteX36" fmla="*/ 3509548 w 8636594"/>
              <a:gd name="connsiteY36" fmla="*/ 6186174 h 6622937"/>
              <a:gd name="connsiteX37" fmla="*/ 3552910 w 8636594"/>
              <a:gd name="connsiteY37" fmla="*/ 6165110 h 6622937"/>
              <a:gd name="connsiteX38" fmla="*/ 3595773 w 8636594"/>
              <a:gd name="connsiteY38" fmla="*/ 6143704 h 6622937"/>
              <a:gd name="connsiteX39" fmla="*/ 3638142 w 8636594"/>
              <a:gd name="connsiteY39" fmla="*/ 6121960 h 6622937"/>
              <a:gd name="connsiteX40" fmla="*/ 3680024 w 8636594"/>
              <a:gd name="connsiteY40" fmla="*/ 6099881 h 6622937"/>
              <a:gd name="connsiteX41" fmla="*/ 3721426 w 8636594"/>
              <a:gd name="connsiteY41" fmla="*/ 6077471 h 6622937"/>
              <a:gd name="connsiteX42" fmla="*/ 3762353 w 8636594"/>
              <a:gd name="connsiteY42" fmla="*/ 6054733 h 6622937"/>
              <a:gd name="connsiteX43" fmla="*/ 3802812 w 8636594"/>
              <a:gd name="connsiteY43" fmla="*/ 6031671 h 6622937"/>
              <a:gd name="connsiteX44" fmla="*/ 3842810 w 8636594"/>
              <a:gd name="connsiteY44" fmla="*/ 6008288 h 6622937"/>
              <a:gd name="connsiteX45" fmla="*/ 3882352 w 8636594"/>
              <a:gd name="connsiteY45" fmla="*/ 5984588 h 6622937"/>
              <a:gd name="connsiteX46" fmla="*/ 3921445 w 8636594"/>
              <a:gd name="connsiteY46" fmla="*/ 5960574 h 6622937"/>
              <a:gd name="connsiteX47" fmla="*/ 3960096 w 8636594"/>
              <a:gd name="connsiteY47" fmla="*/ 5936250 h 6622937"/>
              <a:gd name="connsiteX48" fmla="*/ 3998311 w 8636594"/>
              <a:gd name="connsiteY48" fmla="*/ 5911619 h 6622937"/>
              <a:gd name="connsiteX49" fmla="*/ 4036095 w 8636594"/>
              <a:gd name="connsiteY49" fmla="*/ 5886685 h 6622937"/>
              <a:gd name="connsiteX50" fmla="*/ 4073456 w 8636594"/>
              <a:gd name="connsiteY50" fmla="*/ 5861452 h 6622937"/>
              <a:gd name="connsiteX51" fmla="*/ 4110400 w 8636594"/>
              <a:gd name="connsiteY51" fmla="*/ 5835922 h 6622937"/>
              <a:gd name="connsiteX52" fmla="*/ 4146933 w 8636594"/>
              <a:gd name="connsiteY52" fmla="*/ 5810100 h 6622937"/>
              <a:gd name="connsiteX53" fmla="*/ 4183061 w 8636594"/>
              <a:gd name="connsiteY53" fmla="*/ 5783988 h 6622937"/>
              <a:gd name="connsiteX54" fmla="*/ 4218791 w 8636594"/>
              <a:gd name="connsiteY54" fmla="*/ 5757591 h 6622937"/>
              <a:gd name="connsiteX55" fmla="*/ 4254129 w 8636594"/>
              <a:gd name="connsiteY55" fmla="*/ 5730912 h 6622937"/>
              <a:gd name="connsiteX56" fmla="*/ 4289081 w 8636594"/>
              <a:gd name="connsiteY56" fmla="*/ 5703955 h 6622937"/>
              <a:gd name="connsiteX57" fmla="*/ 4323654 w 8636594"/>
              <a:gd name="connsiteY57" fmla="*/ 5676722 h 6622937"/>
              <a:gd name="connsiteX58" fmla="*/ 4357854 w 8636594"/>
              <a:gd name="connsiteY58" fmla="*/ 5649218 h 6622937"/>
              <a:gd name="connsiteX59" fmla="*/ 4391688 w 8636594"/>
              <a:gd name="connsiteY59" fmla="*/ 5621446 h 6622937"/>
              <a:gd name="connsiteX60" fmla="*/ 4425162 w 8636594"/>
              <a:gd name="connsiteY60" fmla="*/ 5593409 h 6622937"/>
              <a:gd name="connsiteX61" fmla="*/ 4458281 w 8636594"/>
              <a:gd name="connsiteY61" fmla="*/ 5565111 h 6622937"/>
              <a:gd name="connsiteX62" fmla="*/ 4491053 w 8636594"/>
              <a:gd name="connsiteY62" fmla="*/ 5536556 h 6622937"/>
              <a:gd name="connsiteX63" fmla="*/ 4523484 w 8636594"/>
              <a:gd name="connsiteY63" fmla="*/ 5507747 h 6622937"/>
              <a:gd name="connsiteX64" fmla="*/ 4555580 w 8636594"/>
              <a:gd name="connsiteY64" fmla="*/ 5478687 h 6622937"/>
              <a:gd name="connsiteX65" fmla="*/ 4587347 w 8636594"/>
              <a:gd name="connsiteY65" fmla="*/ 5449380 h 6622937"/>
              <a:gd name="connsiteX66" fmla="*/ 4618793 w 8636594"/>
              <a:gd name="connsiteY66" fmla="*/ 5419830 h 6622937"/>
              <a:gd name="connsiteX67" fmla="*/ 4649922 w 8636594"/>
              <a:gd name="connsiteY67" fmla="*/ 5390040 h 6622937"/>
              <a:gd name="connsiteX68" fmla="*/ 4680742 w 8636594"/>
              <a:gd name="connsiteY68" fmla="*/ 5360014 h 6622937"/>
              <a:gd name="connsiteX69" fmla="*/ 4711259 w 8636594"/>
              <a:gd name="connsiteY69" fmla="*/ 5329755 h 6622937"/>
              <a:gd name="connsiteX70" fmla="*/ 4741478 w 8636594"/>
              <a:gd name="connsiteY70" fmla="*/ 5299266 h 6622937"/>
              <a:gd name="connsiteX71" fmla="*/ 4771408 w 8636594"/>
              <a:gd name="connsiteY71" fmla="*/ 5268551 h 6622937"/>
              <a:gd name="connsiteX72" fmla="*/ 4801053 w 8636594"/>
              <a:gd name="connsiteY72" fmla="*/ 5237614 h 6622937"/>
              <a:gd name="connsiteX73" fmla="*/ 4830420 w 8636594"/>
              <a:gd name="connsiteY73" fmla="*/ 5206458 h 6622937"/>
              <a:gd name="connsiteX74" fmla="*/ 4859516 w 8636594"/>
              <a:gd name="connsiteY74" fmla="*/ 5175087 h 6622937"/>
              <a:gd name="connsiteX75" fmla="*/ 4888347 w 8636594"/>
              <a:gd name="connsiteY75" fmla="*/ 5143504 h 6622937"/>
              <a:gd name="connsiteX76" fmla="*/ 4916919 w 8636594"/>
              <a:gd name="connsiteY76" fmla="*/ 5111713 h 6622937"/>
              <a:gd name="connsiteX77" fmla="*/ 4945238 w 8636594"/>
              <a:gd name="connsiteY77" fmla="*/ 5079717 h 6622937"/>
              <a:gd name="connsiteX78" fmla="*/ 4973311 w 8636594"/>
              <a:gd name="connsiteY78" fmla="*/ 5047519 h 6622937"/>
              <a:gd name="connsiteX79" fmla="*/ 5001145 w 8636594"/>
              <a:gd name="connsiteY79" fmla="*/ 5015124 h 6622937"/>
              <a:gd name="connsiteX80" fmla="*/ 5028745 w 8636594"/>
              <a:gd name="connsiteY80" fmla="*/ 4982535 h 6622937"/>
              <a:gd name="connsiteX81" fmla="*/ 5056117 w 8636594"/>
              <a:gd name="connsiteY81" fmla="*/ 4949755 h 6622937"/>
              <a:gd name="connsiteX82" fmla="*/ 5083269 w 8636594"/>
              <a:gd name="connsiteY82" fmla="*/ 4916787 h 6622937"/>
              <a:gd name="connsiteX83" fmla="*/ 5110207 w 8636594"/>
              <a:gd name="connsiteY83" fmla="*/ 4883636 h 6622937"/>
              <a:gd name="connsiteX84" fmla="*/ 5136937 w 8636594"/>
              <a:gd name="connsiteY84" fmla="*/ 4850305 h 6622937"/>
              <a:gd name="connsiteX85" fmla="*/ 5163464 w 8636594"/>
              <a:gd name="connsiteY85" fmla="*/ 4816797 h 6622937"/>
              <a:gd name="connsiteX86" fmla="*/ 5215940 w 8636594"/>
              <a:gd name="connsiteY86" fmla="*/ 4749265 h 6622937"/>
              <a:gd name="connsiteX87" fmla="*/ 5267684 w 8636594"/>
              <a:gd name="connsiteY87" fmla="*/ 4681068 h 6622937"/>
              <a:gd name="connsiteX88" fmla="*/ 5318748 w 8636594"/>
              <a:gd name="connsiteY88" fmla="*/ 4612234 h 6622937"/>
              <a:gd name="connsiteX89" fmla="*/ 5369182 w 8636594"/>
              <a:gd name="connsiteY89" fmla="*/ 4542793 h 6622937"/>
              <a:gd name="connsiteX90" fmla="*/ 5419038 w 8636594"/>
              <a:gd name="connsiteY90" fmla="*/ 4472771 h 6622937"/>
              <a:gd name="connsiteX91" fmla="*/ 5468365 w 8636594"/>
              <a:gd name="connsiteY91" fmla="*/ 4402196 h 6622937"/>
              <a:gd name="connsiteX92" fmla="*/ 5517215 w 8636594"/>
              <a:gd name="connsiteY92" fmla="*/ 4331098 h 6622937"/>
              <a:gd name="connsiteX93" fmla="*/ 5565637 w 8636594"/>
              <a:gd name="connsiteY93" fmla="*/ 4259503 h 6622937"/>
              <a:gd name="connsiteX94" fmla="*/ 5613684 w 8636594"/>
              <a:gd name="connsiteY94" fmla="*/ 4187441 h 6622937"/>
              <a:gd name="connsiteX95" fmla="*/ 5685160 w 8636594"/>
              <a:gd name="connsiteY95" fmla="*/ 4078531 h 6622937"/>
              <a:gd name="connsiteX96" fmla="*/ 5756074 w 8636594"/>
              <a:gd name="connsiteY96" fmla="*/ 3968727 h 6622937"/>
              <a:gd name="connsiteX97" fmla="*/ 5873483 w 8636594"/>
              <a:gd name="connsiteY97" fmla="*/ 3783989 h 6622937"/>
              <a:gd name="connsiteX98" fmla="*/ 6203209 w 8636594"/>
              <a:gd name="connsiteY98" fmla="*/ 3258640 h 6622937"/>
              <a:gd name="connsiteX99" fmla="*/ 6299430 w 8636594"/>
              <a:gd name="connsiteY99" fmla="*/ 3107321 h 6622937"/>
              <a:gd name="connsiteX100" fmla="*/ 6372650 w 8636594"/>
              <a:gd name="connsiteY100" fmla="*/ 2993735 h 6622937"/>
              <a:gd name="connsiteX101" fmla="*/ 6453197 w 8636594"/>
              <a:gd name="connsiteY101" fmla="*/ 2869788 h 6622937"/>
              <a:gd name="connsiteX102" fmla="*/ 6564167 w 8636594"/>
              <a:gd name="connsiteY102" fmla="*/ 2696807 h 6622937"/>
              <a:gd name="connsiteX103" fmla="*/ 6976233 w 8636594"/>
              <a:gd name="connsiteY103" fmla="*/ 2045274 h 6622937"/>
              <a:gd name="connsiteX104" fmla="*/ 7086755 w 8636594"/>
              <a:gd name="connsiteY104" fmla="*/ 1872743 h 6622937"/>
              <a:gd name="connsiteX105" fmla="*/ 7170279 w 8636594"/>
              <a:gd name="connsiteY105" fmla="*/ 1744202 h 6622937"/>
              <a:gd name="connsiteX106" fmla="*/ 7226351 w 8636594"/>
              <a:gd name="connsiteY106" fmla="*/ 1659017 h 6622937"/>
              <a:gd name="connsiteX107" fmla="*/ 7282789 w 8636594"/>
              <a:gd name="connsiteY107" fmla="*/ 1574303 h 6622937"/>
              <a:gd name="connsiteX108" fmla="*/ 7339643 w 8636594"/>
              <a:gd name="connsiteY108" fmla="*/ 1490113 h 6622937"/>
              <a:gd name="connsiteX109" fmla="*/ 7396957 w 8636594"/>
              <a:gd name="connsiteY109" fmla="*/ 1406503 h 6622937"/>
              <a:gd name="connsiteX110" fmla="*/ 7454781 w 8636594"/>
              <a:gd name="connsiteY110" fmla="*/ 1323526 h 6622937"/>
              <a:gd name="connsiteX111" fmla="*/ 7513161 w 8636594"/>
              <a:gd name="connsiteY111" fmla="*/ 1241237 h 6622937"/>
              <a:gd name="connsiteX112" fmla="*/ 7572144 w 8636594"/>
              <a:gd name="connsiteY112" fmla="*/ 1159689 h 6622937"/>
              <a:gd name="connsiteX113" fmla="*/ 7601877 w 8636594"/>
              <a:gd name="connsiteY113" fmla="*/ 1119210 h 6622937"/>
              <a:gd name="connsiteX114" fmla="*/ 7631779 w 8636594"/>
              <a:gd name="connsiteY114" fmla="*/ 1078937 h 6622937"/>
              <a:gd name="connsiteX115" fmla="*/ 7661855 w 8636594"/>
              <a:gd name="connsiteY115" fmla="*/ 1038876 h 6622937"/>
              <a:gd name="connsiteX116" fmla="*/ 7692111 w 8636594"/>
              <a:gd name="connsiteY116" fmla="*/ 999035 h 6622937"/>
              <a:gd name="connsiteX117" fmla="*/ 7722554 w 8636594"/>
              <a:gd name="connsiteY117" fmla="*/ 959419 h 6622937"/>
              <a:gd name="connsiteX118" fmla="*/ 7753190 w 8636594"/>
              <a:gd name="connsiteY118" fmla="*/ 920037 h 6622937"/>
              <a:gd name="connsiteX119" fmla="*/ 7784023 w 8636594"/>
              <a:gd name="connsiteY119" fmla="*/ 880894 h 6622937"/>
              <a:gd name="connsiteX120" fmla="*/ 7815061 w 8636594"/>
              <a:gd name="connsiteY120" fmla="*/ 841997 h 6622937"/>
              <a:gd name="connsiteX121" fmla="*/ 7846308 w 8636594"/>
              <a:gd name="connsiteY121" fmla="*/ 803354 h 6622937"/>
              <a:gd name="connsiteX122" fmla="*/ 7877772 w 8636594"/>
              <a:gd name="connsiteY122" fmla="*/ 764970 h 6622937"/>
              <a:gd name="connsiteX123" fmla="*/ 7909458 w 8636594"/>
              <a:gd name="connsiteY123" fmla="*/ 726853 h 6622937"/>
              <a:gd name="connsiteX124" fmla="*/ 7941371 w 8636594"/>
              <a:gd name="connsiteY124" fmla="*/ 689010 h 6622937"/>
              <a:gd name="connsiteX125" fmla="*/ 7973518 w 8636594"/>
              <a:gd name="connsiteY125" fmla="*/ 651447 h 6622937"/>
              <a:gd name="connsiteX126" fmla="*/ 8005905 w 8636594"/>
              <a:gd name="connsiteY126" fmla="*/ 614171 h 6622937"/>
              <a:gd name="connsiteX127" fmla="*/ 8038538 w 8636594"/>
              <a:gd name="connsiteY127" fmla="*/ 577189 h 6622937"/>
              <a:gd name="connsiteX128" fmla="*/ 8071421 w 8636594"/>
              <a:gd name="connsiteY128" fmla="*/ 540507 h 6622937"/>
              <a:gd name="connsiteX129" fmla="*/ 8104563 w 8636594"/>
              <a:gd name="connsiteY129" fmla="*/ 504132 h 6622937"/>
              <a:gd name="connsiteX130" fmla="*/ 8137967 w 8636594"/>
              <a:gd name="connsiteY130" fmla="*/ 468072 h 6622937"/>
              <a:gd name="connsiteX131" fmla="*/ 8171641 w 8636594"/>
              <a:gd name="connsiteY131" fmla="*/ 432332 h 6622937"/>
              <a:gd name="connsiteX132" fmla="*/ 8205590 w 8636594"/>
              <a:gd name="connsiteY132" fmla="*/ 396920 h 6622937"/>
              <a:gd name="connsiteX133" fmla="*/ 8239820 w 8636594"/>
              <a:gd name="connsiteY133" fmla="*/ 361843 h 6622937"/>
              <a:gd name="connsiteX134" fmla="*/ 8274337 w 8636594"/>
              <a:gd name="connsiteY134" fmla="*/ 327107 h 6622937"/>
              <a:gd name="connsiteX135" fmla="*/ 8309147 w 8636594"/>
              <a:gd name="connsiteY135" fmla="*/ 292718 h 6622937"/>
              <a:gd name="connsiteX136" fmla="*/ 8344256 w 8636594"/>
              <a:gd name="connsiteY136" fmla="*/ 258685 h 6622937"/>
              <a:gd name="connsiteX137" fmla="*/ 8379669 w 8636594"/>
              <a:gd name="connsiteY137" fmla="*/ 225013 h 6622937"/>
              <a:gd name="connsiteX138" fmla="*/ 8415394 w 8636594"/>
              <a:gd name="connsiteY138" fmla="*/ 191709 h 6622937"/>
              <a:gd name="connsiteX139" fmla="*/ 8451434 w 8636594"/>
              <a:gd name="connsiteY139" fmla="*/ 158780 h 6622937"/>
              <a:gd name="connsiteX140" fmla="*/ 8487798 w 8636594"/>
              <a:gd name="connsiteY140" fmla="*/ 126233 h 6622937"/>
              <a:gd name="connsiteX141" fmla="*/ 8524489 w 8636594"/>
              <a:gd name="connsiteY141" fmla="*/ 94075 h 6622937"/>
              <a:gd name="connsiteX142" fmla="*/ 8561515 w 8636594"/>
              <a:gd name="connsiteY142" fmla="*/ 62312 h 6622937"/>
              <a:gd name="connsiteX143" fmla="*/ 8598881 w 8636594"/>
              <a:gd name="connsiteY143" fmla="*/ 30951 h 6622937"/>
              <a:gd name="connsiteX144" fmla="*/ 8636594 w 8636594"/>
              <a:gd name="connsiteY144"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2490090 w 8636594"/>
              <a:gd name="connsiteY5" fmla="*/ 5591230 h 6622937"/>
              <a:gd name="connsiteX6" fmla="*/ 2561975 w 8636594"/>
              <a:gd name="connsiteY6" fmla="*/ 5533193 h 6622937"/>
              <a:gd name="connsiteX7" fmla="*/ 2066817 w 8636594"/>
              <a:gd name="connsiteY7" fmla="*/ 6622937 h 6622937"/>
              <a:gd name="connsiteX8" fmla="*/ 2126742 w 8636594"/>
              <a:gd name="connsiteY8" fmla="*/ 6612869 h 6622937"/>
              <a:gd name="connsiteX9" fmla="*/ 2185991 w 8636594"/>
              <a:gd name="connsiteY9" fmla="*/ 6602362 h 6622937"/>
              <a:gd name="connsiteX10" fmla="*/ 2244569 w 8636594"/>
              <a:gd name="connsiteY10" fmla="*/ 6591417 h 6622937"/>
              <a:gd name="connsiteX11" fmla="*/ 2302482 w 8636594"/>
              <a:gd name="connsiteY11" fmla="*/ 6580040 h 6622937"/>
              <a:gd name="connsiteX12" fmla="*/ 2359737 w 8636594"/>
              <a:gd name="connsiteY12" fmla="*/ 6568233 h 6622937"/>
              <a:gd name="connsiteX13" fmla="*/ 2416341 w 8636594"/>
              <a:gd name="connsiteY13" fmla="*/ 6555999 h 6622937"/>
              <a:gd name="connsiteX14" fmla="*/ 2472299 w 8636594"/>
              <a:gd name="connsiteY14" fmla="*/ 6543344 h 6622937"/>
              <a:gd name="connsiteX15" fmla="*/ 2527618 w 8636594"/>
              <a:gd name="connsiteY15" fmla="*/ 6530269 h 6622937"/>
              <a:gd name="connsiteX16" fmla="*/ 2582304 w 8636594"/>
              <a:gd name="connsiteY16" fmla="*/ 6516778 h 6622937"/>
              <a:gd name="connsiteX17" fmla="*/ 2636364 w 8636594"/>
              <a:gd name="connsiteY17" fmla="*/ 6502876 h 6622937"/>
              <a:gd name="connsiteX18" fmla="*/ 2689804 w 8636594"/>
              <a:gd name="connsiteY18" fmla="*/ 6488565 h 6622937"/>
              <a:gd name="connsiteX19" fmla="*/ 2742629 w 8636594"/>
              <a:gd name="connsiteY19" fmla="*/ 6473849 h 6622937"/>
              <a:gd name="connsiteX20" fmla="*/ 2794848 w 8636594"/>
              <a:gd name="connsiteY20" fmla="*/ 6458731 h 6622937"/>
              <a:gd name="connsiteX21" fmla="*/ 2846466 w 8636594"/>
              <a:gd name="connsiteY21" fmla="*/ 6443216 h 6622937"/>
              <a:gd name="connsiteX22" fmla="*/ 2897488 w 8636594"/>
              <a:gd name="connsiteY22" fmla="*/ 6427305 h 6622937"/>
              <a:gd name="connsiteX23" fmla="*/ 2947923 w 8636594"/>
              <a:gd name="connsiteY23" fmla="*/ 6411004 h 6622937"/>
              <a:gd name="connsiteX24" fmla="*/ 2997775 w 8636594"/>
              <a:gd name="connsiteY24" fmla="*/ 6394316 h 6622937"/>
              <a:gd name="connsiteX25" fmla="*/ 3047052 w 8636594"/>
              <a:gd name="connsiteY25" fmla="*/ 6377243 h 6622937"/>
              <a:gd name="connsiteX26" fmla="*/ 3095759 w 8636594"/>
              <a:gd name="connsiteY26" fmla="*/ 6359791 h 6622937"/>
              <a:gd name="connsiteX27" fmla="*/ 3143903 w 8636594"/>
              <a:gd name="connsiteY27" fmla="*/ 6341961 h 6622937"/>
              <a:gd name="connsiteX28" fmla="*/ 3191491 w 8636594"/>
              <a:gd name="connsiteY28" fmla="*/ 6323757 h 6622937"/>
              <a:gd name="connsiteX29" fmla="*/ 3238528 w 8636594"/>
              <a:gd name="connsiteY29" fmla="*/ 6305184 h 6622937"/>
              <a:gd name="connsiteX30" fmla="*/ 3285021 w 8636594"/>
              <a:gd name="connsiteY30" fmla="*/ 6286245 h 6622937"/>
              <a:gd name="connsiteX31" fmla="*/ 3330977 w 8636594"/>
              <a:gd name="connsiteY31" fmla="*/ 6266942 h 6622937"/>
              <a:gd name="connsiteX32" fmla="*/ 3376401 w 8636594"/>
              <a:gd name="connsiteY32" fmla="*/ 6247281 h 6622937"/>
              <a:gd name="connsiteX33" fmla="*/ 3421300 w 8636594"/>
              <a:gd name="connsiteY33" fmla="*/ 6227263 h 6622937"/>
              <a:gd name="connsiteX34" fmla="*/ 3465680 w 8636594"/>
              <a:gd name="connsiteY34" fmla="*/ 6206893 h 6622937"/>
              <a:gd name="connsiteX35" fmla="*/ 3509548 w 8636594"/>
              <a:gd name="connsiteY35" fmla="*/ 6186174 h 6622937"/>
              <a:gd name="connsiteX36" fmla="*/ 3552910 w 8636594"/>
              <a:gd name="connsiteY36" fmla="*/ 6165110 h 6622937"/>
              <a:gd name="connsiteX37" fmla="*/ 3595773 w 8636594"/>
              <a:gd name="connsiteY37" fmla="*/ 6143704 h 6622937"/>
              <a:gd name="connsiteX38" fmla="*/ 3638142 w 8636594"/>
              <a:gd name="connsiteY38" fmla="*/ 6121960 h 6622937"/>
              <a:gd name="connsiteX39" fmla="*/ 3680024 w 8636594"/>
              <a:gd name="connsiteY39" fmla="*/ 6099881 h 6622937"/>
              <a:gd name="connsiteX40" fmla="*/ 3721426 w 8636594"/>
              <a:gd name="connsiteY40" fmla="*/ 6077471 h 6622937"/>
              <a:gd name="connsiteX41" fmla="*/ 3762353 w 8636594"/>
              <a:gd name="connsiteY41" fmla="*/ 6054733 h 6622937"/>
              <a:gd name="connsiteX42" fmla="*/ 3802812 w 8636594"/>
              <a:gd name="connsiteY42" fmla="*/ 6031671 h 6622937"/>
              <a:gd name="connsiteX43" fmla="*/ 3842810 w 8636594"/>
              <a:gd name="connsiteY43" fmla="*/ 6008288 h 6622937"/>
              <a:gd name="connsiteX44" fmla="*/ 3882352 w 8636594"/>
              <a:gd name="connsiteY44" fmla="*/ 5984588 h 6622937"/>
              <a:gd name="connsiteX45" fmla="*/ 3921445 w 8636594"/>
              <a:gd name="connsiteY45" fmla="*/ 5960574 h 6622937"/>
              <a:gd name="connsiteX46" fmla="*/ 3960096 w 8636594"/>
              <a:gd name="connsiteY46" fmla="*/ 5936250 h 6622937"/>
              <a:gd name="connsiteX47" fmla="*/ 3998311 w 8636594"/>
              <a:gd name="connsiteY47" fmla="*/ 5911619 h 6622937"/>
              <a:gd name="connsiteX48" fmla="*/ 4036095 w 8636594"/>
              <a:gd name="connsiteY48" fmla="*/ 5886685 h 6622937"/>
              <a:gd name="connsiteX49" fmla="*/ 4073456 w 8636594"/>
              <a:gd name="connsiteY49" fmla="*/ 5861452 h 6622937"/>
              <a:gd name="connsiteX50" fmla="*/ 4110400 w 8636594"/>
              <a:gd name="connsiteY50" fmla="*/ 5835922 h 6622937"/>
              <a:gd name="connsiteX51" fmla="*/ 4146933 w 8636594"/>
              <a:gd name="connsiteY51" fmla="*/ 5810100 h 6622937"/>
              <a:gd name="connsiteX52" fmla="*/ 4183061 w 8636594"/>
              <a:gd name="connsiteY52" fmla="*/ 5783988 h 6622937"/>
              <a:gd name="connsiteX53" fmla="*/ 4218791 w 8636594"/>
              <a:gd name="connsiteY53" fmla="*/ 5757591 h 6622937"/>
              <a:gd name="connsiteX54" fmla="*/ 4254129 w 8636594"/>
              <a:gd name="connsiteY54" fmla="*/ 5730912 h 6622937"/>
              <a:gd name="connsiteX55" fmla="*/ 4289081 w 8636594"/>
              <a:gd name="connsiteY55" fmla="*/ 5703955 h 6622937"/>
              <a:gd name="connsiteX56" fmla="*/ 4323654 w 8636594"/>
              <a:gd name="connsiteY56" fmla="*/ 5676722 h 6622937"/>
              <a:gd name="connsiteX57" fmla="*/ 4357854 w 8636594"/>
              <a:gd name="connsiteY57" fmla="*/ 5649218 h 6622937"/>
              <a:gd name="connsiteX58" fmla="*/ 4391688 w 8636594"/>
              <a:gd name="connsiteY58" fmla="*/ 5621446 h 6622937"/>
              <a:gd name="connsiteX59" fmla="*/ 4425162 w 8636594"/>
              <a:gd name="connsiteY59" fmla="*/ 5593409 h 6622937"/>
              <a:gd name="connsiteX60" fmla="*/ 4458281 w 8636594"/>
              <a:gd name="connsiteY60" fmla="*/ 5565111 h 6622937"/>
              <a:gd name="connsiteX61" fmla="*/ 4491053 w 8636594"/>
              <a:gd name="connsiteY61" fmla="*/ 5536556 h 6622937"/>
              <a:gd name="connsiteX62" fmla="*/ 4523484 w 8636594"/>
              <a:gd name="connsiteY62" fmla="*/ 5507747 h 6622937"/>
              <a:gd name="connsiteX63" fmla="*/ 4555580 w 8636594"/>
              <a:gd name="connsiteY63" fmla="*/ 5478687 h 6622937"/>
              <a:gd name="connsiteX64" fmla="*/ 4587347 w 8636594"/>
              <a:gd name="connsiteY64" fmla="*/ 5449380 h 6622937"/>
              <a:gd name="connsiteX65" fmla="*/ 4618793 w 8636594"/>
              <a:gd name="connsiteY65" fmla="*/ 5419830 h 6622937"/>
              <a:gd name="connsiteX66" fmla="*/ 4649922 w 8636594"/>
              <a:gd name="connsiteY66" fmla="*/ 5390040 h 6622937"/>
              <a:gd name="connsiteX67" fmla="*/ 4680742 w 8636594"/>
              <a:gd name="connsiteY67" fmla="*/ 5360014 h 6622937"/>
              <a:gd name="connsiteX68" fmla="*/ 4711259 w 8636594"/>
              <a:gd name="connsiteY68" fmla="*/ 5329755 h 6622937"/>
              <a:gd name="connsiteX69" fmla="*/ 4741478 w 8636594"/>
              <a:gd name="connsiteY69" fmla="*/ 5299266 h 6622937"/>
              <a:gd name="connsiteX70" fmla="*/ 4771408 w 8636594"/>
              <a:gd name="connsiteY70" fmla="*/ 5268551 h 6622937"/>
              <a:gd name="connsiteX71" fmla="*/ 4801053 w 8636594"/>
              <a:gd name="connsiteY71" fmla="*/ 5237614 h 6622937"/>
              <a:gd name="connsiteX72" fmla="*/ 4830420 w 8636594"/>
              <a:gd name="connsiteY72" fmla="*/ 5206458 h 6622937"/>
              <a:gd name="connsiteX73" fmla="*/ 4859516 w 8636594"/>
              <a:gd name="connsiteY73" fmla="*/ 5175087 h 6622937"/>
              <a:gd name="connsiteX74" fmla="*/ 4888347 w 8636594"/>
              <a:gd name="connsiteY74" fmla="*/ 5143504 h 6622937"/>
              <a:gd name="connsiteX75" fmla="*/ 4916919 w 8636594"/>
              <a:gd name="connsiteY75" fmla="*/ 5111713 h 6622937"/>
              <a:gd name="connsiteX76" fmla="*/ 4945238 w 8636594"/>
              <a:gd name="connsiteY76" fmla="*/ 5079717 h 6622937"/>
              <a:gd name="connsiteX77" fmla="*/ 4973311 w 8636594"/>
              <a:gd name="connsiteY77" fmla="*/ 5047519 h 6622937"/>
              <a:gd name="connsiteX78" fmla="*/ 5001145 w 8636594"/>
              <a:gd name="connsiteY78" fmla="*/ 5015124 h 6622937"/>
              <a:gd name="connsiteX79" fmla="*/ 5028745 w 8636594"/>
              <a:gd name="connsiteY79" fmla="*/ 4982535 h 6622937"/>
              <a:gd name="connsiteX80" fmla="*/ 5056117 w 8636594"/>
              <a:gd name="connsiteY80" fmla="*/ 4949755 h 6622937"/>
              <a:gd name="connsiteX81" fmla="*/ 5083269 w 8636594"/>
              <a:gd name="connsiteY81" fmla="*/ 4916787 h 6622937"/>
              <a:gd name="connsiteX82" fmla="*/ 5110207 w 8636594"/>
              <a:gd name="connsiteY82" fmla="*/ 4883636 h 6622937"/>
              <a:gd name="connsiteX83" fmla="*/ 5136937 w 8636594"/>
              <a:gd name="connsiteY83" fmla="*/ 4850305 h 6622937"/>
              <a:gd name="connsiteX84" fmla="*/ 5163464 w 8636594"/>
              <a:gd name="connsiteY84" fmla="*/ 4816797 h 6622937"/>
              <a:gd name="connsiteX85" fmla="*/ 5215940 w 8636594"/>
              <a:gd name="connsiteY85" fmla="*/ 4749265 h 6622937"/>
              <a:gd name="connsiteX86" fmla="*/ 5267684 w 8636594"/>
              <a:gd name="connsiteY86" fmla="*/ 4681068 h 6622937"/>
              <a:gd name="connsiteX87" fmla="*/ 5318748 w 8636594"/>
              <a:gd name="connsiteY87" fmla="*/ 4612234 h 6622937"/>
              <a:gd name="connsiteX88" fmla="*/ 5369182 w 8636594"/>
              <a:gd name="connsiteY88" fmla="*/ 4542793 h 6622937"/>
              <a:gd name="connsiteX89" fmla="*/ 5419038 w 8636594"/>
              <a:gd name="connsiteY89" fmla="*/ 4472771 h 6622937"/>
              <a:gd name="connsiteX90" fmla="*/ 5468365 w 8636594"/>
              <a:gd name="connsiteY90" fmla="*/ 4402196 h 6622937"/>
              <a:gd name="connsiteX91" fmla="*/ 5517215 w 8636594"/>
              <a:gd name="connsiteY91" fmla="*/ 4331098 h 6622937"/>
              <a:gd name="connsiteX92" fmla="*/ 5565637 w 8636594"/>
              <a:gd name="connsiteY92" fmla="*/ 4259503 h 6622937"/>
              <a:gd name="connsiteX93" fmla="*/ 5613684 w 8636594"/>
              <a:gd name="connsiteY93" fmla="*/ 4187441 h 6622937"/>
              <a:gd name="connsiteX94" fmla="*/ 5685160 w 8636594"/>
              <a:gd name="connsiteY94" fmla="*/ 4078531 h 6622937"/>
              <a:gd name="connsiteX95" fmla="*/ 5756074 w 8636594"/>
              <a:gd name="connsiteY95" fmla="*/ 3968727 h 6622937"/>
              <a:gd name="connsiteX96" fmla="*/ 5873483 w 8636594"/>
              <a:gd name="connsiteY96" fmla="*/ 3783989 h 6622937"/>
              <a:gd name="connsiteX97" fmla="*/ 6203209 w 8636594"/>
              <a:gd name="connsiteY97" fmla="*/ 3258640 h 6622937"/>
              <a:gd name="connsiteX98" fmla="*/ 6299430 w 8636594"/>
              <a:gd name="connsiteY98" fmla="*/ 3107321 h 6622937"/>
              <a:gd name="connsiteX99" fmla="*/ 6372650 w 8636594"/>
              <a:gd name="connsiteY99" fmla="*/ 2993735 h 6622937"/>
              <a:gd name="connsiteX100" fmla="*/ 6453197 w 8636594"/>
              <a:gd name="connsiteY100" fmla="*/ 2869788 h 6622937"/>
              <a:gd name="connsiteX101" fmla="*/ 6564167 w 8636594"/>
              <a:gd name="connsiteY101" fmla="*/ 2696807 h 6622937"/>
              <a:gd name="connsiteX102" fmla="*/ 6976233 w 8636594"/>
              <a:gd name="connsiteY102" fmla="*/ 2045274 h 6622937"/>
              <a:gd name="connsiteX103" fmla="*/ 7086755 w 8636594"/>
              <a:gd name="connsiteY103" fmla="*/ 1872743 h 6622937"/>
              <a:gd name="connsiteX104" fmla="*/ 7170279 w 8636594"/>
              <a:gd name="connsiteY104" fmla="*/ 1744202 h 6622937"/>
              <a:gd name="connsiteX105" fmla="*/ 7226351 w 8636594"/>
              <a:gd name="connsiteY105" fmla="*/ 1659017 h 6622937"/>
              <a:gd name="connsiteX106" fmla="*/ 7282789 w 8636594"/>
              <a:gd name="connsiteY106" fmla="*/ 1574303 h 6622937"/>
              <a:gd name="connsiteX107" fmla="*/ 7339643 w 8636594"/>
              <a:gd name="connsiteY107" fmla="*/ 1490113 h 6622937"/>
              <a:gd name="connsiteX108" fmla="*/ 7396957 w 8636594"/>
              <a:gd name="connsiteY108" fmla="*/ 1406503 h 6622937"/>
              <a:gd name="connsiteX109" fmla="*/ 7454781 w 8636594"/>
              <a:gd name="connsiteY109" fmla="*/ 1323526 h 6622937"/>
              <a:gd name="connsiteX110" fmla="*/ 7513161 w 8636594"/>
              <a:gd name="connsiteY110" fmla="*/ 1241237 h 6622937"/>
              <a:gd name="connsiteX111" fmla="*/ 7572144 w 8636594"/>
              <a:gd name="connsiteY111" fmla="*/ 1159689 h 6622937"/>
              <a:gd name="connsiteX112" fmla="*/ 7601877 w 8636594"/>
              <a:gd name="connsiteY112" fmla="*/ 1119210 h 6622937"/>
              <a:gd name="connsiteX113" fmla="*/ 7631779 w 8636594"/>
              <a:gd name="connsiteY113" fmla="*/ 1078937 h 6622937"/>
              <a:gd name="connsiteX114" fmla="*/ 7661855 w 8636594"/>
              <a:gd name="connsiteY114" fmla="*/ 1038876 h 6622937"/>
              <a:gd name="connsiteX115" fmla="*/ 7692111 w 8636594"/>
              <a:gd name="connsiteY115" fmla="*/ 999035 h 6622937"/>
              <a:gd name="connsiteX116" fmla="*/ 7722554 w 8636594"/>
              <a:gd name="connsiteY116" fmla="*/ 959419 h 6622937"/>
              <a:gd name="connsiteX117" fmla="*/ 7753190 w 8636594"/>
              <a:gd name="connsiteY117" fmla="*/ 920037 h 6622937"/>
              <a:gd name="connsiteX118" fmla="*/ 7784023 w 8636594"/>
              <a:gd name="connsiteY118" fmla="*/ 880894 h 6622937"/>
              <a:gd name="connsiteX119" fmla="*/ 7815061 w 8636594"/>
              <a:gd name="connsiteY119" fmla="*/ 841997 h 6622937"/>
              <a:gd name="connsiteX120" fmla="*/ 7846308 w 8636594"/>
              <a:gd name="connsiteY120" fmla="*/ 803354 h 6622937"/>
              <a:gd name="connsiteX121" fmla="*/ 7877772 w 8636594"/>
              <a:gd name="connsiteY121" fmla="*/ 764970 h 6622937"/>
              <a:gd name="connsiteX122" fmla="*/ 7909458 w 8636594"/>
              <a:gd name="connsiteY122" fmla="*/ 726853 h 6622937"/>
              <a:gd name="connsiteX123" fmla="*/ 7941371 w 8636594"/>
              <a:gd name="connsiteY123" fmla="*/ 689010 h 6622937"/>
              <a:gd name="connsiteX124" fmla="*/ 7973518 w 8636594"/>
              <a:gd name="connsiteY124" fmla="*/ 651447 h 6622937"/>
              <a:gd name="connsiteX125" fmla="*/ 8005905 w 8636594"/>
              <a:gd name="connsiteY125" fmla="*/ 614171 h 6622937"/>
              <a:gd name="connsiteX126" fmla="*/ 8038538 w 8636594"/>
              <a:gd name="connsiteY126" fmla="*/ 577189 h 6622937"/>
              <a:gd name="connsiteX127" fmla="*/ 8071421 w 8636594"/>
              <a:gd name="connsiteY127" fmla="*/ 540507 h 6622937"/>
              <a:gd name="connsiteX128" fmla="*/ 8104563 w 8636594"/>
              <a:gd name="connsiteY128" fmla="*/ 504132 h 6622937"/>
              <a:gd name="connsiteX129" fmla="*/ 8137967 w 8636594"/>
              <a:gd name="connsiteY129" fmla="*/ 468072 h 6622937"/>
              <a:gd name="connsiteX130" fmla="*/ 8171641 w 8636594"/>
              <a:gd name="connsiteY130" fmla="*/ 432332 h 6622937"/>
              <a:gd name="connsiteX131" fmla="*/ 8205590 w 8636594"/>
              <a:gd name="connsiteY131" fmla="*/ 396920 h 6622937"/>
              <a:gd name="connsiteX132" fmla="*/ 8239820 w 8636594"/>
              <a:gd name="connsiteY132" fmla="*/ 361843 h 6622937"/>
              <a:gd name="connsiteX133" fmla="*/ 8274337 w 8636594"/>
              <a:gd name="connsiteY133" fmla="*/ 327107 h 6622937"/>
              <a:gd name="connsiteX134" fmla="*/ 8309147 w 8636594"/>
              <a:gd name="connsiteY134" fmla="*/ 292718 h 6622937"/>
              <a:gd name="connsiteX135" fmla="*/ 8344256 w 8636594"/>
              <a:gd name="connsiteY135" fmla="*/ 258685 h 6622937"/>
              <a:gd name="connsiteX136" fmla="*/ 8379669 w 8636594"/>
              <a:gd name="connsiteY136" fmla="*/ 225013 h 6622937"/>
              <a:gd name="connsiteX137" fmla="*/ 8415394 w 8636594"/>
              <a:gd name="connsiteY137" fmla="*/ 191709 h 6622937"/>
              <a:gd name="connsiteX138" fmla="*/ 8451434 w 8636594"/>
              <a:gd name="connsiteY138" fmla="*/ 158780 h 6622937"/>
              <a:gd name="connsiteX139" fmla="*/ 8487798 w 8636594"/>
              <a:gd name="connsiteY139" fmla="*/ 126233 h 6622937"/>
              <a:gd name="connsiteX140" fmla="*/ 8524489 w 8636594"/>
              <a:gd name="connsiteY140" fmla="*/ 94075 h 6622937"/>
              <a:gd name="connsiteX141" fmla="*/ 8561515 w 8636594"/>
              <a:gd name="connsiteY141" fmla="*/ 62312 h 6622937"/>
              <a:gd name="connsiteX142" fmla="*/ 8598881 w 8636594"/>
              <a:gd name="connsiteY142" fmla="*/ 30951 h 6622937"/>
              <a:gd name="connsiteX143" fmla="*/ 8636594 w 8636594"/>
              <a:gd name="connsiteY143"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2561975 w 8636594"/>
              <a:gd name="connsiteY5" fmla="*/ 5533193 h 6622937"/>
              <a:gd name="connsiteX6" fmla="*/ 2066817 w 8636594"/>
              <a:gd name="connsiteY6" fmla="*/ 6622937 h 6622937"/>
              <a:gd name="connsiteX7" fmla="*/ 2126742 w 8636594"/>
              <a:gd name="connsiteY7" fmla="*/ 6612869 h 6622937"/>
              <a:gd name="connsiteX8" fmla="*/ 2185991 w 8636594"/>
              <a:gd name="connsiteY8" fmla="*/ 6602362 h 6622937"/>
              <a:gd name="connsiteX9" fmla="*/ 2244569 w 8636594"/>
              <a:gd name="connsiteY9" fmla="*/ 6591417 h 6622937"/>
              <a:gd name="connsiteX10" fmla="*/ 2302482 w 8636594"/>
              <a:gd name="connsiteY10" fmla="*/ 6580040 h 6622937"/>
              <a:gd name="connsiteX11" fmla="*/ 2359737 w 8636594"/>
              <a:gd name="connsiteY11" fmla="*/ 6568233 h 6622937"/>
              <a:gd name="connsiteX12" fmla="*/ 2416341 w 8636594"/>
              <a:gd name="connsiteY12" fmla="*/ 6555999 h 6622937"/>
              <a:gd name="connsiteX13" fmla="*/ 2472299 w 8636594"/>
              <a:gd name="connsiteY13" fmla="*/ 6543344 h 6622937"/>
              <a:gd name="connsiteX14" fmla="*/ 2527618 w 8636594"/>
              <a:gd name="connsiteY14" fmla="*/ 6530269 h 6622937"/>
              <a:gd name="connsiteX15" fmla="*/ 2582304 w 8636594"/>
              <a:gd name="connsiteY15" fmla="*/ 6516778 h 6622937"/>
              <a:gd name="connsiteX16" fmla="*/ 2636364 w 8636594"/>
              <a:gd name="connsiteY16" fmla="*/ 6502876 h 6622937"/>
              <a:gd name="connsiteX17" fmla="*/ 2689804 w 8636594"/>
              <a:gd name="connsiteY17" fmla="*/ 6488565 h 6622937"/>
              <a:gd name="connsiteX18" fmla="*/ 2742629 w 8636594"/>
              <a:gd name="connsiteY18" fmla="*/ 6473849 h 6622937"/>
              <a:gd name="connsiteX19" fmla="*/ 2794848 w 8636594"/>
              <a:gd name="connsiteY19" fmla="*/ 6458731 h 6622937"/>
              <a:gd name="connsiteX20" fmla="*/ 2846466 w 8636594"/>
              <a:gd name="connsiteY20" fmla="*/ 6443216 h 6622937"/>
              <a:gd name="connsiteX21" fmla="*/ 2897488 w 8636594"/>
              <a:gd name="connsiteY21" fmla="*/ 6427305 h 6622937"/>
              <a:gd name="connsiteX22" fmla="*/ 2947923 w 8636594"/>
              <a:gd name="connsiteY22" fmla="*/ 6411004 h 6622937"/>
              <a:gd name="connsiteX23" fmla="*/ 2997775 w 8636594"/>
              <a:gd name="connsiteY23" fmla="*/ 6394316 h 6622937"/>
              <a:gd name="connsiteX24" fmla="*/ 3047052 w 8636594"/>
              <a:gd name="connsiteY24" fmla="*/ 6377243 h 6622937"/>
              <a:gd name="connsiteX25" fmla="*/ 3095759 w 8636594"/>
              <a:gd name="connsiteY25" fmla="*/ 6359791 h 6622937"/>
              <a:gd name="connsiteX26" fmla="*/ 3143903 w 8636594"/>
              <a:gd name="connsiteY26" fmla="*/ 6341961 h 6622937"/>
              <a:gd name="connsiteX27" fmla="*/ 3191491 w 8636594"/>
              <a:gd name="connsiteY27" fmla="*/ 6323757 h 6622937"/>
              <a:gd name="connsiteX28" fmla="*/ 3238528 w 8636594"/>
              <a:gd name="connsiteY28" fmla="*/ 6305184 h 6622937"/>
              <a:gd name="connsiteX29" fmla="*/ 3285021 w 8636594"/>
              <a:gd name="connsiteY29" fmla="*/ 6286245 h 6622937"/>
              <a:gd name="connsiteX30" fmla="*/ 3330977 w 8636594"/>
              <a:gd name="connsiteY30" fmla="*/ 6266942 h 6622937"/>
              <a:gd name="connsiteX31" fmla="*/ 3376401 w 8636594"/>
              <a:gd name="connsiteY31" fmla="*/ 6247281 h 6622937"/>
              <a:gd name="connsiteX32" fmla="*/ 3421300 w 8636594"/>
              <a:gd name="connsiteY32" fmla="*/ 6227263 h 6622937"/>
              <a:gd name="connsiteX33" fmla="*/ 3465680 w 8636594"/>
              <a:gd name="connsiteY33" fmla="*/ 6206893 h 6622937"/>
              <a:gd name="connsiteX34" fmla="*/ 3509548 w 8636594"/>
              <a:gd name="connsiteY34" fmla="*/ 6186174 h 6622937"/>
              <a:gd name="connsiteX35" fmla="*/ 3552910 w 8636594"/>
              <a:gd name="connsiteY35" fmla="*/ 6165110 h 6622937"/>
              <a:gd name="connsiteX36" fmla="*/ 3595773 w 8636594"/>
              <a:gd name="connsiteY36" fmla="*/ 6143704 h 6622937"/>
              <a:gd name="connsiteX37" fmla="*/ 3638142 w 8636594"/>
              <a:gd name="connsiteY37" fmla="*/ 6121960 h 6622937"/>
              <a:gd name="connsiteX38" fmla="*/ 3680024 w 8636594"/>
              <a:gd name="connsiteY38" fmla="*/ 6099881 h 6622937"/>
              <a:gd name="connsiteX39" fmla="*/ 3721426 w 8636594"/>
              <a:gd name="connsiteY39" fmla="*/ 6077471 h 6622937"/>
              <a:gd name="connsiteX40" fmla="*/ 3762353 w 8636594"/>
              <a:gd name="connsiteY40" fmla="*/ 6054733 h 6622937"/>
              <a:gd name="connsiteX41" fmla="*/ 3802812 w 8636594"/>
              <a:gd name="connsiteY41" fmla="*/ 6031671 h 6622937"/>
              <a:gd name="connsiteX42" fmla="*/ 3842810 w 8636594"/>
              <a:gd name="connsiteY42" fmla="*/ 6008288 h 6622937"/>
              <a:gd name="connsiteX43" fmla="*/ 3882352 w 8636594"/>
              <a:gd name="connsiteY43" fmla="*/ 5984588 h 6622937"/>
              <a:gd name="connsiteX44" fmla="*/ 3921445 w 8636594"/>
              <a:gd name="connsiteY44" fmla="*/ 5960574 h 6622937"/>
              <a:gd name="connsiteX45" fmla="*/ 3960096 w 8636594"/>
              <a:gd name="connsiteY45" fmla="*/ 5936250 h 6622937"/>
              <a:gd name="connsiteX46" fmla="*/ 3998311 w 8636594"/>
              <a:gd name="connsiteY46" fmla="*/ 5911619 h 6622937"/>
              <a:gd name="connsiteX47" fmla="*/ 4036095 w 8636594"/>
              <a:gd name="connsiteY47" fmla="*/ 5886685 h 6622937"/>
              <a:gd name="connsiteX48" fmla="*/ 4073456 w 8636594"/>
              <a:gd name="connsiteY48" fmla="*/ 5861452 h 6622937"/>
              <a:gd name="connsiteX49" fmla="*/ 4110400 w 8636594"/>
              <a:gd name="connsiteY49" fmla="*/ 5835922 h 6622937"/>
              <a:gd name="connsiteX50" fmla="*/ 4146933 w 8636594"/>
              <a:gd name="connsiteY50" fmla="*/ 5810100 h 6622937"/>
              <a:gd name="connsiteX51" fmla="*/ 4183061 w 8636594"/>
              <a:gd name="connsiteY51" fmla="*/ 5783988 h 6622937"/>
              <a:gd name="connsiteX52" fmla="*/ 4218791 w 8636594"/>
              <a:gd name="connsiteY52" fmla="*/ 5757591 h 6622937"/>
              <a:gd name="connsiteX53" fmla="*/ 4254129 w 8636594"/>
              <a:gd name="connsiteY53" fmla="*/ 5730912 h 6622937"/>
              <a:gd name="connsiteX54" fmla="*/ 4289081 w 8636594"/>
              <a:gd name="connsiteY54" fmla="*/ 5703955 h 6622937"/>
              <a:gd name="connsiteX55" fmla="*/ 4323654 w 8636594"/>
              <a:gd name="connsiteY55" fmla="*/ 5676722 h 6622937"/>
              <a:gd name="connsiteX56" fmla="*/ 4357854 w 8636594"/>
              <a:gd name="connsiteY56" fmla="*/ 5649218 h 6622937"/>
              <a:gd name="connsiteX57" fmla="*/ 4391688 w 8636594"/>
              <a:gd name="connsiteY57" fmla="*/ 5621446 h 6622937"/>
              <a:gd name="connsiteX58" fmla="*/ 4425162 w 8636594"/>
              <a:gd name="connsiteY58" fmla="*/ 5593409 h 6622937"/>
              <a:gd name="connsiteX59" fmla="*/ 4458281 w 8636594"/>
              <a:gd name="connsiteY59" fmla="*/ 5565111 h 6622937"/>
              <a:gd name="connsiteX60" fmla="*/ 4491053 w 8636594"/>
              <a:gd name="connsiteY60" fmla="*/ 5536556 h 6622937"/>
              <a:gd name="connsiteX61" fmla="*/ 4523484 w 8636594"/>
              <a:gd name="connsiteY61" fmla="*/ 5507747 h 6622937"/>
              <a:gd name="connsiteX62" fmla="*/ 4555580 w 8636594"/>
              <a:gd name="connsiteY62" fmla="*/ 5478687 h 6622937"/>
              <a:gd name="connsiteX63" fmla="*/ 4587347 w 8636594"/>
              <a:gd name="connsiteY63" fmla="*/ 5449380 h 6622937"/>
              <a:gd name="connsiteX64" fmla="*/ 4618793 w 8636594"/>
              <a:gd name="connsiteY64" fmla="*/ 5419830 h 6622937"/>
              <a:gd name="connsiteX65" fmla="*/ 4649922 w 8636594"/>
              <a:gd name="connsiteY65" fmla="*/ 5390040 h 6622937"/>
              <a:gd name="connsiteX66" fmla="*/ 4680742 w 8636594"/>
              <a:gd name="connsiteY66" fmla="*/ 5360014 h 6622937"/>
              <a:gd name="connsiteX67" fmla="*/ 4711259 w 8636594"/>
              <a:gd name="connsiteY67" fmla="*/ 5329755 h 6622937"/>
              <a:gd name="connsiteX68" fmla="*/ 4741478 w 8636594"/>
              <a:gd name="connsiteY68" fmla="*/ 5299266 h 6622937"/>
              <a:gd name="connsiteX69" fmla="*/ 4771408 w 8636594"/>
              <a:gd name="connsiteY69" fmla="*/ 5268551 h 6622937"/>
              <a:gd name="connsiteX70" fmla="*/ 4801053 w 8636594"/>
              <a:gd name="connsiteY70" fmla="*/ 5237614 h 6622937"/>
              <a:gd name="connsiteX71" fmla="*/ 4830420 w 8636594"/>
              <a:gd name="connsiteY71" fmla="*/ 5206458 h 6622937"/>
              <a:gd name="connsiteX72" fmla="*/ 4859516 w 8636594"/>
              <a:gd name="connsiteY72" fmla="*/ 5175087 h 6622937"/>
              <a:gd name="connsiteX73" fmla="*/ 4888347 w 8636594"/>
              <a:gd name="connsiteY73" fmla="*/ 5143504 h 6622937"/>
              <a:gd name="connsiteX74" fmla="*/ 4916919 w 8636594"/>
              <a:gd name="connsiteY74" fmla="*/ 5111713 h 6622937"/>
              <a:gd name="connsiteX75" fmla="*/ 4945238 w 8636594"/>
              <a:gd name="connsiteY75" fmla="*/ 5079717 h 6622937"/>
              <a:gd name="connsiteX76" fmla="*/ 4973311 w 8636594"/>
              <a:gd name="connsiteY76" fmla="*/ 5047519 h 6622937"/>
              <a:gd name="connsiteX77" fmla="*/ 5001145 w 8636594"/>
              <a:gd name="connsiteY77" fmla="*/ 5015124 h 6622937"/>
              <a:gd name="connsiteX78" fmla="*/ 5028745 w 8636594"/>
              <a:gd name="connsiteY78" fmla="*/ 4982535 h 6622937"/>
              <a:gd name="connsiteX79" fmla="*/ 5056117 w 8636594"/>
              <a:gd name="connsiteY79" fmla="*/ 4949755 h 6622937"/>
              <a:gd name="connsiteX80" fmla="*/ 5083269 w 8636594"/>
              <a:gd name="connsiteY80" fmla="*/ 4916787 h 6622937"/>
              <a:gd name="connsiteX81" fmla="*/ 5110207 w 8636594"/>
              <a:gd name="connsiteY81" fmla="*/ 4883636 h 6622937"/>
              <a:gd name="connsiteX82" fmla="*/ 5136937 w 8636594"/>
              <a:gd name="connsiteY82" fmla="*/ 4850305 h 6622937"/>
              <a:gd name="connsiteX83" fmla="*/ 5163464 w 8636594"/>
              <a:gd name="connsiteY83" fmla="*/ 4816797 h 6622937"/>
              <a:gd name="connsiteX84" fmla="*/ 5215940 w 8636594"/>
              <a:gd name="connsiteY84" fmla="*/ 4749265 h 6622937"/>
              <a:gd name="connsiteX85" fmla="*/ 5267684 w 8636594"/>
              <a:gd name="connsiteY85" fmla="*/ 4681068 h 6622937"/>
              <a:gd name="connsiteX86" fmla="*/ 5318748 w 8636594"/>
              <a:gd name="connsiteY86" fmla="*/ 4612234 h 6622937"/>
              <a:gd name="connsiteX87" fmla="*/ 5369182 w 8636594"/>
              <a:gd name="connsiteY87" fmla="*/ 4542793 h 6622937"/>
              <a:gd name="connsiteX88" fmla="*/ 5419038 w 8636594"/>
              <a:gd name="connsiteY88" fmla="*/ 4472771 h 6622937"/>
              <a:gd name="connsiteX89" fmla="*/ 5468365 w 8636594"/>
              <a:gd name="connsiteY89" fmla="*/ 4402196 h 6622937"/>
              <a:gd name="connsiteX90" fmla="*/ 5517215 w 8636594"/>
              <a:gd name="connsiteY90" fmla="*/ 4331098 h 6622937"/>
              <a:gd name="connsiteX91" fmla="*/ 5565637 w 8636594"/>
              <a:gd name="connsiteY91" fmla="*/ 4259503 h 6622937"/>
              <a:gd name="connsiteX92" fmla="*/ 5613684 w 8636594"/>
              <a:gd name="connsiteY92" fmla="*/ 4187441 h 6622937"/>
              <a:gd name="connsiteX93" fmla="*/ 5685160 w 8636594"/>
              <a:gd name="connsiteY93" fmla="*/ 4078531 h 6622937"/>
              <a:gd name="connsiteX94" fmla="*/ 5756074 w 8636594"/>
              <a:gd name="connsiteY94" fmla="*/ 3968727 h 6622937"/>
              <a:gd name="connsiteX95" fmla="*/ 5873483 w 8636594"/>
              <a:gd name="connsiteY95" fmla="*/ 3783989 h 6622937"/>
              <a:gd name="connsiteX96" fmla="*/ 6203209 w 8636594"/>
              <a:gd name="connsiteY96" fmla="*/ 3258640 h 6622937"/>
              <a:gd name="connsiteX97" fmla="*/ 6299430 w 8636594"/>
              <a:gd name="connsiteY97" fmla="*/ 3107321 h 6622937"/>
              <a:gd name="connsiteX98" fmla="*/ 6372650 w 8636594"/>
              <a:gd name="connsiteY98" fmla="*/ 2993735 h 6622937"/>
              <a:gd name="connsiteX99" fmla="*/ 6453197 w 8636594"/>
              <a:gd name="connsiteY99" fmla="*/ 2869788 h 6622937"/>
              <a:gd name="connsiteX100" fmla="*/ 6564167 w 8636594"/>
              <a:gd name="connsiteY100" fmla="*/ 2696807 h 6622937"/>
              <a:gd name="connsiteX101" fmla="*/ 6976233 w 8636594"/>
              <a:gd name="connsiteY101" fmla="*/ 2045274 h 6622937"/>
              <a:gd name="connsiteX102" fmla="*/ 7086755 w 8636594"/>
              <a:gd name="connsiteY102" fmla="*/ 1872743 h 6622937"/>
              <a:gd name="connsiteX103" fmla="*/ 7170279 w 8636594"/>
              <a:gd name="connsiteY103" fmla="*/ 1744202 h 6622937"/>
              <a:gd name="connsiteX104" fmla="*/ 7226351 w 8636594"/>
              <a:gd name="connsiteY104" fmla="*/ 1659017 h 6622937"/>
              <a:gd name="connsiteX105" fmla="*/ 7282789 w 8636594"/>
              <a:gd name="connsiteY105" fmla="*/ 1574303 h 6622937"/>
              <a:gd name="connsiteX106" fmla="*/ 7339643 w 8636594"/>
              <a:gd name="connsiteY106" fmla="*/ 1490113 h 6622937"/>
              <a:gd name="connsiteX107" fmla="*/ 7396957 w 8636594"/>
              <a:gd name="connsiteY107" fmla="*/ 1406503 h 6622937"/>
              <a:gd name="connsiteX108" fmla="*/ 7454781 w 8636594"/>
              <a:gd name="connsiteY108" fmla="*/ 1323526 h 6622937"/>
              <a:gd name="connsiteX109" fmla="*/ 7513161 w 8636594"/>
              <a:gd name="connsiteY109" fmla="*/ 1241237 h 6622937"/>
              <a:gd name="connsiteX110" fmla="*/ 7572144 w 8636594"/>
              <a:gd name="connsiteY110" fmla="*/ 1159689 h 6622937"/>
              <a:gd name="connsiteX111" fmla="*/ 7601877 w 8636594"/>
              <a:gd name="connsiteY111" fmla="*/ 1119210 h 6622937"/>
              <a:gd name="connsiteX112" fmla="*/ 7631779 w 8636594"/>
              <a:gd name="connsiteY112" fmla="*/ 1078937 h 6622937"/>
              <a:gd name="connsiteX113" fmla="*/ 7661855 w 8636594"/>
              <a:gd name="connsiteY113" fmla="*/ 1038876 h 6622937"/>
              <a:gd name="connsiteX114" fmla="*/ 7692111 w 8636594"/>
              <a:gd name="connsiteY114" fmla="*/ 999035 h 6622937"/>
              <a:gd name="connsiteX115" fmla="*/ 7722554 w 8636594"/>
              <a:gd name="connsiteY115" fmla="*/ 959419 h 6622937"/>
              <a:gd name="connsiteX116" fmla="*/ 7753190 w 8636594"/>
              <a:gd name="connsiteY116" fmla="*/ 920037 h 6622937"/>
              <a:gd name="connsiteX117" fmla="*/ 7784023 w 8636594"/>
              <a:gd name="connsiteY117" fmla="*/ 880894 h 6622937"/>
              <a:gd name="connsiteX118" fmla="*/ 7815061 w 8636594"/>
              <a:gd name="connsiteY118" fmla="*/ 841997 h 6622937"/>
              <a:gd name="connsiteX119" fmla="*/ 7846308 w 8636594"/>
              <a:gd name="connsiteY119" fmla="*/ 803354 h 6622937"/>
              <a:gd name="connsiteX120" fmla="*/ 7877772 w 8636594"/>
              <a:gd name="connsiteY120" fmla="*/ 764970 h 6622937"/>
              <a:gd name="connsiteX121" fmla="*/ 7909458 w 8636594"/>
              <a:gd name="connsiteY121" fmla="*/ 726853 h 6622937"/>
              <a:gd name="connsiteX122" fmla="*/ 7941371 w 8636594"/>
              <a:gd name="connsiteY122" fmla="*/ 689010 h 6622937"/>
              <a:gd name="connsiteX123" fmla="*/ 7973518 w 8636594"/>
              <a:gd name="connsiteY123" fmla="*/ 651447 h 6622937"/>
              <a:gd name="connsiteX124" fmla="*/ 8005905 w 8636594"/>
              <a:gd name="connsiteY124" fmla="*/ 614171 h 6622937"/>
              <a:gd name="connsiteX125" fmla="*/ 8038538 w 8636594"/>
              <a:gd name="connsiteY125" fmla="*/ 577189 h 6622937"/>
              <a:gd name="connsiteX126" fmla="*/ 8071421 w 8636594"/>
              <a:gd name="connsiteY126" fmla="*/ 540507 h 6622937"/>
              <a:gd name="connsiteX127" fmla="*/ 8104563 w 8636594"/>
              <a:gd name="connsiteY127" fmla="*/ 504132 h 6622937"/>
              <a:gd name="connsiteX128" fmla="*/ 8137967 w 8636594"/>
              <a:gd name="connsiteY128" fmla="*/ 468072 h 6622937"/>
              <a:gd name="connsiteX129" fmla="*/ 8171641 w 8636594"/>
              <a:gd name="connsiteY129" fmla="*/ 432332 h 6622937"/>
              <a:gd name="connsiteX130" fmla="*/ 8205590 w 8636594"/>
              <a:gd name="connsiteY130" fmla="*/ 396920 h 6622937"/>
              <a:gd name="connsiteX131" fmla="*/ 8239820 w 8636594"/>
              <a:gd name="connsiteY131" fmla="*/ 361843 h 6622937"/>
              <a:gd name="connsiteX132" fmla="*/ 8274337 w 8636594"/>
              <a:gd name="connsiteY132" fmla="*/ 327107 h 6622937"/>
              <a:gd name="connsiteX133" fmla="*/ 8309147 w 8636594"/>
              <a:gd name="connsiteY133" fmla="*/ 292718 h 6622937"/>
              <a:gd name="connsiteX134" fmla="*/ 8344256 w 8636594"/>
              <a:gd name="connsiteY134" fmla="*/ 258685 h 6622937"/>
              <a:gd name="connsiteX135" fmla="*/ 8379669 w 8636594"/>
              <a:gd name="connsiteY135" fmla="*/ 225013 h 6622937"/>
              <a:gd name="connsiteX136" fmla="*/ 8415394 w 8636594"/>
              <a:gd name="connsiteY136" fmla="*/ 191709 h 6622937"/>
              <a:gd name="connsiteX137" fmla="*/ 8451434 w 8636594"/>
              <a:gd name="connsiteY137" fmla="*/ 158780 h 6622937"/>
              <a:gd name="connsiteX138" fmla="*/ 8487798 w 8636594"/>
              <a:gd name="connsiteY138" fmla="*/ 126233 h 6622937"/>
              <a:gd name="connsiteX139" fmla="*/ 8524489 w 8636594"/>
              <a:gd name="connsiteY139" fmla="*/ 94075 h 6622937"/>
              <a:gd name="connsiteX140" fmla="*/ 8561515 w 8636594"/>
              <a:gd name="connsiteY140" fmla="*/ 62312 h 6622937"/>
              <a:gd name="connsiteX141" fmla="*/ 8598881 w 8636594"/>
              <a:gd name="connsiteY141" fmla="*/ 30951 h 6622937"/>
              <a:gd name="connsiteX142" fmla="*/ 8636594 w 8636594"/>
              <a:gd name="connsiteY142"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2066817 w 8636594"/>
              <a:gd name="connsiteY5" fmla="*/ 6622937 h 6622937"/>
              <a:gd name="connsiteX6" fmla="*/ 2126742 w 8636594"/>
              <a:gd name="connsiteY6" fmla="*/ 6612869 h 6622937"/>
              <a:gd name="connsiteX7" fmla="*/ 2185991 w 8636594"/>
              <a:gd name="connsiteY7" fmla="*/ 6602362 h 6622937"/>
              <a:gd name="connsiteX8" fmla="*/ 2244569 w 8636594"/>
              <a:gd name="connsiteY8" fmla="*/ 6591417 h 6622937"/>
              <a:gd name="connsiteX9" fmla="*/ 2302482 w 8636594"/>
              <a:gd name="connsiteY9" fmla="*/ 6580040 h 6622937"/>
              <a:gd name="connsiteX10" fmla="*/ 2359737 w 8636594"/>
              <a:gd name="connsiteY10" fmla="*/ 6568233 h 6622937"/>
              <a:gd name="connsiteX11" fmla="*/ 2416341 w 8636594"/>
              <a:gd name="connsiteY11" fmla="*/ 6555999 h 6622937"/>
              <a:gd name="connsiteX12" fmla="*/ 2472299 w 8636594"/>
              <a:gd name="connsiteY12" fmla="*/ 6543344 h 6622937"/>
              <a:gd name="connsiteX13" fmla="*/ 2527618 w 8636594"/>
              <a:gd name="connsiteY13" fmla="*/ 6530269 h 6622937"/>
              <a:gd name="connsiteX14" fmla="*/ 2582304 w 8636594"/>
              <a:gd name="connsiteY14" fmla="*/ 6516778 h 6622937"/>
              <a:gd name="connsiteX15" fmla="*/ 2636364 w 8636594"/>
              <a:gd name="connsiteY15" fmla="*/ 6502876 h 6622937"/>
              <a:gd name="connsiteX16" fmla="*/ 2689804 w 8636594"/>
              <a:gd name="connsiteY16" fmla="*/ 6488565 h 6622937"/>
              <a:gd name="connsiteX17" fmla="*/ 2742629 w 8636594"/>
              <a:gd name="connsiteY17" fmla="*/ 6473849 h 6622937"/>
              <a:gd name="connsiteX18" fmla="*/ 2794848 w 8636594"/>
              <a:gd name="connsiteY18" fmla="*/ 6458731 h 6622937"/>
              <a:gd name="connsiteX19" fmla="*/ 2846466 w 8636594"/>
              <a:gd name="connsiteY19" fmla="*/ 6443216 h 6622937"/>
              <a:gd name="connsiteX20" fmla="*/ 2897488 w 8636594"/>
              <a:gd name="connsiteY20" fmla="*/ 6427305 h 6622937"/>
              <a:gd name="connsiteX21" fmla="*/ 2947923 w 8636594"/>
              <a:gd name="connsiteY21" fmla="*/ 6411004 h 6622937"/>
              <a:gd name="connsiteX22" fmla="*/ 2997775 w 8636594"/>
              <a:gd name="connsiteY22" fmla="*/ 6394316 h 6622937"/>
              <a:gd name="connsiteX23" fmla="*/ 3047052 w 8636594"/>
              <a:gd name="connsiteY23" fmla="*/ 6377243 h 6622937"/>
              <a:gd name="connsiteX24" fmla="*/ 3095759 w 8636594"/>
              <a:gd name="connsiteY24" fmla="*/ 6359791 h 6622937"/>
              <a:gd name="connsiteX25" fmla="*/ 3143903 w 8636594"/>
              <a:gd name="connsiteY25" fmla="*/ 6341961 h 6622937"/>
              <a:gd name="connsiteX26" fmla="*/ 3191491 w 8636594"/>
              <a:gd name="connsiteY26" fmla="*/ 6323757 h 6622937"/>
              <a:gd name="connsiteX27" fmla="*/ 3238528 w 8636594"/>
              <a:gd name="connsiteY27" fmla="*/ 6305184 h 6622937"/>
              <a:gd name="connsiteX28" fmla="*/ 3285021 w 8636594"/>
              <a:gd name="connsiteY28" fmla="*/ 6286245 h 6622937"/>
              <a:gd name="connsiteX29" fmla="*/ 3330977 w 8636594"/>
              <a:gd name="connsiteY29" fmla="*/ 6266942 h 6622937"/>
              <a:gd name="connsiteX30" fmla="*/ 3376401 w 8636594"/>
              <a:gd name="connsiteY30" fmla="*/ 6247281 h 6622937"/>
              <a:gd name="connsiteX31" fmla="*/ 3421300 w 8636594"/>
              <a:gd name="connsiteY31" fmla="*/ 6227263 h 6622937"/>
              <a:gd name="connsiteX32" fmla="*/ 3465680 w 8636594"/>
              <a:gd name="connsiteY32" fmla="*/ 6206893 h 6622937"/>
              <a:gd name="connsiteX33" fmla="*/ 3509548 w 8636594"/>
              <a:gd name="connsiteY33" fmla="*/ 6186174 h 6622937"/>
              <a:gd name="connsiteX34" fmla="*/ 3552910 w 8636594"/>
              <a:gd name="connsiteY34" fmla="*/ 6165110 h 6622937"/>
              <a:gd name="connsiteX35" fmla="*/ 3595773 w 8636594"/>
              <a:gd name="connsiteY35" fmla="*/ 6143704 h 6622937"/>
              <a:gd name="connsiteX36" fmla="*/ 3638142 w 8636594"/>
              <a:gd name="connsiteY36" fmla="*/ 6121960 h 6622937"/>
              <a:gd name="connsiteX37" fmla="*/ 3680024 w 8636594"/>
              <a:gd name="connsiteY37" fmla="*/ 6099881 h 6622937"/>
              <a:gd name="connsiteX38" fmla="*/ 3721426 w 8636594"/>
              <a:gd name="connsiteY38" fmla="*/ 6077471 h 6622937"/>
              <a:gd name="connsiteX39" fmla="*/ 3762353 w 8636594"/>
              <a:gd name="connsiteY39" fmla="*/ 6054733 h 6622937"/>
              <a:gd name="connsiteX40" fmla="*/ 3802812 w 8636594"/>
              <a:gd name="connsiteY40" fmla="*/ 6031671 h 6622937"/>
              <a:gd name="connsiteX41" fmla="*/ 3842810 w 8636594"/>
              <a:gd name="connsiteY41" fmla="*/ 6008288 h 6622937"/>
              <a:gd name="connsiteX42" fmla="*/ 3882352 w 8636594"/>
              <a:gd name="connsiteY42" fmla="*/ 5984588 h 6622937"/>
              <a:gd name="connsiteX43" fmla="*/ 3921445 w 8636594"/>
              <a:gd name="connsiteY43" fmla="*/ 5960574 h 6622937"/>
              <a:gd name="connsiteX44" fmla="*/ 3960096 w 8636594"/>
              <a:gd name="connsiteY44" fmla="*/ 5936250 h 6622937"/>
              <a:gd name="connsiteX45" fmla="*/ 3998311 w 8636594"/>
              <a:gd name="connsiteY45" fmla="*/ 5911619 h 6622937"/>
              <a:gd name="connsiteX46" fmla="*/ 4036095 w 8636594"/>
              <a:gd name="connsiteY46" fmla="*/ 5886685 h 6622937"/>
              <a:gd name="connsiteX47" fmla="*/ 4073456 w 8636594"/>
              <a:gd name="connsiteY47" fmla="*/ 5861452 h 6622937"/>
              <a:gd name="connsiteX48" fmla="*/ 4110400 w 8636594"/>
              <a:gd name="connsiteY48" fmla="*/ 5835922 h 6622937"/>
              <a:gd name="connsiteX49" fmla="*/ 4146933 w 8636594"/>
              <a:gd name="connsiteY49" fmla="*/ 5810100 h 6622937"/>
              <a:gd name="connsiteX50" fmla="*/ 4183061 w 8636594"/>
              <a:gd name="connsiteY50" fmla="*/ 5783988 h 6622937"/>
              <a:gd name="connsiteX51" fmla="*/ 4218791 w 8636594"/>
              <a:gd name="connsiteY51" fmla="*/ 5757591 h 6622937"/>
              <a:gd name="connsiteX52" fmla="*/ 4254129 w 8636594"/>
              <a:gd name="connsiteY52" fmla="*/ 5730912 h 6622937"/>
              <a:gd name="connsiteX53" fmla="*/ 4289081 w 8636594"/>
              <a:gd name="connsiteY53" fmla="*/ 5703955 h 6622937"/>
              <a:gd name="connsiteX54" fmla="*/ 4323654 w 8636594"/>
              <a:gd name="connsiteY54" fmla="*/ 5676722 h 6622937"/>
              <a:gd name="connsiteX55" fmla="*/ 4357854 w 8636594"/>
              <a:gd name="connsiteY55" fmla="*/ 5649218 h 6622937"/>
              <a:gd name="connsiteX56" fmla="*/ 4391688 w 8636594"/>
              <a:gd name="connsiteY56" fmla="*/ 5621446 h 6622937"/>
              <a:gd name="connsiteX57" fmla="*/ 4425162 w 8636594"/>
              <a:gd name="connsiteY57" fmla="*/ 5593409 h 6622937"/>
              <a:gd name="connsiteX58" fmla="*/ 4458281 w 8636594"/>
              <a:gd name="connsiteY58" fmla="*/ 5565111 h 6622937"/>
              <a:gd name="connsiteX59" fmla="*/ 4491053 w 8636594"/>
              <a:gd name="connsiteY59" fmla="*/ 5536556 h 6622937"/>
              <a:gd name="connsiteX60" fmla="*/ 4523484 w 8636594"/>
              <a:gd name="connsiteY60" fmla="*/ 5507747 h 6622937"/>
              <a:gd name="connsiteX61" fmla="*/ 4555580 w 8636594"/>
              <a:gd name="connsiteY61" fmla="*/ 5478687 h 6622937"/>
              <a:gd name="connsiteX62" fmla="*/ 4587347 w 8636594"/>
              <a:gd name="connsiteY62" fmla="*/ 5449380 h 6622937"/>
              <a:gd name="connsiteX63" fmla="*/ 4618793 w 8636594"/>
              <a:gd name="connsiteY63" fmla="*/ 5419830 h 6622937"/>
              <a:gd name="connsiteX64" fmla="*/ 4649922 w 8636594"/>
              <a:gd name="connsiteY64" fmla="*/ 5390040 h 6622937"/>
              <a:gd name="connsiteX65" fmla="*/ 4680742 w 8636594"/>
              <a:gd name="connsiteY65" fmla="*/ 5360014 h 6622937"/>
              <a:gd name="connsiteX66" fmla="*/ 4711259 w 8636594"/>
              <a:gd name="connsiteY66" fmla="*/ 5329755 h 6622937"/>
              <a:gd name="connsiteX67" fmla="*/ 4741478 w 8636594"/>
              <a:gd name="connsiteY67" fmla="*/ 5299266 h 6622937"/>
              <a:gd name="connsiteX68" fmla="*/ 4771408 w 8636594"/>
              <a:gd name="connsiteY68" fmla="*/ 5268551 h 6622937"/>
              <a:gd name="connsiteX69" fmla="*/ 4801053 w 8636594"/>
              <a:gd name="connsiteY69" fmla="*/ 5237614 h 6622937"/>
              <a:gd name="connsiteX70" fmla="*/ 4830420 w 8636594"/>
              <a:gd name="connsiteY70" fmla="*/ 5206458 h 6622937"/>
              <a:gd name="connsiteX71" fmla="*/ 4859516 w 8636594"/>
              <a:gd name="connsiteY71" fmla="*/ 5175087 h 6622937"/>
              <a:gd name="connsiteX72" fmla="*/ 4888347 w 8636594"/>
              <a:gd name="connsiteY72" fmla="*/ 5143504 h 6622937"/>
              <a:gd name="connsiteX73" fmla="*/ 4916919 w 8636594"/>
              <a:gd name="connsiteY73" fmla="*/ 5111713 h 6622937"/>
              <a:gd name="connsiteX74" fmla="*/ 4945238 w 8636594"/>
              <a:gd name="connsiteY74" fmla="*/ 5079717 h 6622937"/>
              <a:gd name="connsiteX75" fmla="*/ 4973311 w 8636594"/>
              <a:gd name="connsiteY75" fmla="*/ 5047519 h 6622937"/>
              <a:gd name="connsiteX76" fmla="*/ 5001145 w 8636594"/>
              <a:gd name="connsiteY76" fmla="*/ 5015124 h 6622937"/>
              <a:gd name="connsiteX77" fmla="*/ 5028745 w 8636594"/>
              <a:gd name="connsiteY77" fmla="*/ 4982535 h 6622937"/>
              <a:gd name="connsiteX78" fmla="*/ 5056117 w 8636594"/>
              <a:gd name="connsiteY78" fmla="*/ 4949755 h 6622937"/>
              <a:gd name="connsiteX79" fmla="*/ 5083269 w 8636594"/>
              <a:gd name="connsiteY79" fmla="*/ 4916787 h 6622937"/>
              <a:gd name="connsiteX80" fmla="*/ 5110207 w 8636594"/>
              <a:gd name="connsiteY80" fmla="*/ 4883636 h 6622937"/>
              <a:gd name="connsiteX81" fmla="*/ 5136937 w 8636594"/>
              <a:gd name="connsiteY81" fmla="*/ 4850305 h 6622937"/>
              <a:gd name="connsiteX82" fmla="*/ 5163464 w 8636594"/>
              <a:gd name="connsiteY82" fmla="*/ 4816797 h 6622937"/>
              <a:gd name="connsiteX83" fmla="*/ 5215940 w 8636594"/>
              <a:gd name="connsiteY83" fmla="*/ 4749265 h 6622937"/>
              <a:gd name="connsiteX84" fmla="*/ 5267684 w 8636594"/>
              <a:gd name="connsiteY84" fmla="*/ 4681068 h 6622937"/>
              <a:gd name="connsiteX85" fmla="*/ 5318748 w 8636594"/>
              <a:gd name="connsiteY85" fmla="*/ 4612234 h 6622937"/>
              <a:gd name="connsiteX86" fmla="*/ 5369182 w 8636594"/>
              <a:gd name="connsiteY86" fmla="*/ 4542793 h 6622937"/>
              <a:gd name="connsiteX87" fmla="*/ 5419038 w 8636594"/>
              <a:gd name="connsiteY87" fmla="*/ 4472771 h 6622937"/>
              <a:gd name="connsiteX88" fmla="*/ 5468365 w 8636594"/>
              <a:gd name="connsiteY88" fmla="*/ 4402196 h 6622937"/>
              <a:gd name="connsiteX89" fmla="*/ 5517215 w 8636594"/>
              <a:gd name="connsiteY89" fmla="*/ 4331098 h 6622937"/>
              <a:gd name="connsiteX90" fmla="*/ 5565637 w 8636594"/>
              <a:gd name="connsiteY90" fmla="*/ 4259503 h 6622937"/>
              <a:gd name="connsiteX91" fmla="*/ 5613684 w 8636594"/>
              <a:gd name="connsiteY91" fmla="*/ 4187441 h 6622937"/>
              <a:gd name="connsiteX92" fmla="*/ 5685160 w 8636594"/>
              <a:gd name="connsiteY92" fmla="*/ 4078531 h 6622937"/>
              <a:gd name="connsiteX93" fmla="*/ 5756074 w 8636594"/>
              <a:gd name="connsiteY93" fmla="*/ 3968727 h 6622937"/>
              <a:gd name="connsiteX94" fmla="*/ 5873483 w 8636594"/>
              <a:gd name="connsiteY94" fmla="*/ 3783989 h 6622937"/>
              <a:gd name="connsiteX95" fmla="*/ 6203209 w 8636594"/>
              <a:gd name="connsiteY95" fmla="*/ 3258640 h 6622937"/>
              <a:gd name="connsiteX96" fmla="*/ 6299430 w 8636594"/>
              <a:gd name="connsiteY96" fmla="*/ 3107321 h 6622937"/>
              <a:gd name="connsiteX97" fmla="*/ 6372650 w 8636594"/>
              <a:gd name="connsiteY97" fmla="*/ 2993735 h 6622937"/>
              <a:gd name="connsiteX98" fmla="*/ 6453197 w 8636594"/>
              <a:gd name="connsiteY98" fmla="*/ 2869788 h 6622937"/>
              <a:gd name="connsiteX99" fmla="*/ 6564167 w 8636594"/>
              <a:gd name="connsiteY99" fmla="*/ 2696807 h 6622937"/>
              <a:gd name="connsiteX100" fmla="*/ 6976233 w 8636594"/>
              <a:gd name="connsiteY100" fmla="*/ 2045274 h 6622937"/>
              <a:gd name="connsiteX101" fmla="*/ 7086755 w 8636594"/>
              <a:gd name="connsiteY101" fmla="*/ 1872743 h 6622937"/>
              <a:gd name="connsiteX102" fmla="*/ 7170279 w 8636594"/>
              <a:gd name="connsiteY102" fmla="*/ 1744202 h 6622937"/>
              <a:gd name="connsiteX103" fmla="*/ 7226351 w 8636594"/>
              <a:gd name="connsiteY103" fmla="*/ 1659017 h 6622937"/>
              <a:gd name="connsiteX104" fmla="*/ 7282789 w 8636594"/>
              <a:gd name="connsiteY104" fmla="*/ 1574303 h 6622937"/>
              <a:gd name="connsiteX105" fmla="*/ 7339643 w 8636594"/>
              <a:gd name="connsiteY105" fmla="*/ 1490113 h 6622937"/>
              <a:gd name="connsiteX106" fmla="*/ 7396957 w 8636594"/>
              <a:gd name="connsiteY106" fmla="*/ 1406503 h 6622937"/>
              <a:gd name="connsiteX107" fmla="*/ 7454781 w 8636594"/>
              <a:gd name="connsiteY107" fmla="*/ 1323526 h 6622937"/>
              <a:gd name="connsiteX108" fmla="*/ 7513161 w 8636594"/>
              <a:gd name="connsiteY108" fmla="*/ 1241237 h 6622937"/>
              <a:gd name="connsiteX109" fmla="*/ 7572144 w 8636594"/>
              <a:gd name="connsiteY109" fmla="*/ 1159689 h 6622937"/>
              <a:gd name="connsiteX110" fmla="*/ 7601877 w 8636594"/>
              <a:gd name="connsiteY110" fmla="*/ 1119210 h 6622937"/>
              <a:gd name="connsiteX111" fmla="*/ 7631779 w 8636594"/>
              <a:gd name="connsiteY111" fmla="*/ 1078937 h 6622937"/>
              <a:gd name="connsiteX112" fmla="*/ 7661855 w 8636594"/>
              <a:gd name="connsiteY112" fmla="*/ 1038876 h 6622937"/>
              <a:gd name="connsiteX113" fmla="*/ 7692111 w 8636594"/>
              <a:gd name="connsiteY113" fmla="*/ 999035 h 6622937"/>
              <a:gd name="connsiteX114" fmla="*/ 7722554 w 8636594"/>
              <a:gd name="connsiteY114" fmla="*/ 959419 h 6622937"/>
              <a:gd name="connsiteX115" fmla="*/ 7753190 w 8636594"/>
              <a:gd name="connsiteY115" fmla="*/ 920037 h 6622937"/>
              <a:gd name="connsiteX116" fmla="*/ 7784023 w 8636594"/>
              <a:gd name="connsiteY116" fmla="*/ 880894 h 6622937"/>
              <a:gd name="connsiteX117" fmla="*/ 7815061 w 8636594"/>
              <a:gd name="connsiteY117" fmla="*/ 841997 h 6622937"/>
              <a:gd name="connsiteX118" fmla="*/ 7846308 w 8636594"/>
              <a:gd name="connsiteY118" fmla="*/ 803354 h 6622937"/>
              <a:gd name="connsiteX119" fmla="*/ 7877772 w 8636594"/>
              <a:gd name="connsiteY119" fmla="*/ 764970 h 6622937"/>
              <a:gd name="connsiteX120" fmla="*/ 7909458 w 8636594"/>
              <a:gd name="connsiteY120" fmla="*/ 726853 h 6622937"/>
              <a:gd name="connsiteX121" fmla="*/ 7941371 w 8636594"/>
              <a:gd name="connsiteY121" fmla="*/ 689010 h 6622937"/>
              <a:gd name="connsiteX122" fmla="*/ 7973518 w 8636594"/>
              <a:gd name="connsiteY122" fmla="*/ 651447 h 6622937"/>
              <a:gd name="connsiteX123" fmla="*/ 8005905 w 8636594"/>
              <a:gd name="connsiteY123" fmla="*/ 614171 h 6622937"/>
              <a:gd name="connsiteX124" fmla="*/ 8038538 w 8636594"/>
              <a:gd name="connsiteY124" fmla="*/ 577189 h 6622937"/>
              <a:gd name="connsiteX125" fmla="*/ 8071421 w 8636594"/>
              <a:gd name="connsiteY125" fmla="*/ 540507 h 6622937"/>
              <a:gd name="connsiteX126" fmla="*/ 8104563 w 8636594"/>
              <a:gd name="connsiteY126" fmla="*/ 504132 h 6622937"/>
              <a:gd name="connsiteX127" fmla="*/ 8137967 w 8636594"/>
              <a:gd name="connsiteY127" fmla="*/ 468072 h 6622937"/>
              <a:gd name="connsiteX128" fmla="*/ 8171641 w 8636594"/>
              <a:gd name="connsiteY128" fmla="*/ 432332 h 6622937"/>
              <a:gd name="connsiteX129" fmla="*/ 8205590 w 8636594"/>
              <a:gd name="connsiteY129" fmla="*/ 396920 h 6622937"/>
              <a:gd name="connsiteX130" fmla="*/ 8239820 w 8636594"/>
              <a:gd name="connsiteY130" fmla="*/ 361843 h 6622937"/>
              <a:gd name="connsiteX131" fmla="*/ 8274337 w 8636594"/>
              <a:gd name="connsiteY131" fmla="*/ 327107 h 6622937"/>
              <a:gd name="connsiteX132" fmla="*/ 8309147 w 8636594"/>
              <a:gd name="connsiteY132" fmla="*/ 292718 h 6622937"/>
              <a:gd name="connsiteX133" fmla="*/ 8344256 w 8636594"/>
              <a:gd name="connsiteY133" fmla="*/ 258685 h 6622937"/>
              <a:gd name="connsiteX134" fmla="*/ 8379669 w 8636594"/>
              <a:gd name="connsiteY134" fmla="*/ 225013 h 6622937"/>
              <a:gd name="connsiteX135" fmla="*/ 8415394 w 8636594"/>
              <a:gd name="connsiteY135" fmla="*/ 191709 h 6622937"/>
              <a:gd name="connsiteX136" fmla="*/ 8451434 w 8636594"/>
              <a:gd name="connsiteY136" fmla="*/ 158780 h 6622937"/>
              <a:gd name="connsiteX137" fmla="*/ 8487798 w 8636594"/>
              <a:gd name="connsiteY137" fmla="*/ 126233 h 6622937"/>
              <a:gd name="connsiteX138" fmla="*/ 8524489 w 8636594"/>
              <a:gd name="connsiteY138" fmla="*/ 94075 h 6622937"/>
              <a:gd name="connsiteX139" fmla="*/ 8561515 w 8636594"/>
              <a:gd name="connsiteY139" fmla="*/ 62312 h 6622937"/>
              <a:gd name="connsiteX140" fmla="*/ 8598881 w 8636594"/>
              <a:gd name="connsiteY140" fmla="*/ 30951 h 6622937"/>
              <a:gd name="connsiteX141" fmla="*/ 8636594 w 8636594"/>
              <a:gd name="connsiteY141" fmla="*/ 0 h 6622937"/>
              <a:gd name="connsiteX0" fmla="*/ 8636594 w 8636594"/>
              <a:gd name="connsiteY0" fmla="*/ 0 h 6612869"/>
              <a:gd name="connsiteX1" fmla="*/ 5293 w 8636594"/>
              <a:gd name="connsiteY1" fmla="*/ 0 h 6612869"/>
              <a:gd name="connsiteX2" fmla="*/ 0 w 8636594"/>
              <a:gd name="connsiteY2" fmla="*/ 5587843 h 6612869"/>
              <a:gd name="connsiteX3" fmla="*/ 1594033 w 8636594"/>
              <a:gd name="connsiteY3" fmla="*/ 5600057 h 6612869"/>
              <a:gd name="connsiteX4" fmla="*/ 1686068 w 8636594"/>
              <a:gd name="connsiteY4" fmla="*/ 5599745 h 6612869"/>
              <a:gd name="connsiteX5" fmla="*/ 2126742 w 8636594"/>
              <a:gd name="connsiteY5" fmla="*/ 6612869 h 6612869"/>
              <a:gd name="connsiteX6" fmla="*/ 2185991 w 8636594"/>
              <a:gd name="connsiteY6" fmla="*/ 6602362 h 6612869"/>
              <a:gd name="connsiteX7" fmla="*/ 2244569 w 8636594"/>
              <a:gd name="connsiteY7" fmla="*/ 6591417 h 6612869"/>
              <a:gd name="connsiteX8" fmla="*/ 2302482 w 8636594"/>
              <a:gd name="connsiteY8" fmla="*/ 6580040 h 6612869"/>
              <a:gd name="connsiteX9" fmla="*/ 2359737 w 8636594"/>
              <a:gd name="connsiteY9" fmla="*/ 6568233 h 6612869"/>
              <a:gd name="connsiteX10" fmla="*/ 2416341 w 8636594"/>
              <a:gd name="connsiteY10" fmla="*/ 6555999 h 6612869"/>
              <a:gd name="connsiteX11" fmla="*/ 2472299 w 8636594"/>
              <a:gd name="connsiteY11" fmla="*/ 6543344 h 6612869"/>
              <a:gd name="connsiteX12" fmla="*/ 2527618 w 8636594"/>
              <a:gd name="connsiteY12" fmla="*/ 6530269 h 6612869"/>
              <a:gd name="connsiteX13" fmla="*/ 2582304 w 8636594"/>
              <a:gd name="connsiteY13" fmla="*/ 6516778 h 6612869"/>
              <a:gd name="connsiteX14" fmla="*/ 2636364 w 8636594"/>
              <a:gd name="connsiteY14" fmla="*/ 6502876 h 6612869"/>
              <a:gd name="connsiteX15" fmla="*/ 2689804 w 8636594"/>
              <a:gd name="connsiteY15" fmla="*/ 6488565 h 6612869"/>
              <a:gd name="connsiteX16" fmla="*/ 2742629 w 8636594"/>
              <a:gd name="connsiteY16" fmla="*/ 6473849 h 6612869"/>
              <a:gd name="connsiteX17" fmla="*/ 2794848 w 8636594"/>
              <a:gd name="connsiteY17" fmla="*/ 6458731 h 6612869"/>
              <a:gd name="connsiteX18" fmla="*/ 2846466 w 8636594"/>
              <a:gd name="connsiteY18" fmla="*/ 6443216 h 6612869"/>
              <a:gd name="connsiteX19" fmla="*/ 2897488 w 8636594"/>
              <a:gd name="connsiteY19" fmla="*/ 6427305 h 6612869"/>
              <a:gd name="connsiteX20" fmla="*/ 2947923 w 8636594"/>
              <a:gd name="connsiteY20" fmla="*/ 6411004 h 6612869"/>
              <a:gd name="connsiteX21" fmla="*/ 2997775 w 8636594"/>
              <a:gd name="connsiteY21" fmla="*/ 6394316 h 6612869"/>
              <a:gd name="connsiteX22" fmla="*/ 3047052 w 8636594"/>
              <a:gd name="connsiteY22" fmla="*/ 6377243 h 6612869"/>
              <a:gd name="connsiteX23" fmla="*/ 3095759 w 8636594"/>
              <a:gd name="connsiteY23" fmla="*/ 6359791 h 6612869"/>
              <a:gd name="connsiteX24" fmla="*/ 3143903 w 8636594"/>
              <a:gd name="connsiteY24" fmla="*/ 6341961 h 6612869"/>
              <a:gd name="connsiteX25" fmla="*/ 3191491 w 8636594"/>
              <a:gd name="connsiteY25" fmla="*/ 6323757 h 6612869"/>
              <a:gd name="connsiteX26" fmla="*/ 3238528 w 8636594"/>
              <a:gd name="connsiteY26" fmla="*/ 6305184 h 6612869"/>
              <a:gd name="connsiteX27" fmla="*/ 3285021 w 8636594"/>
              <a:gd name="connsiteY27" fmla="*/ 6286245 h 6612869"/>
              <a:gd name="connsiteX28" fmla="*/ 3330977 w 8636594"/>
              <a:gd name="connsiteY28" fmla="*/ 6266942 h 6612869"/>
              <a:gd name="connsiteX29" fmla="*/ 3376401 w 8636594"/>
              <a:gd name="connsiteY29" fmla="*/ 6247281 h 6612869"/>
              <a:gd name="connsiteX30" fmla="*/ 3421300 w 8636594"/>
              <a:gd name="connsiteY30" fmla="*/ 6227263 h 6612869"/>
              <a:gd name="connsiteX31" fmla="*/ 3465680 w 8636594"/>
              <a:gd name="connsiteY31" fmla="*/ 6206893 h 6612869"/>
              <a:gd name="connsiteX32" fmla="*/ 3509548 w 8636594"/>
              <a:gd name="connsiteY32" fmla="*/ 6186174 h 6612869"/>
              <a:gd name="connsiteX33" fmla="*/ 3552910 w 8636594"/>
              <a:gd name="connsiteY33" fmla="*/ 6165110 h 6612869"/>
              <a:gd name="connsiteX34" fmla="*/ 3595773 w 8636594"/>
              <a:gd name="connsiteY34" fmla="*/ 6143704 h 6612869"/>
              <a:gd name="connsiteX35" fmla="*/ 3638142 w 8636594"/>
              <a:gd name="connsiteY35" fmla="*/ 6121960 h 6612869"/>
              <a:gd name="connsiteX36" fmla="*/ 3680024 w 8636594"/>
              <a:gd name="connsiteY36" fmla="*/ 6099881 h 6612869"/>
              <a:gd name="connsiteX37" fmla="*/ 3721426 w 8636594"/>
              <a:gd name="connsiteY37" fmla="*/ 6077471 h 6612869"/>
              <a:gd name="connsiteX38" fmla="*/ 3762353 w 8636594"/>
              <a:gd name="connsiteY38" fmla="*/ 6054733 h 6612869"/>
              <a:gd name="connsiteX39" fmla="*/ 3802812 w 8636594"/>
              <a:gd name="connsiteY39" fmla="*/ 6031671 h 6612869"/>
              <a:gd name="connsiteX40" fmla="*/ 3842810 w 8636594"/>
              <a:gd name="connsiteY40" fmla="*/ 6008288 h 6612869"/>
              <a:gd name="connsiteX41" fmla="*/ 3882352 w 8636594"/>
              <a:gd name="connsiteY41" fmla="*/ 5984588 h 6612869"/>
              <a:gd name="connsiteX42" fmla="*/ 3921445 w 8636594"/>
              <a:gd name="connsiteY42" fmla="*/ 5960574 h 6612869"/>
              <a:gd name="connsiteX43" fmla="*/ 3960096 w 8636594"/>
              <a:gd name="connsiteY43" fmla="*/ 5936250 h 6612869"/>
              <a:gd name="connsiteX44" fmla="*/ 3998311 w 8636594"/>
              <a:gd name="connsiteY44" fmla="*/ 5911619 h 6612869"/>
              <a:gd name="connsiteX45" fmla="*/ 4036095 w 8636594"/>
              <a:gd name="connsiteY45" fmla="*/ 5886685 h 6612869"/>
              <a:gd name="connsiteX46" fmla="*/ 4073456 w 8636594"/>
              <a:gd name="connsiteY46" fmla="*/ 5861452 h 6612869"/>
              <a:gd name="connsiteX47" fmla="*/ 4110400 w 8636594"/>
              <a:gd name="connsiteY47" fmla="*/ 5835922 h 6612869"/>
              <a:gd name="connsiteX48" fmla="*/ 4146933 w 8636594"/>
              <a:gd name="connsiteY48" fmla="*/ 5810100 h 6612869"/>
              <a:gd name="connsiteX49" fmla="*/ 4183061 w 8636594"/>
              <a:gd name="connsiteY49" fmla="*/ 5783988 h 6612869"/>
              <a:gd name="connsiteX50" fmla="*/ 4218791 w 8636594"/>
              <a:gd name="connsiteY50" fmla="*/ 5757591 h 6612869"/>
              <a:gd name="connsiteX51" fmla="*/ 4254129 w 8636594"/>
              <a:gd name="connsiteY51" fmla="*/ 5730912 h 6612869"/>
              <a:gd name="connsiteX52" fmla="*/ 4289081 w 8636594"/>
              <a:gd name="connsiteY52" fmla="*/ 5703955 h 6612869"/>
              <a:gd name="connsiteX53" fmla="*/ 4323654 w 8636594"/>
              <a:gd name="connsiteY53" fmla="*/ 5676722 h 6612869"/>
              <a:gd name="connsiteX54" fmla="*/ 4357854 w 8636594"/>
              <a:gd name="connsiteY54" fmla="*/ 5649218 h 6612869"/>
              <a:gd name="connsiteX55" fmla="*/ 4391688 w 8636594"/>
              <a:gd name="connsiteY55" fmla="*/ 5621446 h 6612869"/>
              <a:gd name="connsiteX56" fmla="*/ 4425162 w 8636594"/>
              <a:gd name="connsiteY56" fmla="*/ 5593409 h 6612869"/>
              <a:gd name="connsiteX57" fmla="*/ 4458281 w 8636594"/>
              <a:gd name="connsiteY57" fmla="*/ 5565111 h 6612869"/>
              <a:gd name="connsiteX58" fmla="*/ 4491053 w 8636594"/>
              <a:gd name="connsiteY58" fmla="*/ 5536556 h 6612869"/>
              <a:gd name="connsiteX59" fmla="*/ 4523484 w 8636594"/>
              <a:gd name="connsiteY59" fmla="*/ 5507747 h 6612869"/>
              <a:gd name="connsiteX60" fmla="*/ 4555580 w 8636594"/>
              <a:gd name="connsiteY60" fmla="*/ 5478687 h 6612869"/>
              <a:gd name="connsiteX61" fmla="*/ 4587347 w 8636594"/>
              <a:gd name="connsiteY61" fmla="*/ 5449380 h 6612869"/>
              <a:gd name="connsiteX62" fmla="*/ 4618793 w 8636594"/>
              <a:gd name="connsiteY62" fmla="*/ 5419830 h 6612869"/>
              <a:gd name="connsiteX63" fmla="*/ 4649922 w 8636594"/>
              <a:gd name="connsiteY63" fmla="*/ 5390040 h 6612869"/>
              <a:gd name="connsiteX64" fmla="*/ 4680742 w 8636594"/>
              <a:gd name="connsiteY64" fmla="*/ 5360014 h 6612869"/>
              <a:gd name="connsiteX65" fmla="*/ 4711259 w 8636594"/>
              <a:gd name="connsiteY65" fmla="*/ 5329755 h 6612869"/>
              <a:gd name="connsiteX66" fmla="*/ 4741478 w 8636594"/>
              <a:gd name="connsiteY66" fmla="*/ 5299266 h 6612869"/>
              <a:gd name="connsiteX67" fmla="*/ 4771408 w 8636594"/>
              <a:gd name="connsiteY67" fmla="*/ 5268551 h 6612869"/>
              <a:gd name="connsiteX68" fmla="*/ 4801053 w 8636594"/>
              <a:gd name="connsiteY68" fmla="*/ 5237614 h 6612869"/>
              <a:gd name="connsiteX69" fmla="*/ 4830420 w 8636594"/>
              <a:gd name="connsiteY69" fmla="*/ 5206458 h 6612869"/>
              <a:gd name="connsiteX70" fmla="*/ 4859516 w 8636594"/>
              <a:gd name="connsiteY70" fmla="*/ 5175087 h 6612869"/>
              <a:gd name="connsiteX71" fmla="*/ 4888347 w 8636594"/>
              <a:gd name="connsiteY71" fmla="*/ 5143504 h 6612869"/>
              <a:gd name="connsiteX72" fmla="*/ 4916919 w 8636594"/>
              <a:gd name="connsiteY72" fmla="*/ 5111713 h 6612869"/>
              <a:gd name="connsiteX73" fmla="*/ 4945238 w 8636594"/>
              <a:gd name="connsiteY73" fmla="*/ 5079717 h 6612869"/>
              <a:gd name="connsiteX74" fmla="*/ 4973311 w 8636594"/>
              <a:gd name="connsiteY74" fmla="*/ 5047519 h 6612869"/>
              <a:gd name="connsiteX75" fmla="*/ 5001145 w 8636594"/>
              <a:gd name="connsiteY75" fmla="*/ 5015124 h 6612869"/>
              <a:gd name="connsiteX76" fmla="*/ 5028745 w 8636594"/>
              <a:gd name="connsiteY76" fmla="*/ 4982535 h 6612869"/>
              <a:gd name="connsiteX77" fmla="*/ 5056117 w 8636594"/>
              <a:gd name="connsiteY77" fmla="*/ 4949755 h 6612869"/>
              <a:gd name="connsiteX78" fmla="*/ 5083269 w 8636594"/>
              <a:gd name="connsiteY78" fmla="*/ 4916787 h 6612869"/>
              <a:gd name="connsiteX79" fmla="*/ 5110207 w 8636594"/>
              <a:gd name="connsiteY79" fmla="*/ 4883636 h 6612869"/>
              <a:gd name="connsiteX80" fmla="*/ 5136937 w 8636594"/>
              <a:gd name="connsiteY80" fmla="*/ 4850305 h 6612869"/>
              <a:gd name="connsiteX81" fmla="*/ 5163464 w 8636594"/>
              <a:gd name="connsiteY81" fmla="*/ 4816797 h 6612869"/>
              <a:gd name="connsiteX82" fmla="*/ 5215940 w 8636594"/>
              <a:gd name="connsiteY82" fmla="*/ 4749265 h 6612869"/>
              <a:gd name="connsiteX83" fmla="*/ 5267684 w 8636594"/>
              <a:gd name="connsiteY83" fmla="*/ 4681068 h 6612869"/>
              <a:gd name="connsiteX84" fmla="*/ 5318748 w 8636594"/>
              <a:gd name="connsiteY84" fmla="*/ 4612234 h 6612869"/>
              <a:gd name="connsiteX85" fmla="*/ 5369182 w 8636594"/>
              <a:gd name="connsiteY85" fmla="*/ 4542793 h 6612869"/>
              <a:gd name="connsiteX86" fmla="*/ 5419038 w 8636594"/>
              <a:gd name="connsiteY86" fmla="*/ 4472771 h 6612869"/>
              <a:gd name="connsiteX87" fmla="*/ 5468365 w 8636594"/>
              <a:gd name="connsiteY87" fmla="*/ 4402196 h 6612869"/>
              <a:gd name="connsiteX88" fmla="*/ 5517215 w 8636594"/>
              <a:gd name="connsiteY88" fmla="*/ 4331098 h 6612869"/>
              <a:gd name="connsiteX89" fmla="*/ 5565637 w 8636594"/>
              <a:gd name="connsiteY89" fmla="*/ 4259503 h 6612869"/>
              <a:gd name="connsiteX90" fmla="*/ 5613684 w 8636594"/>
              <a:gd name="connsiteY90" fmla="*/ 4187441 h 6612869"/>
              <a:gd name="connsiteX91" fmla="*/ 5685160 w 8636594"/>
              <a:gd name="connsiteY91" fmla="*/ 4078531 h 6612869"/>
              <a:gd name="connsiteX92" fmla="*/ 5756074 w 8636594"/>
              <a:gd name="connsiteY92" fmla="*/ 3968727 h 6612869"/>
              <a:gd name="connsiteX93" fmla="*/ 5873483 w 8636594"/>
              <a:gd name="connsiteY93" fmla="*/ 3783989 h 6612869"/>
              <a:gd name="connsiteX94" fmla="*/ 6203209 w 8636594"/>
              <a:gd name="connsiteY94" fmla="*/ 3258640 h 6612869"/>
              <a:gd name="connsiteX95" fmla="*/ 6299430 w 8636594"/>
              <a:gd name="connsiteY95" fmla="*/ 3107321 h 6612869"/>
              <a:gd name="connsiteX96" fmla="*/ 6372650 w 8636594"/>
              <a:gd name="connsiteY96" fmla="*/ 2993735 h 6612869"/>
              <a:gd name="connsiteX97" fmla="*/ 6453197 w 8636594"/>
              <a:gd name="connsiteY97" fmla="*/ 2869788 h 6612869"/>
              <a:gd name="connsiteX98" fmla="*/ 6564167 w 8636594"/>
              <a:gd name="connsiteY98" fmla="*/ 2696807 h 6612869"/>
              <a:gd name="connsiteX99" fmla="*/ 6976233 w 8636594"/>
              <a:gd name="connsiteY99" fmla="*/ 2045274 h 6612869"/>
              <a:gd name="connsiteX100" fmla="*/ 7086755 w 8636594"/>
              <a:gd name="connsiteY100" fmla="*/ 1872743 h 6612869"/>
              <a:gd name="connsiteX101" fmla="*/ 7170279 w 8636594"/>
              <a:gd name="connsiteY101" fmla="*/ 1744202 h 6612869"/>
              <a:gd name="connsiteX102" fmla="*/ 7226351 w 8636594"/>
              <a:gd name="connsiteY102" fmla="*/ 1659017 h 6612869"/>
              <a:gd name="connsiteX103" fmla="*/ 7282789 w 8636594"/>
              <a:gd name="connsiteY103" fmla="*/ 1574303 h 6612869"/>
              <a:gd name="connsiteX104" fmla="*/ 7339643 w 8636594"/>
              <a:gd name="connsiteY104" fmla="*/ 1490113 h 6612869"/>
              <a:gd name="connsiteX105" fmla="*/ 7396957 w 8636594"/>
              <a:gd name="connsiteY105" fmla="*/ 1406503 h 6612869"/>
              <a:gd name="connsiteX106" fmla="*/ 7454781 w 8636594"/>
              <a:gd name="connsiteY106" fmla="*/ 1323526 h 6612869"/>
              <a:gd name="connsiteX107" fmla="*/ 7513161 w 8636594"/>
              <a:gd name="connsiteY107" fmla="*/ 1241237 h 6612869"/>
              <a:gd name="connsiteX108" fmla="*/ 7572144 w 8636594"/>
              <a:gd name="connsiteY108" fmla="*/ 1159689 h 6612869"/>
              <a:gd name="connsiteX109" fmla="*/ 7601877 w 8636594"/>
              <a:gd name="connsiteY109" fmla="*/ 1119210 h 6612869"/>
              <a:gd name="connsiteX110" fmla="*/ 7631779 w 8636594"/>
              <a:gd name="connsiteY110" fmla="*/ 1078937 h 6612869"/>
              <a:gd name="connsiteX111" fmla="*/ 7661855 w 8636594"/>
              <a:gd name="connsiteY111" fmla="*/ 1038876 h 6612869"/>
              <a:gd name="connsiteX112" fmla="*/ 7692111 w 8636594"/>
              <a:gd name="connsiteY112" fmla="*/ 999035 h 6612869"/>
              <a:gd name="connsiteX113" fmla="*/ 7722554 w 8636594"/>
              <a:gd name="connsiteY113" fmla="*/ 959419 h 6612869"/>
              <a:gd name="connsiteX114" fmla="*/ 7753190 w 8636594"/>
              <a:gd name="connsiteY114" fmla="*/ 920037 h 6612869"/>
              <a:gd name="connsiteX115" fmla="*/ 7784023 w 8636594"/>
              <a:gd name="connsiteY115" fmla="*/ 880894 h 6612869"/>
              <a:gd name="connsiteX116" fmla="*/ 7815061 w 8636594"/>
              <a:gd name="connsiteY116" fmla="*/ 841997 h 6612869"/>
              <a:gd name="connsiteX117" fmla="*/ 7846308 w 8636594"/>
              <a:gd name="connsiteY117" fmla="*/ 803354 h 6612869"/>
              <a:gd name="connsiteX118" fmla="*/ 7877772 w 8636594"/>
              <a:gd name="connsiteY118" fmla="*/ 764970 h 6612869"/>
              <a:gd name="connsiteX119" fmla="*/ 7909458 w 8636594"/>
              <a:gd name="connsiteY119" fmla="*/ 726853 h 6612869"/>
              <a:gd name="connsiteX120" fmla="*/ 7941371 w 8636594"/>
              <a:gd name="connsiteY120" fmla="*/ 689010 h 6612869"/>
              <a:gd name="connsiteX121" fmla="*/ 7973518 w 8636594"/>
              <a:gd name="connsiteY121" fmla="*/ 651447 h 6612869"/>
              <a:gd name="connsiteX122" fmla="*/ 8005905 w 8636594"/>
              <a:gd name="connsiteY122" fmla="*/ 614171 h 6612869"/>
              <a:gd name="connsiteX123" fmla="*/ 8038538 w 8636594"/>
              <a:gd name="connsiteY123" fmla="*/ 577189 h 6612869"/>
              <a:gd name="connsiteX124" fmla="*/ 8071421 w 8636594"/>
              <a:gd name="connsiteY124" fmla="*/ 540507 h 6612869"/>
              <a:gd name="connsiteX125" fmla="*/ 8104563 w 8636594"/>
              <a:gd name="connsiteY125" fmla="*/ 504132 h 6612869"/>
              <a:gd name="connsiteX126" fmla="*/ 8137967 w 8636594"/>
              <a:gd name="connsiteY126" fmla="*/ 468072 h 6612869"/>
              <a:gd name="connsiteX127" fmla="*/ 8171641 w 8636594"/>
              <a:gd name="connsiteY127" fmla="*/ 432332 h 6612869"/>
              <a:gd name="connsiteX128" fmla="*/ 8205590 w 8636594"/>
              <a:gd name="connsiteY128" fmla="*/ 396920 h 6612869"/>
              <a:gd name="connsiteX129" fmla="*/ 8239820 w 8636594"/>
              <a:gd name="connsiteY129" fmla="*/ 361843 h 6612869"/>
              <a:gd name="connsiteX130" fmla="*/ 8274337 w 8636594"/>
              <a:gd name="connsiteY130" fmla="*/ 327107 h 6612869"/>
              <a:gd name="connsiteX131" fmla="*/ 8309147 w 8636594"/>
              <a:gd name="connsiteY131" fmla="*/ 292718 h 6612869"/>
              <a:gd name="connsiteX132" fmla="*/ 8344256 w 8636594"/>
              <a:gd name="connsiteY132" fmla="*/ 258685 h 6612869"/>
              <a:gd name="connsiteX133" fmla="*/ 8379669 w 8636594"/>
              <a:gd name="connsiteY133" fmla="*/ 225013 h 6612869"/>
              <a:gd name="connsiteX134" fmla="*/ 8415394 w 8636594"/>
              <a:gd name="connsiteY134" fmla="*/ 191709 h 6612869"/>
              <a:gd name="connsiteX135" fmla="*/ 8451434 w 8636594"/>
              <a:gd name="connsiteY135" fmla="*/ 158780 h 6612869"/>
              <a:gd name="connsiteX136" fmla="*/ 8487798 w 8636594"/>
              <a:gd name="connsiteY136" fmla="*/ 126233 h 6612869"/>
              <a:gd name="connsiteX137" fmla="*/ 8524489 w 8636594"/>
              <a:gd name="connsiteY137" fmla="*/ 94075 h 6612869"/>
              <a:gd name="connsiteX138" fmla="*/ 8561515 w 8636594"/>
              <a:gd name="connsiteY138" fmla="*/ 62312 h 6612869"/>
              <a:gd name="connsiteX139" fmla="*/ 8598881 w 8636594"/>
              <a:gd name="connsiteY139" fmla="*/ 30951 h 6612869"/>
              <a:gd name="connsiteX140" fmla="*/ 8636594 w 8636594"/>
              <a:gd name="connsiteY140" fmla="*/ 0 h 6612869"/>
              <a:gd name="connsiteX0" fmla="*/ 8636594 w 8636594"/>
              <a:gd name="connsiteY0" fmla="*/ 0 h 6602362"/>
              <a:gd name="connsiteX1" fmla="*/ 5293 w 8636594"/>
              <a:gd name="connsiteY1" fmla="*/ 0 h 6602362"/>
              <a:gd name="connsiteX2" fmla="*/ 0 w 8636594"/>
              <a:gd name="connsiteY2" fmla="*/ 5587843 h 6602362"/>
              <a:gd name="connsiteX3" fmla="*/ 1594033 w 8636594"/>
              <a:gd name="connsiteY3" fmla="*/ 5600057 h 6602362"/>
              <a:gd name="connsiteX4" fmla="*/ 1686068 w 8636594"/>
              <a:gd name="connsiteY4" fmla="*/ 5599745 h 6602362"/>
              <a:gd name="connsiteX5" fmla="*/ 2185991 w 8636594"/>
              <a:gd name="connsiteY5" fmla="*/ 6602362 h 6602362"/>
              <a:gd name="connsiteX6" fmla="*/ 2244569 w 8636594"/>
              <a:gd name="connsiteY6" fmla="*/ 6591417 h 6602362"/>
              <a:gd name="connsiteX7" fmla="*/ 2302482 w 8636594"/>
              <a:gd name="connsiteY7" fmla="*/ 6580040 h 6602362"/>
              <a:gd name="connsiteX8" fmla="*/ 2359737 w 8636594"/>
              <a:gd name="connsiteY8" fmla="*/ 6568233 h 6602362"/>
              <a:gd name="connsiteX9" fmla="*/ 2416341 w 8636594"/>
              <a:gd name="connsiteY9" fmla="*/ 6555999 h 6602362"/>
              <a:gd name="connsiteX10" fmla="*/ 2472299 w 8636594"/>
              <a:gd name="connsiteY10" fmla="*/ 6543344 h 6602362"/>
              <a:gd name="connsiteX11" fmla="*/ 2527618 w 8636594"/>
              <a:gd name="connsiteY11" fmla="*/ 6530269 h 6602362"/>
              <a:gd name="connsiteX12" fmla="*/ 2582304 w 8636594"/>
              <a:gd name="connsiteY12" fmla="*/ 6516778 h 6602362"/>
              <a:gd name="connsiteX13" fmla="*/ 2636364 w 8636594"/>
              <a:gd name="connsiteY13" fmla="*/ 6502876 h 6602362"/>
              <a:gd name="connsiteX14" fmla="*/ 2689804 w 8636594"/>
              <a:gd name="connsiteY14" fmla="*/ 6488565 h 6602362"/>
              <a:gd name="connsiteX15" fmla="*/ 2742629 w 8636594"/>
              <a:gd name="connsiteY15" fmla="*/ 6473849 h 6602362"/>
              <a:gd name="connsiteX16" fmla="*/ 2794848 w 8636594"/>
              <a:gd name="connsiteY16" fmla="*/ 6458731 h 6602362"/>
              <a:gd name="connsiteX17" fmla="*/ 2846466 w 8636594"/>
              <a:gd name="connsiteY17" fmla="*/ 6443216 h 6602362"/>
              <a:gd name="connsiteX18" fmla="*/ 2897488 w 8636594"/>
              <a:gd name="connsiteY18" fmla="*/ 6427305 h 6602362"/>
              <a:gd name="connsiteX19" fmla="*/ 2947923 w 8636594"/>
              <a:gd name="connsiteY19" fmla="*/ 6411004 h 6602362"/>
              <a:gd name="connsiteX20" fmla="*/ 2997775 w 8636594"/>
              <a:gd name="connsiteY20" fmla="*/ 6394316 h 6602362"/>
              <a:gd name="connsiteX21" fmla="*/ 3047052 w 8636594"/>
              <a:gd name="connsiteY21" fmla="*/ 6377243 h 6602362"/>
              <a:gd name="connsiteX22" fmla="*/ 3095759 w 8636594"/>
              <a:gd name="connsiteY22" fmla="*/ 6359791 h 6602362"/>
              <a:gd name="connsiteX23" fmla="*/ 3143903 w 8636594"/>
              <a:gd name="connsiteY23" fmla="*/ 6341961 h 6602362"/>
              <a:gd name="connsiteX24" fmla="*/ 3191491 w 8636594"/>
              <a:gd name="connsiteY24" fmla="*/ 6323757 h 6602362"/>
              <a:gd name="connsiteX25" fmla="*/ 3238528 w 8636594"/>
              <a:gd name="connsiteY25" fmla="*/ 6305184 h 6602362"/>
              <a:gd name="connsiteX26" fmla="*/ 3285021 w 8636594"/>
              <a:gd name="connsiteY26" fmla="*/ 6286245 h 6602362"/>
              <a:gd name="connsiteX27" fmla="*/ 3330977 w 8636594"/>
              <a:gd name="connsiteY27" fmla="*/ 6266942 h 6602362"/>
              <a:gd name="connsiteX28" fmla="*/ 3376401 w 8636594"/>
              <a:gd name="connsiteY28" fmla="*/ 6247281 h 6602362"/>
              <a:gd name="connsiteX29" fmla="*/ 3421300 w 8636594"/>
              <a:gd name="connsiteY29" fmla="*/ 6227263 h 6602362"/>
              <a:gd name="connsiteX30" fmla="*/ 3465680 w 8636594"/>
              <a:gd name="connsiteY30" fmla="*/ 6206893 h 6602362"/>
              <a:gd name="connsiteX31" fmla="*/ 3509548 w 8636594"/>
              <a:gd name="connsiteY31" fmla="*/ 6186174 h 6602362"/>
              <a:gd name="connsiteX32" fmla="*/ 3552910 w 8636594"/>
              <a:gd name="connsiteY32" fmla="*/ 6165110 h 6602362"/>
              <a:gd name="connsiteX33" fmla="*/ 3595773 w 8636594"/>
              <a:gd name="connsiteY33" fmla="*/ 6143704 h 6602362"/>
              <a:gd name="connsiteX34" fmla="*/ 3638142 w 8636594"/>
              <a:gd name="connsiteY34" fmla="*/ 6121960 h 6602362"/>
              <a:gd name="connsiteX35" fmla="*/ 3680024 w 8636594"/>
              <a:gd name="connsiteY35" fmla="*/ 6099881 h 6602362"/>
              <a:gd name="connsiteX36" fmla="*/ 3721426 w 8636594"/>
              <a:gd name="connsiteY36" fmla="*/ 6077471 h 6602362"/>
              <a:gd name="connsiteX37" fmla="*/ 3762353 w 8636594"/>
              <a:gd name="connsiteY37" fmla="*/ 6054733 h 6602362"/>
              <a:gd name="connsiteX38" fmla="*/ 3802812 w 8636594"/>
              <a:gd name="connsiteY38" fmla="*/ 6031671 h 6602362"/>
              <a:gd name="connsiteX39" fmla="*/ 3842810 w 8636594"/>
              <a:gd name="connsiteY39" fmla="*/ 6008288 h 6602362"/>
              <a:gd name="connsiteX40" fmla="*/ 3882352 w 8636594"/>
              <a:gd name="connsiteY40" fmla="*/ 5984588 h 6602362"/>
              <a:gd name="connsiteX41" fmla="*/ 3921445 w 8636594"/>
              <a:gd name="connsiteY41" fmla="*/ 5960574 h 6602362"/>
              <a:gd name="connsiteX42" fmla="*/ 3960096 w 8636594"/>
              <a:gd name="connsiteY42" fmla="*/ 5936250 h 6602362"/>
              <a:gd name="connsiteX43" fmla="*/ 3998311 w 8636594"/>
              <a:gd name="connsiteY43" fmla="*/ 5911619 h 6602362"/>
              <a:gd name="connsiteX44" fmla="*/ 4036095 w 8636594"/>
              <a:gd name="connsiteY44" fmla="*/ 5886685 h 6602362"/>
              <a:gd name="connsiteX45" fmla="*/ 4073456 w 8636594"/>
              <a:gd name="connsiteY45" fmla="*/ 5861452 h 6602362"/>
              <a:gd name="connsiteX46" fmla="*/ 4110400 w 8636594"/>
              <a:gd name="connsiteY46" fmla="*/ 5835922 h 6602362"/>
              <a:gd name="connsiteX47" fmla="*/ 4146933 w 8636594"/>
              <a:gd name="connsiteY47" fmla="*/ 5810100 h 6602362"/>
              <a:gd name="connsiteX48" fmla="*/ 4183061 w 8636594"/>
              <a:gd name="connsiteY48" fmla="*/ 5783988 h 6602362"/>
              <a:gd name="connsiteX49" fmla="*/ 4218791 w 8636594"/>
              <a:gd name="connsiteY49" fmla="*/ 5757591 h 6602362"/>
              <a:gd name="connsiteX50" fmla="*/ 4254129 w 8636594"/>
              <a:gd name="connsiteY50" fmla="*/ 5730912 h 6602362"/>
              <a:gd name="connsiteX51" fmla="*/ 4289081 w 8636594"/>
              <a:gd name="connsiteY51" fmla="*/ 5703955 h 6602362"/>
              <a:gd name="connsiteX52" fmla="*/ 4323654 w 8636594"/>
              <a:gd name="connsiteY52" fmla="*/ 5676722 h 6602362"/>
              <a:gd name="connsiteX53" fmla="*/ 4357854 w 8636594"/>
              <a:gd name="connsiteY53" fmla="*/ 5649218 h 6602362"/>
              <a:gd name="connsiteX54" fmla="*/ 4391688 w 8636594"/>
              <a:gd name="connsiteY54" fmla="*/ 5621446 h 6602362"/>
              <a:gd name="connsiteX55" fmla="*/ 4425162 w 8636594"/>
              <a:gd name="connsiteY55" fmla="*/ 5593409 h 6602362"/>
              <a:gd name="connsiteX56" fmla="*/ 4458281 w 8636594"/>
              <a:gd name="connsiteY56" fmla="*/ 5565111 h 6602362"/>
              <a:gd name="connsiteX57" fmla="*/ 4491053 w 8636594"/>
              <a:gd name="connsiteY57" fmla="*/ 5536556 h 6602362"/>
              <a:gd name="connsiteX58" fmla="*/ 4523484 w 8636594"/>
              <a:gd name="connsiteY58" fmla="*/ 5507747 h 6602362"/>
              <a:gd name="connsiteX59" fmla="*/ 4555580 w 8636594"/>
              <a:gd name="connsiteY59" fmla="*/ 5478687 h 6602362"/>
              <a:gd name="connsiteX60" fmla="*/ 4587347 w 8636594"/>
              <a:gd name="connsiteY60" fmla="*/ 5449380 h 6602362"/>
              <a:gd name="connsiteX61" fmla="*/ 4618793 w 8636594"/>
              <a:gd name="connsiteY61" fmla="*/ 5419830 h 6602362"/>
              <a:gd name="connsiteX62" fmla="*/ 4649922 w 8636594"/>
              <a:gd name="connsiteY62" fmla="*/ 5390040 h 6602362"/>
              <a:gd name="connsiteX63" fmla="*/ 4680742 w 8636594"/>
              <a:gd name="connsiteY63" fmla="*/ 5360014 h 6602362"/>
              <a:gd name="connsiteX64" fmla="*/ 4711259 w 8636594"/>
              <a:gd name="connsiteY64" fmla="*/ 5329755 h 6602362"/>
              <a:gd name="connsiteX65" fmla="*/ 4741478 w 8636594"/>
              <a:gd name="connsiteY65" fmla="*/ 5299266 h 6602362"/>
              <a:gd name="connsiteX66" fmla="*/ 4771408 w 8636594"/>
              <a:gd name="connsiteY66" fmla="*/ 5268551 h 6602362"/>
              <a:gd name="connsiteX67" fmla="*/ 4801053 w 8636594"/>
              <a:gd name="connsiteY67" fmla="*/ 5237614 h 6602362"/>
              <a:gd name="connsiteX68" fmla="*/ 4830420 w 8636594"/>
              <a:gd name="connsiteY68" fmla="*/ 5206458 h 6602362"/>
              <a:gd name="connsiteX69" fmla="*/ 4859516 w 8636594"/>
              <a:gd name="connsiteY69" fmla="*/ 5175087 h 6602362"/>
              <a:gd name="connsiteX70" fmla="*/ 4888347 w 8636594"/>
              <a:gd name="connsiteY70" fmla="*/ 5143504 h 6602362"/>
              <a:gd name="connsiteX71" fmla="*/ 4916919 w 8636594"/>
              <a:gd name="connsiteY71" fmla="*/ 5111713 h 6602362"/>
              <a:gd name="connsiteX72" fmla="*/ 4945238 w 8636594"/>
              <a:gd name="connsiteY72" fmla="*/ 5079717 h 6602362"/>
              <a:gd name="connsiteX73" fmla="*/ 4973311 w 8636594"/>
              <a:gd name="connsiteY73" fmla="*/ 5047519 h 6602362"/>
              <a:gd name="connsiteX74" fmla="*/ 5001145 w 8636594"/>
              <a:gd name="connsiteY74" fmla="*/ 5015124 h 6602362"/>
              <a:gd name="connsiteX75" fmla="*/ 5028745 w 8636594"/>
              <a:gd name="connsiteY75" fmla="*/ 4982535 h 6602362"/>
              <a:gd name="connsiteX76" fmla="*/ 5056117 w 8636594"/>
              <a:gd name="connsiteY76" fmla="*/ 4949755 h 6602362"/>
              <a:gd name="connsiteX77" fmla="*/ 5083269 w 8636594"/>
              <a:gd name="connsiteY77" fmla="*/ 4916787 h 6602362"/>
              <a:gd name="connsiteX78" fmla="*/ 5110207 w 8636594"/>
              <a:gd name="connsiteY78" fmla="*/ 4883636 h 6602362"/>
              <a:gd name="connsiteX79" fmla="*/ 5136937 w 8636594"/>
              <a:gd name="connsiteY79" fmla="*/ 4850305 h 6602362"/>
              <a:gd name="connsiteX80" fmla="*/ 5163464 w 8636594"/>
              <a:gd name="connsiteY80" fmla="*/ 4816797 h 6602362"/>
              <a:gd name="connsiteX81" fmla="*/ 5215940 w 8636594"/>
              <a:gd name="connsiteY81" fmla="*/ 4749265 h 6602362"/>
              <a:gd name="connsiteX82" fmla="*/ 5267684 w 8636594"/>
              <a:gd name="connsiteY82" fmla="*/ 4681068 h 6602362"/>
              <a:gd name="connsiteX83" fmla="*/ 5318748 w 8636594"/>
              <a:gd name="connsiteY83" fmla="*/ 4612234 h 6602362"/>
              <a:gd name="connsiteX84" fmla="*/ 5369182 w 8636594"/>
              <a:gd name="connsiteY84" fmla="*/ 4542793 h 6602362"/>
              <a:gd name="connsiteX85" fmla="*/ 5419038 w 8636594"/>
              <a:gd name="connsiteY85" fmla="*/ 4472771 h 6602362"/>
              <a:gd name="connsiteX86" fmla="*/ 5468365 w 8636594"/>
              <a:gd name="connsiteY86" fmla="*/ 4402196 h 6602362"/>
              <a:gd name="connsiteX87" fmla="*/ 5517215 w 8636594"/>
              <a:gd name="connsiteY87" fmla="*/ 4331098 h 6602362"/>
              <a:gd name="connsiteX88" fmla="*/ 5565637 w 8636594"/>
              <a:gd name="connsiteY88" fmla="*/ 4259503 h 6602362"/>
              <a:gd name="connsiteX89" fmla="*/ 5613684 w 8636594"/>
              <a:gd name="connsiteY89" fmla="*/ 4187441 h 6602362"/>
              <a:gd name="connsiteX90" fmla="*/ 5685160 w 8636594"/>
              <a:gd name="connsiteY90" fmla="*/ 4078531 h 6602362"/>
              <a:gd name="connsiteX91" fmla="*/ 5756074 w 8636594"/>
              <a:gd name="connsiteY91" fmla="*/ 3968727 h 6602362"/>
              <a:gd name="connsiteX92" fmla="*/ 5873483 w 8636594"/>
              <a:gd name="connsiteY92" fmla="*/ 3783989 h 6602362"/>
              <a:gd name="connsiteX93" fmla="*/ 6203209 w 8636594"/>
              <a:gd name="connsiteY93" fmla="*/ 3258640 h 6602362"/>
              <a:gd name="connsiteX94" fmla="*/ 6299430 w 8636594"/>
              <a:gd name="connsiteY94" fmla="*/ 3107321 h 6602362"/>
              <a:gd name="connsiteX95" fmla="*/ 6372650 w 8636594"/>
              <a:gd name="connsiteY95" fmla="*/ 2993735 h 6602362"/>
              <a:gd name="connsiteX96" fmla="*/ 6453197 w 8636594"/>
              <a:gd name="connsiteY96" fmla="*/ 2869788 h 6602362"/>
              <a:gd name="connsiteX97" fmla="*/ 6564167 w 8636594"/>
              <a:gd name="connsiteY97" fmla="*/ 2696807 h 6602362"/>
              <a:gd name="connsiteX98" fmla="*/ 6976233 w 8636594"/>
              <a:gd name="connsiteY98" fmla="*/ 2045274 h 6602362"/>
              <a:gd name="connsiteX99" fmla="*/ 7086755 w 8636594"/>
              <a:gd name="connsiteY99" fmla="*/ 1872743 h 6602362"/>
              <a:gd name="connsiteX100" fmla="*/ 7170279 w 8636594"/>
              <a:gd name="connsiteY100" fmla="*/ 1744202 h 6602362"/>
              <a:gd name="connsiteX101" fmla="*/ 7226351 w 8636594"/>
              <a:gd name="connsiteY101" fmla="*/ 1659017 h 6602362"/>
              <a:gd name="connsiteX102" fmla="*/ 7282789 w 8636594"/>
              <a:gd name="connsiteY102" fmla="*/ 1574303 h 6602362"/>
              <a:gd name="connsiteX103" fmla="*/ 7339643 w 8636594"/>
              <a:gd name="connsiteY103" fmla="*/ 1490113 h 6602362"/>
              <a:gd name="connsiteX104" fmla="*/ 7396957 w 8636594"/>
              <a:gd name="connsiteY104" fmla="*/ 1406503 h 6602362"/>
              <a:gd name="connsiteX105" fmla="*/ 7454781 w 8636594"/>
              <a:gd name="connsiteY105" fmla="*/ 1323526 h 6602362"/>
              <a:gd name="connsiteX106" fmla="*/ 7513161 w 8636594"/>
              <a:gd name="connsiteY106" fmla="*/ 1241237 h 6602362"/>
              <a:gd name="connsiteX107" fmla="*/ 7572144 w 8636594"/>
              <a:gd name="connsiteY107" fmla="*/ 1159689 h 6602362"/>
              <a:gd name="connsiteX108" fmla="*/ 7601877 w 8636594"/>
              <a:gd name="connsiteY108" fmla="*/ 1119210 h 6602362"/>
              <a:gd name="connsiteX109" fmla="*/ 7631779 w 8636594"/>
              <a:gd name="connsiteY109" fmla="*/ 1078937 h 6602362"/>
              <a:gd name="connsiteX110" fmla="*/ 7661855 w 8636594"/>
              <a:gd name="connsiteY110" fmla="*/ 1038876 h 6602362"/>
              <a:gd name="connsiteX111" fmla="*/ 7692111 w 8636594"/>
              <a:gd name="connsiteY111" fmla="*/ 999035 h 6602362"/>
              <a:gd name="connsiteX112" fmla="*/ 7722554 w 8636594"/>
              <a:gd name="connsiteY112" fmla="*/ 959419 h 6602362"/>
              <a:gd name="connsiteX113" fmla="*/ 7753190 w 8636594"/>
              <a:gd name="connsiteY113" fmla="*/ 920037 h 6602362"/>
              <a:gd name="connsiteX114" fmla="*/ 7784023 w 8636594"/>
              <a:gd name="connsiteY114" fmla="*/ 880894 h 6602362"/>
              <a:gd name="connsiteX115" fmla="*/ 7815061 w 8636594"/>
              <a:gd name="connsiteY115" fmla="*/ 841997 h 6602362"/>
              <a:gd name="connsiteX116" fmla="*/ 7846308 w 8636594"/>
              <a:gd name="connsiteY116" fmla="*/ 803354 h 6602362"/>
              <a:gd name="connsiteX117" fmla="*/ 7877772 w 8636594"/>
              <a:gd name="connsiteY117" fmla="*/ 764970 h 6602362"/>
              <a:gd name="connsiteX118" fmla="*/ 7909458 w 8636594"/>
              <a:gd name="connsiteY118" fmla="*/ 726853 h 6602362"/>
              <a:gd name="connsiteX119" fmla="*/ 7941371 w 8636594"/>
              <a:gd name="connsiteY119" fmla="*/ 689010 h 6602362"/>
              <a:gd name="connsiteX120" fmla="*/ 7973518 w 8636594"/>
              <a:gd name="connsiteY120" fmla="*/ 651447 h 6602362"/>
              <a:gd name="connsiteX121" fmla="*/ 8005905 w 8636594"/>
              <a:gd name="connsiteY121" fmla="*/ 614171 h 6602362"/>
              <a:gd name="connsiteX122" fmla="*/ 8038538 w 8636594"/>
              <a:gd name="connsiteY122" fmla="*/ 577189 h 6602362"/>
              <a:gd name="connsiteX123" fmla="*/ 8071421 w 8636594"/>
              <a:gd name="connsiteY123" fmla="*/ 540507 h 6602362"/>
              <a:gd name="connsiteX124" fmla="*/ 8104563 w 8636594"/>
              <a:gd name="connsiteY124" fmla="*/ 504132 h 6602362"/>
              <a:gd name="connsiteX125" fmla="*/ 8137967 w 8636594"/>
              <a:gd name="connsiteY125" fmla="*/ 468072 h 6602362"/>
              <a:gd name="connsiteX126" fmla="*/ 8171641 w 8636594"/>
              <a:gd name="connsiteY126" fmla="*/ 432332 h 6602362"/>
              <a:gd name="connsiteX127" fmla="*/ 8205590 w 8636594"/>
              <a:gd name="connsiteY127" fmla="*/ 396920 h 6602362"/>
              <a:gd name="connsiteX128" fmla="*/ 8239820 w 8636594"/>
              <a:gd name="connsiteY128" fmla="*/ 361843 h 6602362"/>
              <a:gd name="connsiteX129" fmla="*/ 8274337 w 8636594"/>
              <a:gd name="connsiteY129" fmla="*/ 327107 h 6602362"/>
              <a:gd name="connsiteX130" fmla="*/ 8309147 w 8636594"/>
              <a:gd name="connsiteY130" fmla="*/ 292718 h 6602362"/>
              <a:gd name="connsiteX131" fmla="*/ 8344256 w 8636594"/>
              <a:gd name="connsiteY131" fmla="*/ 258685 h 6602362"/>
              <a:gd name="connsiteX132" fmla="*/ 8379669 w 8636594"/>
              <a:gd name="connsiteY132" fmla="*/ 225013 h 6602362"/>
              <a:gd name="connsiteX133" fmla="*/ 8415394 w 8636594"/>
              <a:gd name="connsiteY133" fmla="*/ 191709 h 6602362"/>
              <a:gd name="connsiteX134" fmla="*/ 8451434 w 8636594"/>
              <a:gd name="connsiteY134" fmla="*/ 158780 h 6602362"/>
              <a:gd name="connsiteX135" fmla="*/ 8487798 w 8636594"/>
              <a:gd name="connsiteY135" fmla="*/ 126233 h 6602362"/>
              <a:gd name="connsiteX136" fmla="*/ 8524489 w 8636594"/>
              <a:gd name="connsiteY136" fmla="*/ 94075 h 6602362"/>
              <a:gd name="connsiteX137" fmla="*/ 8561515 w 8636594"/>
              <a:gd name="connsiteY137" fmla="*/ 62312 h 6602362"/>
              <a:gd name="connsiteX138" fmla="*/ 8598881 w 8636594"/>
              <a:gd name="connsiteY138" fmla="*/ 30951 h 6602362"/>
              <a:gd name="connsiteX139" fmla="*/ 8636594 w 8636594"/>
              <a:gd name="connsiteY139" fmla="*/ 0 h 6602362"/>
              <a:gd name="connsiteX0" fmla="*/ 8636594 w 8636594"/>
              <a:gd name="connsiteY0" fmla="*/ 0 h 6591417"/>
              <a:gd name="connsiteX1" fmla="*/ 5293 w 8636594"/>
              <a:gd name="connsiteY1" fmla="*/ 0 h 6591417"/>
              <a:gd name="connsiteX2" fmla="*/ 0 w 8636594"/>
              <a:gd name="connsiteY2" fmla="*/ 5587843 h 6591417"/>
              <a:gd name="connsiteX3" fmla="*/ 1594033 w 8636594"/>
              <a:gd name="connsiteY3" fmla="*/ 5600057 h 6591417"/>
              <a:gd name="connsiteX4" fmla="*/ 1686068 w 8636594"/>
              <a:gd name="connsiteY4" fmla="*/ 5599745 h 6591417"/>
              <a:gd name="connsiteX5" fmla="*/ 2244569 w 8636594"/>
              <a:gd name="connsiteY5" fmla="*/ 6591417 h 6591417"/>
              <a:gd name="connsiteX6" fmla="*/ 2302482 w 8636594"/>
              <a:gd name="connsiteY6" fmla="*/ 6580040 h 6591417"/>
              <a:gd name="connsiteX7" fmla="*/ 2359737 w 8636594"/>
              <a:gd name="connsiteY7" fmla="*/ 6568233 h 6591417"/>
              <a:gd name="connsiteX8" fmla="*/ 2416341 w 8636594"/>
              <a:gd name="connsiteY8" fmla="*/ 6555999 h 6591417"/>
              <a:gd name="connsiteX9" fmla="*/ 2472299 w 8636594"/>
              <a:gd name="connsiteY9" fmla="*/ 6543344 h 6591417"/>
              <a:gd name="connsiteX10" fmla="*/ 2527618 w 8636594"/>
              <a:gd name="connsiteY10" fmla="*/ 6530269 h 6591417"/>
              <a:gd name="connsiteX11" fmla="*/ 2582304 w 8636594"/>
              <a:gd name="connsiteY11" fmla="*/ 6516778 h 6591417"/>
              <a:gd name="connsiteX12" fmla="*/ 2636364 w 8636594"/>
              <a:gd name="connsiteY12" fmla="*/ 6502876 h 6591417"/>
              <a:gd name="connsiteX13" fmla="*/ 2689804 w 8636594"/>
              <a:gd name="connsiteY13" fmla="*/ 6488565 h 6591417"/>
              <a:gd name="connsiteX14" fmla="*/ 2742629 w 8636594"/>
              <a:gd name="connsiteY14" fmla="*/ 6473849 h 6591417"/>
              <a:gd name="connsiteX15" fmla="*/ 2794848 w 8636594"/>
              <a:gd name="connsiteY15" fmla="*/ 6458731 h 6591417"/>
              <a:gd name="connsiteX16" fmla="*/ 2846466 w 8636594"/>
              <a:gd name="connsiteY16" fmla="*/ 6443216 h 6591417"/>
              <a:gd name="connsiteX17" fmla="*/ 2897488 w 8636594"/>
              <a:gd name="connsiteY17" fmla="*/ 6427305 h 6591417"/>
              <a:gd name="connsiteX18" fmla="*/ 2947923 w 8636594"/>
              <a:gd name="connsiteY18" fmla="*/ 6411004 h 6591417"/>
              <a:gd name="connsiteX19" fmla="*/ 2997775 w 8636594"/>
              <a:gd name="connsiteY19" fmla="*/ 6394316 h 6591417"/>
              <a:gd name="connsiteX20" fmla="*/ 3047052 w 8636594"/>
              <a:gd name="connsiteY20" fmla="*/ 6377243 h 6591417"/>
              <a:gd name="connsiteX21" fmla="*/ 3095759 w 8636594"/>
              <a:gd name="connsiteY21" fmla="*/ 6359791 h 6591417"/>
              <a:gd name="connsiteX22" fmla="*/ 3143903 w 8636594"/>
              <a:gd name="connsiteY22" fmla="*/ 6341961 h 6591417"/>
              <a:gd name="connsiteX23" fmla="*/ 3191491 w 8636594"/>
              <a:gd name="connsiteY23" fmla="*/ 6323757 h 6591417"/>
              <a:gd name="connsiteX24" fmla="*/ 3238528 w 8636594"/>
              <a:gd name="connsiteY24" fmla="*/ 6305184 h 6591417"/>
              <a:gd name="connsiteX25" fmla="*/ 3285021 w 8636594"/>
              <a:gd name="connsiteY25" fmla="*/ 6286245 h 6591417"/>
              <a:gd name="connsiteX26" fmla="*/ 3330977 w 8636594"/>
              <a:gd name="connsiteY26" fmla="*/ 6266942 h 6591417"/>
              <a:gd name="connsiteX27" fmla="*/ 3376401 w 8636594"/>
              <a:gd name="connsiteY27" fmla="*/ 6247281 h 6591417"/>
              <a:gd name="connsiteX28" fmla="*/ 3421300 w 8636594"/>
              <a:gd name="connsiteY28" fmla="*/ 6227263 h 6591417"/>
              <a:gd name="connsiteX29" fmla="*/ 3465680 w 8636594"/>
              <a:gd name="connsiteY29" fmla="*/ 6206893 h 6591417"/>
              <a:gd name="connsiteX30" fmla="*/ 3509548 w 8636594"/>
              <a:gd name="connsiteY30" fmla="*/ 6186174 h 6591417"/>
              <a:gd name="connsiteX31" fmla="*/ 3552910 w 8636594"/>
              <a:gd name="connsiteY31" fmla="*/ 6165110 h 6591417"/>
              <a:gd name="connsiteX32" fmla="*/ 3595773 w 8636594"/>
              <a:gd name="connsiteY32" fmla="*/ 6143704 h 6591417"/>
              <a:gd name="connsiteX33" fmla="*/ 3638142 w 8636594"/>
              <a:gd name="connsiteY33" fmla="*/ 6121960 h 6591417"/>
              <a:gd name="connsiteX34" fmla="*/ 3680024 w 8636594"/>
              <a:gd name="connsiteY34" fmla="*/ 6099881 h 6591417"/>
              <a:gd name="connsiteX35" fmla="*/ 3721426 w 8636594"/>
              <a:gd name="connsiteY35" fmla="*/ 6077471 h 6591417"/>
              <a:gd name="connsiteX36" fmla="*/ 3762353 w 8636594"/>
              <a:gd name="connsiteY36" fmla="*/ 6054733 h 6591417"/>
              <a:gd name="connsiteX37" fmla="*/ 3802812 w 8636594"/>
              <a:gd name="connsiteY37" fmla="*/ 6031671 h 6591417"/>
              <a:gd name="connsiteX38" fmla="*/ 3842810 w 8636594"/>
              <a:gd name="connsiteY38" fmla="*/ 6008288 h 6591417"/>
              <a:gd name="connsiteX39" fmla="*/ 3882352 w 8636594"/>
              <a:gd name="connsiteY39" fmla="*/ 5984588 h 6591417"/>
              <a:gd name="connsiteX40" fmla="*/ 3921445 w 8636594"/>
              <a:gd name="connsiteY40" fmla="*/ 5960574 h 6591417"/>
              <a:gd name="connsiteX41" fmla="*/ 3960096 w 8636594"/>
              <a:gd name="connsiteY41" fmla="*/ 5936250 h 6591417"/>
              <a:gd name="connsiteX42" fmla="*/ 3998311 w 8636594"/>
              <a:gd name="connsiteY42" fmla="*/ 5911619 h 6591417"/>
              <a:gd name="connsiteX43" fmla="*/ 4036095 w 8636594"/>
              <a:gd name="connsiteY43" fmla="*/ 5886685 h 6591417"/>
              <a:gd name="connsiteX44" fmla="*/ 4073456 w 8636594"/>
              <a:gd name="connsiteY44" fmla="*/ 5861452 h 6591417"/>
              <a:gd name="connsiteX45" fmla="*/ 4110400 w 8636594"/>
              <a:gd name="connsiteY45" fmla="*/ 5835922 h 6591417"/>
              <a:gd name="connsiteX46" fmla="*/ 4146933 w 8636594"/>
              <a:gd name="connsiteY46" fmla="*/ 5810100 h 6591417"/>
              <a:gd name="connsiteX47" fmla="*/ 4183061 w 8636594"/>
              <a:gd name="connsiteY47" fmla="*/ 5783988 h 6591417"/>
              <a:gd name="connsiteX48" fmla="*/ 4218791 w 8636594"/>
              <a:gd name="connsiteY48" fmla="*/ 5757591 h 6591417"/>
              <a:gd name="connsiteX49" fmla="*/ 4254129 w 8636594"/>
              <a:gd name="connsiteY49" fmla="*/ 5730912 h 6591417"/>
              <a:gd name="connsiteX50" fmla="*/ 4289081 w 8636594"/>
              <a:gd name="connsiteY50" fmla="*/ 5703955 h 6591417"/>
              <a:gd name="connsiteX51" fmla="*/ 4323654 w 8636594"/>
              <a:gd name="connsiteY51" fmla="*/ 5676722 h 6591417"/>
              <a:gd name="connsiteX52" fmla="*/ 4357854 w 8636594"/>
              <a:gd name="connsiteY52" fmla="*/ 5649218 h 6591417"/>
              <a:gd name="connsiteX53" fmla="*/ 4391688 w 8636594"/>
              <a:gd name="connsiteY53" fmla="*/ 5621446 h 6591417"/>
              <a:gd name="connsiteX54" fmla="*/ 4425162 w 8636594"/>
              <a:gd name="connsiteY54" fmla="*/ 5593409 h 6591417"/>
              <a:gd name="connsiteX55" fmla="*/ 4458281 w 8636594"/>
              <a:gd name="connsiteY55" fmla="*/ 5565111 h 6591417"/>
              <a:gd name="connsiteX56" fmla="*/ 4491053 w 8636594"/>
              <a:gd name="connsiteY56" fmla="*/ 5536556 h 6591417"/>
              <a:gd name="connsiteX57" fmla="*/ 4523484 w 8636594"/>
              <a:gd name="connsiteY57" fmla="*/ 5507747 h 6591417"/>
              <a:gd name="connsiteX58" fmla="*/ 4555580 w 8636594"/>
              <a:gd name="connsiteY58" fmla="*/ 5478687 h 6591417"/>
              <a:gd name="connsiteX59" fmla="*/ 4587347 w 8636594"/>
              <a:gd name="connsiteY59" fmla="*/ 5449380 h 6591417"/>
              <a:gd name="connsiteX60" fmla="*/ 4618793 w 8636594"/>
              <a:gd name="connsiteY60" fmla="*/ 5419830 h 6591417"/>
              <a:gd name="connsiteX61" fmla="*/ 4649922 w 8636594"/>
              <a:gd name="connsiteY61" fmla="*/ 5390040 h 6591417"/>
              <a:gd name="connsiteX62" fmla="*/ 4680742 w 8636594"/>
              <a:gd name="connsiteY62" fmla="*/ 5360014 h 6591417"/>
              <a:gd name="connsiteX63" fmla="*/ 4711259 w 8636594"/>
              <a:gd name="connsiteY63" fmla="*/ 5329755 h 6591417"/>
              <a:gd name="connsiteX64" fmla="*/ 4741478 w 8636594"/>
              <a:gd name="connsiteY64" fmla="*/ 5299266 h 6591417"/>
              <a:gd name="connsiteX65" fmla="*/ 4771408 w 8636594"/>
              <a:gd name="connsiteY65" fmla="*/ 5268551 h 6591417"/>
              <a:gd name="connsiteX66" fmla="*/ 4801053 w 8636594"/>
              <a:gd name="connsiteY66" fmla="*/ 5237614 h 6591417"/>
              <a:gd name="connsiteX67" fmla="*/ 4830420 w 8636594"/>
              <a:gd name="connsiteY67" fmla="*/ 5206458 h 6591417"/>
              <a:gd name="connsiteX68" fmla="*/ 4859516 w 8636594"/>
              <a:gd name="connsiteY68" fmla="*/ 5175087 h 6591417"/>
              <a:gd name="connsiteX69" fmla="*/ 4888347 w 8636594"/>
              <a:gd name="connsiteY69" fmla="*/ 5143504 h 6591417"/>
              <a:gd name="connsiteX70" fmla="*/ 4916919 w 8636594"/>
              <a:gd name="connsiteY70" fmla="*/ 5111713 h 6591417"/>
              <a:gd name="connsiteX71" fmla="*/ 4945238 w 8636594"/>
              <a:gd name="connsiteY71" fmla="*/ 5079717 h 6591417"/>
              <a:gd name="connsiteX72" fmla="*/ 4973311 w 8636594"/>
              <a:gd name="connsiteY72" fmla="*/ 5047519 h 6591417"/>
              <a:gd name="connsiteX73" fmla="*/ 5001145 w 8636594"/>
              <a:gd name="connsiteY73" fmla="*/ 5015124 h 6591417"/>
              <a:gd name="connsiteX74" fmla="*/ 5028745 w 8636594"/>
              <a:gd name="connsiteY74" fmla="*/ 4982535 h 6591417"/>
              <a:gd name="connsiteX75" fmla="*/ 5056117 w 8636594"/>
              <a:gd name="connsiteY75" fmla="*/ 4949755 h 6591417"/>
              <a:gd name="connsiteX76" fmla="*/ 5083269 w 8636594"/>
              <a:gd name="connsiteY76" fmla="*/ 4916787 h 6591417"/>
              <a:gd name="connsiteX77" fmla="*/ 5110207 w 8636594"/>
              <a:gd name="connsiteY77" fmla="*/ 4883636 h 6591417"/>
              <a:gd name="connsiteX78" fmla="*/ 5136937 w 8636594"/>
              <a:gd name="connsiteY78" fmla="*/ 4850305 h 6591417"/>
              <a:gd name="connsiteX79" fmla="*/ 5163464 w 8636594"/>
              <a:gd name="connsiteY79" fmla="*/ 4816797 h 6591417"/>
              <a:gd name="connsiteX80" fmla="*/ 5215940 w 8636594"/>
              <a:gd name="connsiteY80" fmla="*/ 4749265 h 6591417"/>
              <a:gd name="connsiteX81" fmla="*/ 5267684 w 8636594"/>
              <a:gd name="connsiteY81" fmla="*/ 4681068 h 6591417"/>
              <a:gd name="connsiteX82" fmla="*/ 5318748 w 8636594"/>
              <a:gd name="connsiteY82" fmla="*/ 4612234 h 6591417"/>
              <a:gd name="connsiteX83" fmla="*/ 5369182 w 8636594"/>
              <a:gd name="connsiteY83" fmla="*/ 4542793 h 6591417"/>
              <a:gd name="connsiteX84" fmla="*/ 5419038 w 8636594"/>
              <a:gd name="connsiteY84" fmla="*/ 4472771 h 6591417"/>
              <a:gd name="connsiteX85" fmla="*/ 5468365 w 8636594"/>
              <a:gd name="connsiteY85" fmla="*/ 4402196 h 6591417"/>
              <a:gd name="connsiteX86" fmla="*/ 5517215 w 8636594"/>
              <a:gd name="connsiteY86" fmla="*/ 4331098 h 6591417"/>
              <a:gd name="connsiteX87" fmla="*/ 5565637 w 8636594"/>
              <a:gd name="connsiteY87" fmla="*/ 4259503 h 6591417"/>
              <a:gd name="connsiteX88" fmla="*/ 5613684 w 8636594"/>
              <a:gd name="connsiteY88" fmla="*/ 4187441 h 6591417"/>
              <a:gd name="connsiteX89" fmla="*/ 5685160 w 8636594"/>
              <a:gd name="connsiteY89" fmla="*/ 4078531 h 6591417"/>
              <a:gd name="connsiteX90" fmla="*/ 5756074 w 8636594"/>
              <a:gd name="connsiteY90" fmla="*/ 3968727 h 6591417"/>
              <a:gd name="connsiteX91" fmla="*/ 5873483 w 8636594"/>
              <a:gd name="connsiteY91" fmla="*/ 3783989 h 6591417"/>
              <a:gd name="connsiteX92" fmla="*/ 6203209 w 8636594"/>
              <a:gd name="connsiteY92" fmla="*/ 3258640 h 6591417"/>
              <a:gd name="connsiteX93" fmla="*/ 6299430 w 8636594"/>
              <a:gd name="connsiteY93" fmla="*/ 3107321 h 6591417"/>
              <a:gd name="connsiteX94" fmla="*/ 6372650 w 8636594"/>
              <a:gd name="connsiteY94" fmla="*/ 2993735 h 6591417"/>
              <a:gd name="connsiteX95" fmla="*/ 6453197 w 8636594"/>
              <a:gd name="connsiteY95" fmla="*/ 2869788 h 6591417"/>
              <a:gd name="connsiteX96" fmla="*/ 6564167 w 8636594"/>
              <a:gd name="connsiteY96" fmla="*/ 2696807 h 6591417"/>
              <a:gd name="connsiteX97" fmla="*/ 6976233 w 8636594"/>
              <a:gd name="connsiteY97" fmla="*/ 2045274 h 6591417"/>
              <a:gd name="connsiteX98" fmla="*/ 7086755 w 8636594"/>
              <a:gd name="connsiteY98" fmla="*/ 1872743 h 6591417"/>
              <a:gd name="connsiteX99" fmla="*/ 7170279 w 8636594"/>
              <a:gd name="connsiteY99" fmla="*/ 1744202 h 6591417"/>
              <a:gd name="connsiteX100" fmla="*/ 7226351 w 8636594"/>
              <a:gd name="connsiteY100" fmla="*/ 1659017 h 6591417"/>
              <a:gd name="connsiteX101" fmla="*/ 7282789 w 8636594"/>
              <a:gd name="connsiteY101" fmla="*/ 1574303 h 6591417"/>
              <a:gd name="connsiteX102" fmla="*/ 7339643 w 8636594"/>
              <a:gd name="connsiteY102" fmla="*/ 1490113 h 6591417"/>
              <a:gd name="connsiteX103" fmla="*/ 7396957 w 8636594"/>
              <a:gd name="connsiteY103" fmla="*/ 1406503 h 6591417"/>
              <a:gd name="connsiteX104" fmla="*/ 7454781 w 8636594"/>
              <a:gd name="connsiteY104" fmla="*/ 1323526 h 6591417"/>
              <a:gd name="connsiteX105" fmla="*/ 7513161 w 8636594"/>
              <a:gd name="connsiteY105" fmla="*/ 1241237 h 6591417"/>
              <a:gd name="connsiteX106" fmla="*/ 7572144 w 8636594"/>
              <a:gd name="connsiteY106" fmla="*/ 1159689 h 6591417"/>
              <a:gd name="connsiteX107" fmla="*/ 7601877 w 8636594"/>
              <a:gd name="connsiteY107" fmla="*/ 1119210 h 6591417"/>
              <a:gd name="connsiteX108" fmla="*/ 7631779 w 8636594"/>
              <a:gd name="connsiteY108" fmla="*/ 1078937 h 6591417"/>
              <a:gd name="connsiteX109" fmla="*/ 7661855 w 8636594"/>
              <a:gd name="connsiteY109" fmla="*/ 1038876 h 6591417"/>
              <a:gd name="connsiteX110" fmla="*/ 7692111 w 8636594"/>
              <a:gd name="connsiteY110" fmla="*/ 999035 h 6591417"/>
              <a:gd name="connsiteX111" fmla="*/ 7722554 w 8636594"/>
              <a:gd name="connsiteY111" fmla="*/ 959419 h 6591417"/>
              <a:gd name="connsiteX112" fmla="*/ 7753190 w 8636594"/>
              <a:gd name="connsiteY112" fmla="*/ 920037 h 6591417"/>
              <a:gd name="connsiteX113" fmla="*/ 7784023 w 8636594"/>
              <a:gd name="connsiteY113" fmla="*/ 880894 h 6591417"/>
              <a:gd name="connsiteX114" fmla="*/ 7815061 w 8636594"/>
              <a:gd name="connsiteY114" fmla="*/ 841997 h 6591417"/>
              <a:gd name="connsiteX115" fmla="*/ 7846308 w 8636594"/>
              <a:gd name="connsiteY115" fmla="*/ 803354 h 6591417"/>
              <a:gd name="connsiteX116" fmla="*/ 7877772 w 8636594"/>
              <a:gd name="connsiteY116" fmla="*/ 764970 h 6591417"/>
              <a:gd name="connsiteX117" fmla="*/ 7909458 w 8636594"/>
              <a:gd name="connsiteY117" fmla="*/ 726853 h 6591417"/>
              <a:gd name="connsiteX118" fmla="*/ 7941371 w 8636594"/>
              <a:gd name="connsiteY118" fmla="*/ 689010 h 6591417"/>
              <a:gd name="connsiteX119" fmla="*/ 7973518 w 8636594"/>
              <a:gd name="connsiteY119" fmla="*/ 651447 h 6591417"/>
              <a:gd name="connsiteX120" fmla="*/ 8005905 w 8636594"/>
              <a:gd name="connsiteY120" fmla="*/ 614171 h 6591417"/>
              <a:gd name="connsiteX121" fmla="*/ 8038538 w 8636594"/>
              <a:gd name="connsiteY121" fmla="*/ 577189 h 6591417"/>
              <a:gd name="connsiteX122" fmla="*/ 8071421 w 8636594"/>
              <a:gd name="connsiteY122" fmla="*/ 540507 h 6591417"/>
              <a:gd name="connsiteX123" fmla="*/ 8104563 w 8636594"/>
              <a:gd name="connsiteY123" fmla="*/ 504132 h 6591417"/>
              <a:gd name="connsiteX124" fmla="*/ 8137967 w 8636594"/>
              <a:gd name="connsiteY124" fmla="*/ 468072 h 6591417"/>
              <a:gd name="connsiteX125" fmla="*/ 8171641 w 8636594"/>
              <a:gd name="connsiteY125" fmla="*/ 432332 h 6591417"/>
              <a:gd name="connsiteX126" fmla="*/ 8205590 w 8636594"/>
              <a:gd name="connsiteY126" fmla="*/ 396920 h 6591417"/>
              <a:gd name="connsiteX127" fmla="*/ 8239820 w 8636594"/>
              <a:gd name="connsiteY127" fmla="*/ 361843 h 6591417"/>
              <a:gd name="connsiteX128" fmla="*/ 8274337 w 8636594"/>
              <a:gd name="connsiteY128" fmla="*/ 327107 h 6591417"/>
              <a:gd name="connsiteX129" fmla="*/ 8309147 w 8636594"/>
              <a:gd name="connsiteY129" fmla="*/ 292718 h 6591417"/>
              <a:gd name="connsiteX130" fmla="*/ 8344256 w 8636594"/>
              <a:gd name="connsiteY130" fmla="*/ 258685 h 6591417"/>
              <a:gd name="connsiteX131" fmla="*/ 8379669 w 8636594"/>
              <a:gd name="connsiteY131" fmla="*/ 225013 h 6591417"/>
              <a:gd name="connsiteX132" fmla="*/ 8415394 w 8636594"/>
              <a:gd name="connsiteY132" fmla="*/ 191709 h 6591417"/>
              <a:gd name="connsiteX133" fmla="*/ 8451434 w 8636594"/>
              <a:gd name="connsiteY133" fmla="*/ 158780 h 6591417"/>
              <a:gd name="connsiteX134" fmla="*/ 8487798 w 8636594"/>
              <a:gd name="connsiteY134" fmla="*/ 126233 h 6591417"/>
              <a:gd name="connsiteX135" fmla="*/ 8524489 w 8636594"/>
              <a:gd name="connsiteY135" fmla="*/ 94075 h 6591417"/>
              <a:gd name="connsiteX136" fmla="*/ 8561515 w 8636594"/>
              <a:gd name="connsiteY136" fmla="*/ 62312 h 6591417"/>
              <a:gd name="connsiteX137" fmla="*/ 8598881 w 8636594"/>
              <a:gd name="connsiteY137" fmla="*/ 30951 h 6591417"/>
              <a:gd name="connsiteX138" fmla="*/ 8636594 w 8636594"/>
              <a:gd name="connsiteY138" fmla="*/ 0 h 6591417"/>
              <a:gd name="connsiteX0" fmla="*/ 8636594 w 8636594"/>
              <a:gd name="connsiteY0" fmla="*/ 0 h 6580040"/>
              <a:gd name="connsiteX1" fmla="*/ 5293 w 8636594"/>
              <a:gd name="connsiteY1" fmla="*/ 0 h 6580040"/>
              <a:gd name="connsiteX2" fmla="*/ 0 w 8636594"/>
              <a:gd name="connsiteY2" fmla="*/ 5587843 h 6580040"/>
              <a:gd name="connsiteX3" fmla="*/ 1594033 w 8636594"/>
              <a:gd name="connsiteY3" fmla="*/ 5600057 h 6580040"/>
              <a:gd name="connsiteX4" fmla="*/ 1686068 w 8636594"/>
              <a:gd name="connsiteY4" fmla="*/ 5599745 h 6580040"/>
              <a:gd name="connsiteX5" fmla="*/ 2302482 w 8636594"/>
              <a:gd name="connsiteY5" fmla="*/ 6580040 h 6580040"/>
              <a:gd name="connsiteX6" fmla="*/ 2359737 w 8636594"/>
              <a:gd name="connsiteY6" fmla="*/ 6568233 h 6580040"/>
              <a:gd name="connsiteX7" fmla="*/ 2416341 w 8636594"/>
              <a:gd name="connsiteY7" fmla="*/ 6555999 h 6580040"/>
              <a:gd name="connsiteX8" fmla="*/ 2472299 w 8636594"/>
              <a:gd name="connsiteY8" fmla="*/ 6543344 h 6580040"/>
              <a:gd name="connsiteX9" fmla="*/ 2527618 w 8636594"/>
              <a:gd name="connsiteY9" fmla="*/ 6530269 h 6580040"/>
              <a:gd name="connsiteX10" fmla="*/ 2582304 w 8636594"/>
              <a:gd name="connsiteY10" fmla="*/ 6516778 h 6580040"/>
              <a:gd name="connsiteX11" fmla="*/ 2636364 w 8636594"/>
              <a:gd name="connsiteY11" fmla="*/ 6502876 h 6580040"/>
              <a:gd name="connsiteX12" fmla="*/ 2689804 w 8636594"/>
              <a:gd name="connsiteY12" fmla="*/ 6488565 h 6580040"/>
              <a:gd name="connsiteX13" fmla="*/ 2742629 w 8636594"/>
              <a:gd name="connsiteY13" fmla="*/ 6473849 h 6580040"/>
              <a:gd name="connsiteX14" fmla="*/ 2794848 w 8636594"/>
              <a:gd name="connsiteY14" fmla="*/ 6458731 h 6580040"/>
              <a:gd name="connsiteX15" fmla="*/ 2846466 w 8636594"/>
              <a:gd name="connsiteY15" fmla="*/ 6443216 h 6580040"/>
              <a:gd name="connsiteX16" fmla="*/ 2897488 w 8636594"/>
              <a:gd name="connsiteY16" fmla="*/ 6427305 h 6580040"/>
              <a:gd name="connsiteX17" fmla="*/ 2947923 w 8636594"/>
              <a:gd name="connsiteY17" fmla="*/ 6411004 h 6580040"/>
              <a:gd name="connsiteX18" fmla="*/ 2997775 w 8636594"/>
              <a:gd name="connsiteY18" fmla="*/ 6394316 h 6580040"/>
              <a:gd name="connsiteX19" fmla="*/ 3047052 w 8636594"/>
              <a:gd name="connsiteY19" fmla="*/ 6377243 h 6580040"/>
              <a:gd name="connsiteX20" fmla="*/ 3095759 w 8636594"/>
              <a:gd name="connsiteY20" fmla="*/ 6359791 h 6580040"/>
              <a:gd name="connsiteX21" fmla="*/ 3143903 w 8636594"/>
              <a:gd name="connsiteY21" fmla="*/ 6341961 h 6580040"/>
              <a:gd name="connsiteX22" fmla="*/ 3191491 w 8636594"/>
              <a:gd name="connsiteY22" fmla="*/ 6323757 h 6580040"/>
              <a:gd name="connsiteX23" fmla="*/ 3238528 w 8636594"/>
              <a:gd name="connsiteY23" fmla="*/ 6305184 h 6580040"/>
              <a:gd name="connsiteX24" fmla="*/ 3285021 w 8636594"/>
              <a:gd name="connsiteY24" fmla="*/ 6286245 h 6580040"/>
              <a:gd name="connsiteX25" fmla="*/ 3330977 w 8636594"/>
              <a:gd name="connsiteY25" fmla="*/ 6266942 h 6580040"/>
              <a:gd name="connsiteX26" fmla="*/ 3376401 w 8636594"/>
              <a:gd name="connsiteY26" fmla="*/ 6247281 h 6580040"/>
              <a:gd name="connsiteX27" fmla="*/ 3421300 w 8636594"/>
              <a:gd name="connsiteY27" fmla="*/ 6227263 h 6580040"/>
              <a:gd name="connsiteX28" fmla="*/ 3465680 w 8636594"/>
              <a:gd name="connsiteY28" fmla="*/ 6206893 h 6580040"/>
              <a:gd name="connsiteX29" fmla="*/ 3509548 w 8636594"/>
              <a:gd name="connsiteY29" fmla="*/ 6186174 h 6580040"/>
              <a:gd name="connsiteX30" fmla="*/ 3552910 w 8636594"/>
              <a:gd name="connsiteY30" fmla="*/ 6165110 h 6580040"/>
              <a:gd name="connsiteX31" fmla="*/ 3595773 w 8636594"/>
              <a:gd name="connsiteY31" fmla="*/ 6143704 h 6580040"/>
              <a:gd name="connsiteX32" fmla="*/ 3638142 w 8636594"/>
              <a:gd name="connsiteY32" fmla="*/ 6121960 h 6580040"/>
              <a:gd name="connsiteX33" fmla="*/ 3680024 w 8636594"/>
              <a:gd name="connsiteY33" fmla="*/ 6099881 h 6580040"/>
              <a:gd name="connsiteX34" fmla="*/ 3721426 w 8636594"/>
              <a:gd name="connsiteY34" fmla="*/ 6077471 h 6580040"/>
              <a:gd name="connsiteX35" fmla="*/ 3762353 w 8636594"/>
              <a:gd name="connsiteY35" fmla="*/ 6054733 h 6580040"/>
              <a:gd name="connsiteX36" fmla="*/ 3802812 w 8636594"/>
              <a:gd name="connsiteY36" fmla="*/ 6031671 h 6580040"/>
              <a:gd name="connsiteX37" fmla="*/ 3842810 w 8636594"/>
              <a:gd name="connsiteY37" fmla="*/ 6008288 h 6580040"/>
              <a:gd name="connsiteX38" fmla="*/ 3882352 w 8636594"/>
              <a:gd name="connsiteY38" fmla="*/ 5984588 h 6580040"/>
              <a:gd name="connsiteX39" fmla="*/ 3921445 w 8636594"/>
              <a:gd name="connsiteY39" fmla="*/ 5960574 h 6580040"/>
              <a:gd name="connsiteX40" fmla="*/ 3960096 w 8636594"/>
              <a:gd name="connsiteY40" fmla="*/ 5936250 h 6580040"/>
              <a:gd name="connsiteX41" fmla="*/ 3998311 w 8636594"/>
              <a:gd name="connsiteY41" fmla="*/ 5911619 h 6580040"/>
              <a:gd name="connsiteX42" fmla="*/ 4036095 w 8636594"/>
              <a:gd name="connsiteY42" fmla="*/ 5886685 h 6580040"/>
              <a:gd name="connsiteX43" fmla="*/ 4073456 w 8636594"/>
              <a:gd name="connsiteY43" fmla="*/ 5861452 h 6580040"/>
              <a:gd name="connsiteX44" fmla="*/ 4110400 w 8636594"/>
              <a:gd name="connsiteY44" fmla="*/ 5835922 h 6580040"/>
              <a:gd name="connsiteX45" fmla="*/ 4146933 w 8636594"/>
              <a:gd name="connsiteY45" fmla="*/ 5810100 h 6580040"/>
              <a:gd name="connsiteX46" fmla="*/ 4183061 w 8636594"/>
              <a:gd name="connsiteY46" fmla="*/ 5783988 h 6580040"/>
              <a:gd name="connsiteX47" fmla="*/ 4218791 w 8636594"/>
              <a:gd name="connsiteY47" fmla="*/ 5757591 h 6580040"/>
              <a:gd name="connsiteX48" fmla="*/ 4254129 w 8636594"/>
              <a:gd name="connsiteY48" fmla="*/ 5730912 h 6580040"/>
              <a:gd name="connsiteX49" fmla="*/ 4289081 w 8636594"/>
              <a:gd name="connsiteY49" fmla="*/ 5703955 h 6580040"/>
              <a:gd name="connsiteX50" fmla="*/ 4323654 w 8636594"/>
              <a:gd name="connsiteY50" fmla="*/ 5676722 h 6580040"/>
              <a:gd name="connsiteX51" fmla="*/ 4357854 w 8636594"/>
              <a:gd name="connsiteY51" fmla="*/ 5649218 h 6580040"/>
              <a:gd name="connsiteX52" fmla="*/ 4391688 w 8636594"/>
              <a:gd name="connsiteY52" fmla="*/ 5621446 h 6580040"/>
              <a:gd name="connsiteX53" fmla="*/ 4425162 w 8636594"/>
              <a:gd name="connsiteY53" fmla="*/ 5593409 h 6580040"/>
              <a:gd name="connsiteX54" fmla="*/ 4458281 w 8636594"/>
              <a:gd name="connsiteY54" fmla="*/ 5565111 h 6580040"/>
              <a:gd name="connsiteX55" fmla="*/ 4491053 w 8636594"/>
              <a:gd name="connsiteY55" fmla="*/ 5536556 h 6580040"/>
              <a:gd name="connsiteX56" fmla="*/ 4523484 w 8636594"/>
              <a:gd name="connsiteY56" fmla="*/ 5507747 h 6580040"/>
              <a:gd name="connsiteX57" fmla="*/ 4555580 w 8636594"/>
              <a:gd name="connsiteY57" fmla="*/ 5478687 h 6580040"/>
              <a:gd name="connsiteX58" fmla="*/ 4587347 w 8636594"/>
              <a:gd name="connsiteY58" fmla="*/ 5449380 h 6580040"/>
              <a:gd name="connsiteX59" fmla="*/ 4618793 w 8636594"/>
              <a:gd name="connsiteY59" fmla="*/ 5419830 h 6580040"/>
              <a:gd name="connsiteX60" fmla="*/ 4649922 w 8636594"/>
              <a:gd name="connsiteY60" fmla="*/ 5390040 h 6580040"/>
              <a:gd name="connsiteX61" fmla="*/ 4680742 w 8636594"/>
              <a:gd name="connsiteY61" fmla="*/ 5360014 h 6580040"/>
              <a:gd name="connsiteX62" fmla="*/ 4711259 w 8636594"/>
              <a:gd name="connsiteY62" fmla="*/ 5329755 h 6580040"/>
              <a:gd name="connsiteX63" fmla="*/ 4741478 w 8636594"/>
              <a:gd name="connsiteY63" fmla="*/ 5299266 h 6580040"/>
              <a:gd name="connsiteX64" fmla="*/ 4771408 w 8636594"/>
              <a:gd name="connsiteY64" fmla="*/ 5268551 h 6580040"/>
              <a:gd name="connsiteX65" fmla="*/ 4801053 w 8636594"/>
              <a:gd name="connsiteY65" fmla="*/ 5237614 h 6580040"/>
              <a:gd name="connsiteX66" fmla="*/ 4830420 w 8636594"/>
              <a:gd name="connsiteY66" fmla="*/ 5206458 h 6580040"/>
              <a:gd name="connsiteX67" fmla="*/ 4859516 w 8636594"/>
              <a:gd name="connsiteY67" fmla="*/ 5175087 h 6580040"/>
              <a:gd name="connsiteX68" fmla="*/ 4888347 w 8636594"/>
              <a:gd name="connsiteY68" fmla="*/ 5143504 h 6580040"/>
              <a:gd name="connsiteX69" fmla="*/ 4916919 w 8636594"/>
              <a:gd name="connsiteY69" fmla="*/ 5111713 h 6580040"/>
              <a:gd name="connsiteX70" fmla="*/ 4945238 w 8636594"/>
              <a:gd name="connsiteY70" fmla="*/ 5079717 h 6580040"/>
              <a:gd name="connsiteX71" fmla="*/ 4973311 w 8636594"/>
              <a:gd name="connsiteY71" fmla="*/ 5047519 h 6580040"/>
              <a:gd name="connsiteX72" fmla="*/ 5001145 w 8636594"/>
              <a:gd name="connsiteY72" fmla="*/ 5015124 h 6580040"/>
              <a:gd name="connsiteX73" fmla="*/ 5028745 w 8636594"/>
              <a:gd name="connsiteY73" fmla="*/ 4982535 h 6580040"/>
              <a:gd name="connsiteX74" fmla="*/ 5056117 w 8636594"/>
              <a:gd name="connsiteY74" fmla="*/ 4949755 h 6580040"/>
              <a:gd name="connsiteX75" fmla="*/ 5083269 w 8636594"/>
              <a:gd name="connsiteY75" fmla="*/ 4916787 h 6580040"/>
              <a:gd name="connsiteX76" fmla="*/ 5110207 w 8636594"/>
              <a:gd name="connsiteY76" fmla="*/ 4883636 h 6580040"/>
              <a:gd name="connsiteX77" fmla="*/ 5136937 w 8636594"/>
              <a:gd name="connsiteY77" fmla="*/ 4850305 h 6580040"/>
              <a:gd name="connsiteX78" fmla="*/ 5163464 w 8636594"/>
              <a:gd name="connsiteY78" fmla="*/ 4816797 h 6580040"/>
              <a:gd name="connsiteX79" fmla="*/ 5215940 w 8636594"/>
              <a:gd name="connsiteY79" fmla="*/ 4749265 h 6580040"/>
              <a:gd name="connsiteX80" fmla="*/ 5267684 w 8636594"/>
              <a:gd name="connsiteY80" fmla="*/ 4681068 h 6580040"/>
              <a:gd name="connsiteX81" fmla="*/ 5318748 w 8636594"/>
              <a:gd name="connsiteY81" fmla="*/ 4612234 h 6580040"/>
              <a:gd name="connsiteX82" fmla="*/ 5369182 w 8636594"/>
              <a:gd name="connsiteY82" fmla="*/ 4542793 h 6580040"/>
              <a:gd name="connsiteX83" fmla="*/ 5419038 w 8636594"/>
              <a:gd name="connsiteY83" fmla="*/ 4472771 h 6580040"/>
              <a:gd name="connsiteX84" fmla="*/ 5468365 w 8636594"/>
              <a:gd name="connsiteY84" fmla="*/ 4402196 h 6580040"/>
              <a:gd name="connsiteX85" fmla="*/ 5517215 w 8636594"/>
              <a:gd name="connsiteY85" fmla="*/ 4331098 h 6580040"/>
              <a:gd name="connsiteX86" fmla="*/ 5565637 w 8636594"/>
              <a:gd name="connsiteY86" fmla="*/ 4259503 h 6580040"/>
              <a:gd name="connsiteX87" fmla="*/ 5613684 w 8636594"/>
              <a:gd name="connsiteY87" fmla="*/ 4187441 h 6580040"/>
              <a:gd name="connsiteX88" fmla="*/ 5685160 w 8636594"/>
              <a:gd name="connsiteY88" fmla="*/ 4078531 h 6580040"/>
              <a:gd name="connsiteX89" fmla="*/ 5756074 w 8636594"/>
              <a:gd name="connsiteY89" fmla="*/ 3968727 h 6580040"/>
              <a:gd name="connsiteX90" fmla="*/ 5873483 w 8636594"/>
              <a:gd name="connsiteY90" fmla="*/ 3783989 h 6580040"/>
              <a:gd name="connsiteX91" fmla="*/ 6203209 w 8636594"/>
              <a:gd name="connsiteY91" fmla="*/ 3258640 h 6580040"/>
              <a:gd name="connsiteX92" fmla="*/ 6299430 w 8636594"/>
              <a:gd name="connsiteY92" fmla="*/ 3107321 h 6580040"/>
              <a:gd name="connsiteX93" fmla="*/ 6372650 w 8636594"/>
              <a:gd name="connsiteY93" fmla="*/ 2993735 h 6580040"/>
              <a:gd name="connsiteX94" fmla="*/ 6453197 w 8636594"/>
              <a:gd name="connsiteY94" fmla="*/ 2869788 h 6580040"/>
              <a:gd name="connsiteX95" fmla="*/ 6564167 w 8636594"/>
              <a:gd name="connsiteY95" fmla="*/ 2696807 h 6580040"/>
              <a:gd name="connsiteX96" fmla="*/ 6976233 w 8636594"/>
              <a:gd name="connsiteY96" fmla="*/ 2045274 h 6580040"/>
              <a:gd name="connsiteX97" fmla="*/ 7086755 w 8636594"/>
              <a:gd name="connsiteY97" fmla="*/ 1872743 h 6580040"/>
              <a:gd name="connsiteX98" fmla="*/ 7170279 w 8636594"/>
              <a:gd name="connsiteY98" fmla="*/ 1744202 h 6580040"/>
              <a:gd name="connsiteX99" fmla="*/ 7226351 w 8636594"/>
              <a:gd name="connsiteY99" fmla="*/ 1659017 h 6580040"/>
              <a:gd name="connsiteX100" fmla="*/ 7282789 w 8636594"/>
              <a:gd name="connsiteY100" fmla="*/ 1574303 h 6580040"/>
              <a:gd name="connsiteX101" fmla="*/ 7339643 w 8636594"/>
              <a:gd name="connsiteY101" fmla="*/ 1490113 h 6580040"/>
              <a:gd name="connsiteX102" fmla="*/ 7396957 w 8636594"/>
              <a:gd name="connsiteY102" fmla="*/ 1406503 h 6580040"/>
              <a:gd name="connsiteX103" fmla="*/ 7454781 w 8636594"/>
              <a:gd name="connsiteY103" fmla="*/ 1323526 h 6580040"/>
              <a:gd name="connsiteX104" fmla="*/ 7513161 w 8636594"/>
              <a:gd name="connsiteY104" fmla="*/ 1241237 h 6580040"/>
              <a:gd name="connsiteX105" fmla="*/ 7572144 w 8636594"/>
              <a:gd name="connsiteY105" fmla="*/ 1159689 h 6580040"/>
              <a:gd name="connsiteX106" fmla="*/ 7601877 w 8636594"/>
              <a:gd name="connsiteY106" fmla="*/ 1119210 h 6580040"/>
              <a:gd name="connsiteX107" fmla="*/ 7631779 w 8636594"/>
              <a:gd name="connsiteY107" fmla="*/ 1078937 h 6580040"/>
              <a:gd name="connsiteX108" fmla="*/ 7661855 w 8636594"/>
              <a:gd name="connsiteY108" fmla="*/ 1038876 h 6580040"/>
              <a:gd name="connsiteX109" fmla="*/ 7692111 w 8636594"/>
              <a:gd name="connsiteY109" fmla="*/ 999035 h 6580040"/>
              <a:gd name="connsiteX110" fmla="*/ 7722554 w 8636594"/>
              <a:gd name="connsiteY110" fmla="*/ 959419 h 6580040"/>
              <a:gd name="connsiteX111" fmla="*/ 7753190 w 8636594"/>
              <a:gd name="connsiteY111" fmla="*/ 920037 h 6580040"/>
              <a:gd name="connsiteX112" fmla="*/ 7784023 w 8636594"/>
              <a:gd name="connsiteY112" fmla="*/ 880894 h 6580040"/>
              <a:gd name="connsiteX113" fmla="*/ 7815061 w 8636594"/>
              <a:gd name="connsiteY113" fmla="*/ 841997 h 6580040"/>
              <a:gd name="connsiteX114" fmla="*/ 7846308 w 8636594"/>
              <a:gd name="connsiteY114" fmla="*/ 803354 h 6580040"/>
              <a:gd name="connsiteX115" fmla="*/ 7877772 w 8636594"/>
              <a:gd name="connsiteY115" fmla="*/ 764970 h 6580040"/>
              <a:gd name="connsiteX116" fmla="*/ 7909458 w 8636594"/>
              <a:gd name="connsiteY116" fmla="*/ 726853 h 6580040"/>
              <a:gd name="connsiteX117" fmla="*/ 7941371 w 8636594"/>
              <a:gd name="connsiteY117" fmla="*/ 689010 h 6580040"/>
              <a:gd name="connsiteX118" fmla="*/ 7973518 w 8636594"/>
              <a:gd name="connsiteY118" fmla="*/ 651447 h 6580040"/>
              <a:gd name="connsiteX119" fmla="*/ 8005905 w 8636594"/>
              <a:gd name="connsiteY119" fmla="*/ 614171 h 6580040"/>
              <a:gd name="connsiteX120" fmla="*/ 8038538 w 8636594"/>
              <a:gd name="connsiteY120" fmla="*/ 577189 h 6580040"/>
              <a:gd name="connsiteX121" fmla="*/ 8071421 w 8636594"/>
              <a:gd name="connsiteY121" fmla="*/ 540507 h 6580040"/>
              <a:gd name="connsiteX122" fmla="*/ 8104563 w 8636594"/>
              <a:gd name="connsiteY122" fmla="*/ 504132 h 6580040"/>
              <a:gd name="connsiteX123" fmla="*/ 8137967 w 8636594"/>
              <a:gd name="connsiteY123" fmla="*/ 468072 h 6580040"/>
              <a:gd name="connsiteX124" fmla="*/ 8171641 w 8636594"/>
              <a:gd name="connsiteY124" fmla="*/ 432332 h 6580040"/>
              <a:gd name="connsiteX125" fmla="*/ 8205590 w 8636594"/>
              <a:gd name="connsiteY125" fmla="*/ 396920 h 6580040"/>
              <a:gd name="connsiteX126" fmla="*/ 8239820 w 8636594"/>
              <a:gd name="connsiteY126" fmla="*/ 361843 h 6580040"/>
              <a:gd name="connsiteX127" fmla="*/ 8274337 w 8636594"/>
              <a:gd name="connsiteY127" fmla="*/ 327107 h 6580040"/>
              <a:gd name="connsiteX128" fmla="*/ 8309147 w 8636594"/>
              <a:gd name="connsiteY128" fmla="*/ 292718 h 6580040"/>
              <a:gd name="connsiteX129" fmla="*/ 8344256 w 8636594"/>
              <a:gd name="connsiteY129" fmla="*/ 258685 h 6580040"/>
              <a:gd name="connsiteX130" fmla="*/ 8379669 w 8636594"/>
              <a:gd name="connsiteY130" fmla="*/ 225013 h 6580040"/>
              <a:gd name="connsiteX131" fmla="*/ 8415394 w 8636594"/>
              <a:gd name="connsiteY131" fmla="*/ 191709 h 6580040"/>
              <a:gd name="connsiteX132" fmla="*/ 8451434 w 8636594"/>
              <a:gd name="connsiteY132" fmla="*/ 158780 h 6580040"/>
              <a:gd name="connsiteX133" fmla="*/ 8487798 w 8636594"/>
              <a:gd name="connsiteY133" fmla="*/ 126233 h 6580040"/>
              <a:gd name="connsiteX134" fmla="*/ 8524489 w 8636594"/>
              <a:gd name="connsiteY134" fmla="*/ 94075 h 6580040"/>
              <a:gd name="connsiteX135" fmla="*/ 8561515 w 8636594"/>
              <a:gd name="connsiteY135" fmla="*/ 62312 h 6580040"/>
              <a:gd name="connsiteX136" fmla="*/ 8598881 w 8636594"/>
              <a:gd name="connsiteY136" fmla="*/ 30951 h 6580040"/>
              <a:gd name="connsiteX137" fmla="*/ 8636594 w 8636594"/>
              <a:gd name="connsiteY137" fmla="*/ 0 h 6580040"/>
              <a:gd name="connsiteX0" fmla="*/ 8636594 w 8636594"/>
              <a:gd name="connsiteY0" fmla="*/ 0 h 6568233"/>
              <a:gd name="connsiteX1" fmla="*/ 5293 w 8636594"/>
              <a:gd name="connsiteY1" fmla="*/ 0 h 6568233"/>
              <a:gd name="connsiteX2" fmla="*/ 0 w 8636594"/>
              <a:gd name="connsiteY2" fmla="*/ 5587843 h 6568233"/>
              <a:gd name="connsiteX3" fmla="*/ 1594033 w 8636594"/>
              <a:gd name="connsiteY3" fmla="*/ 5600057 h 6568233"/>
              <a:gd name="connsiteX4" fmla="*/ 1686068 w 8636594"/>
              <a:gd name="connsiteY4" fmla="*/ 5599745 h 6568233"/>
              <a:gd name="connsiteX5" fmla="*/ 2359737 w 8636594"/>
              <a:gd name="connsiteY5" fmla="*/ 6568233 h 6568233"/>
              <a:gd name="connsiteX6" fmla="*/ 2416341 w 8636594"/>
              <a:gd name="connsiteY6" fmla="*/ 6555999 h 6568233"/>
              <a:gd name="connsiteX7" fmla="*/ 2472299 w 8636594"/>
              <a:gd name="connsiteY7" fmla="*/ 6543344 h 6568233"/>
              <a:gd name="connsiteX8" fmla="*/ 2527618 w 8636594"/>
              <a:gd name="connsiteY8" fmla="*/ 6530269 h 6568233"/>
              <a:gd name="connsiteX9" fmla="*/ 2582304 w 8636594"/>
              <a:gd name="connsiteY9" fmla="*/ 6516778 h 6568233"/>
              <a:gd name="connsiteX10" fmla="*/ 2636364 w 8636594"/>
              <a:gd name="connsiteY10" fmla="*/ 6502876 h 6568233"/>
              <a:gd name="connsiteX11" fmla="*/ 2689804 w 8636594"/>
              <a:gd name="connsiteY11" fmla="*/ 6488565 h 6568233"/>
              <a:gd name="connsiteX12" fmla="*/ 2742629 w 8636594"/>
              <a:gd name="connsiteY12" fmla="*/ 6473849 h 6568233"/>
              <a:gd name="connsiteX13" fmla="*/ 2794848 w 8636594"/>
              <a:gd name="connsiteY13" fmla="*/ 6458731 h 6568233"/>
              <a:gd name="connsiteX14" fmla="*/ 2846466 w 8636594"/>
              <a:gd name="connsiteY14" fmla="*/ 6443216 h 6568233"/>
              <a:gd name="connsiteX15" fmla="*/ 2897488 w 8636594"/>
              <a:gd name="connsiteY15" fmla="*/ 6427305 h 6568233"/>
              <a:gd name="connsiteX16" fmla="*/ 2947923 w 8636594"/>
              <a:gd name="connsiteY16" fmla="*/ 6411004 h 6568233"/>
              <a:gd name="connsiteX17" fmla="*/ 2997775 w 8636594"/>
              <a:gd name="connsiteY17" fmla="*/ 6394316 h 6568233"/>
              <a:gd name="connsiteX18" fmla="*/ 3047052 w 8636594"/>
              <a:gd name="connsiteY18" fmla="*/ 6377243 h 6568233"/>
              <a:gd name="connsiteX19" fmla="*/ 3095759 w 8636594"/>
              <a:gd name="connsiteY19" fmla="*/ 6359791 h 6568233"/>
              <a:gd name="connsiteX20" fmla="*/ 3143903 w 8636594"/>
              <a:gd name="connsiteY20" fmla="*/ 6341961 h 6568233"/>
              <a:gd name="connsiteX21" fmla="*/ 3191491 w 8636594"/>
              <a:gd name="connsiteY21" fmla="*/ 6323757 h 6568233"/>
              <a:gd name="connsiteX22" fmla="*/ 3238528 w 8636594"/>
              <a:gd name="connsiteY22" fmla="*/ 6305184 h 6568233"/>
              <a:gd name="connsiteX23" fmla="*/ 3285021 w 8636594"/>
              <a:gd name="connsiteY23" fmla="*/ 6286245 h 6568233"/>
              <a:gd name="connsiteX24" fmla="*/ 3330977 w 8636594"/>
              <a:gd name="connsiteY24" fmla="*/ 6266942 h 6568233"/>
              <a:gd name="connsiteX25" fmla="*/ 3376401 w 8636594"/>
              <a:gd name="connsiteY25" fmla="*/ 6247281 h 6568233"/>
              <a:gd name="connsiteX26" fmla="*/ 3421300 w 8636594"/>
              <a:gd name="connsiteY26" fmla="*/ 6227263 h 6568233"/>
              <a:gd name="connsiteX27" fmla="*/ 3465680 w 8636594"/>
              <a:gd name="connsiteY27" fmla="*/ 6206893 h 6568233"/>
              <a:gd name="connsiteX28" fmla="*/ 3509548 w 8636594"/>
              <a:gd name="connsiteY28" fmla="*/ 6186174 h 6568233"/>
              <a:gd name="connsiteX29" fmla="*/ 3552910 w 8636594"/>
              <a:gd name="connsiteY29" fmla="*/ 6165110 h 6568233"/>
              <a:gd name="connsiteX30" fmla="*/ 3595773 w 8636594"/>
              <a:gd name="connsiteY30" fmla="*/ 6143704 h 6568233"/>
              <a:gd name="connsiteX31" fmla="*/ 3638142 w 8636594"/>
              <a:gd name="connsiteY31" fmla="*/ 6121960 h 6568233"/>
              <a:gd name="connsiteX32" fmla="*/ 3680024 w 8636594"/>
              <a:gd name="connsiteY32" fmla="*/ 6099881 h 6568233"/>
              <a:gd name="connsiteX33" fmla="*/ 3721426 w 8636594"/>
              <a:gd name="connsiteY33" fmla="*/ 6077471 h 6568233"/>
              <a:gd name="connsiteX34" fmla="*/ 3762353 w 8636594"/>
              <a:gd name="connsiteY34" fmla="*/ 6054733 h 6568233"/>
              <a:gd name="connsiteX35" fmla="*/ 3802812 w 8636594"/>
              <a:gd name="connsiteY35" fmla="*/ 6031671 h 6568233"/>
              <a:gd name="connsiteX36" fmla="*/ 3842810 w 8636594"/>
              <a:gd name="connsiteY36" fmla="*/ 6008288 h 6568233"/>
              <a:gd name="connsiteX37" fmla="*/ 3882352 w 8636594"/>
              <a:gd name="connsiteY37" fmla="*/ 5984588 h 6568233"/>
              <a:gd name="connsiteX38" fmla="*/ 3921445 w 8636594"/>
              <a:gd name="connsiteY38" fmla="*/ 5960574 h 6568233"/>
              <a:gd name="connsiteX39" fmla="*/ 3960096 w 8636594"/>
              <a:gd name="connsiteY39" fmla="*/ 5936250 h 6568233"/>
              <a:gd name="connsiteX40" fmla="*/ 3998311 w 8636594"/>
              <a:gd name="connsiteY40" fmla="*/ 5911619 h 6568233"/>
              <a:gd name="connsiteX41" fmla="*/ 4036095 w 8636594"/>
              <a:gd name="connsiteY41" fmla="*/ 5886685 h 6568233"/>
              <a:gd name="connsiteX42" fmla="*/ 4073456 w 8636594"/>
              <a:gd name="connsiteY42" fmla="*/ 5861452 h 6568233"/>
              <a:gd name="connsiteX43" fmla="*/ 4110400 w 8636594"/>
              <a:gd name="connsiteY43" fmla="*/ 5835922 h 6568233"/>
              <a:gd name="connsiteX44" fmla="*/ 4146933 w 8636594"/>
              <a:gd name="connsiteY44" fmla="*/ 5810100 h 6568233"/>
              <a:gd name="connsiteX45" fmla="*/ 4183061 w 8636594"/>
              <a:gd name="connsiteY45" fmla="*/ 5783988 h 6568233"/>
              <a:gd name="connsiteX46" fmla="*/ 4218791 w 8636594"/>
              <a:gd name="connsiteY46" fmla="*/ 5757591 h 6568233"/>
              <a:gd name="connsiteX47" fmla="*/ 4254129 w 8636594"/>
              <a:gd name="connsiteY47" fmla="*/ 5730912 h 6568233"/>
              <a:gd name="connsiteX48" fmla="*/ 4289081 w 8636594"/>
              <a:gd name="connsiteY48" fmla="*/ 5703955 h 6568233"/>
              <a:gd name="connsiteX49" fmla="*/ 4323654 w 8636594"/>
              <a:gd name="connsiteY49" fmla="*/ 5676722 h 6568233"/>
              <a:gd name="connsiteX50" fmla="*/ 4357854 w 8636594"/>
              <a:gd name="connsiteY50" fmla="*/ 5649218 h 6568233"/>
              <a:gd name="connsiteX51" fmla="*/ 4391688 w 8636594"/>
              <a:gd name="connsiteY51" fmla="*/ 5621446 h 6568233"/>
              <a:gd name="connsiteX52" fmla="*/ 4425162 w 8636594"/>
              <a:gd name="connsiteY52" fmla="*/ 5593409 h 6568233"/>
              <a:gd name="connsiteX53" fmla="*/ 4458281 w 8636594"/>
              <a:gd name="connsiteY53" fmla="*/ 5565111 h 6568233"/>
              <a:gd name="connsiteX54" fmla="*/ 4491053 w 8636594"/>
              <a:gd name="connsiteY54" fmla="*/ 5536556 h 6568233"/>
              <a:gd name="connsiteX55" fmla="*/ 4523484 w 8636594"/>
              <a:gd name="connsiteY55" fmla="*/ 5507747 h 6568233"/>
              <a:gd name="connsiteX56" fmla="*/ 4555580 w 8636594"/>
              <a:gd name="connsiteY56" fmla="*/ 5478687 h 6568233"/>
              <a:gd name="connsiteX57" fmla="*/ 4587347 w 8636594"/>
              <a:gd name="connsiteY57" fmla="*/ 5449380 h 6568233"/>
              <a:gd name="connsiteX58" fmla="*/ 4618793 w 8636594"/>
              <a:gd name="connsiteY58" fmla="*/ 5419830 h 6568233"/>
              <a:gd name="connsiteX59" fmla="*/ 4649922 w 8636594"/>
              <a:gd name="connsiteY59" fmla="*/ 5390040 h 6568233"/>
              <a:gd name="connsiteX60" fmla="*/ 4680742 w 8636594"/>
              <a:gd name="connsiteY60" fmla="*/ 5360014 h 6568233"/>
              <a:gd name="connsiteX61" fmla="*/ 4711259 w 8636594"/>
              <a:gd name="connsiteY61" fmla="*/ 5329755 h 6568233"/>
              <a:gd name="connsiteX62" fmla="*/ 4741478 w 8636594"/>
              <a:gd name="connsiteY62" fmla="*/ 5299266 h 6568233"/>
              <a:gd name="connsiteX63" fmla="*/ 4771408 w 8636594"/>
              <a:gd name="connsiteY63" fmla="*/ 5268551 h 6568233"/>
              <a:gd name="connsiteX64" fmla="*/ 4801053 w 8636594"/>
              <a:gd name="connsiteY64" fmla="*/ 5237614 h 6568233"/>
              <a:gd name="connsiteX65" fmla="*/ 4830420 w 8636594"/>
              <a:gd name="connsiteY65" fmla="*/ 5206458 h 6568233"/>
              <a:gd name="connsiteX66" fmla="*/ 4859516 w 8636594"/>
              <a:gd name="connsiteY66" fmla="*/ 5175087 h 6568233"/>
              <a:gd name="connsiteX67" fmla="*/ 4888347 w 8636594"/>
              <a:gd name="connsiteY67" fmla="*/ 5143504 h 6568233"/>
              <a:gd name="connsiteX68" fmla="*/ 4916919 w 8636594"/>
              <a:gd name="connsiteY68" fmla="*/ 5111713 h 6568233"/>
              <a:gd name="connsiteX69" fmla="*/ 4945238 w 8636594"/>
              <a:gd name="connsiteY69" fmla="*/ 5079717 h 6568233"/>
              <a:gd name="connsiteX70" fmla="*/ 4973311 w 8636594"/>
              <a:gd name="connsiteY70" fmla="*/ 5047519 h 6568233"/>
              <a:gd name="connsiteX71" fmla="*/ 5001145 w 8636594"/>
              <a:gd name="connsiteY71" fmla="*/ 5015124 h 6568233"/>
              <a:gd name="connsiteX72" fmla="*/ 5028745 w 8636594"/>
              <a:gd name="connsiteY72" fmla="*/ 4982535 h 6568233"/>
              <a:gd name="connsiteX73" fmla="*/ 5056117 w 8636594"/>
              <a:gd name="connsiteY73" fmla="*/ 4949755 h 6568233"/>
              <a:gd name="connsiteX74" fmla="*/ 5083269 w 8636594"/>
              <a:gd name="connsiteY74" fmla="*/ 4916787 h 6568233"/>
              <a:gd name="connsiteX75" fmla="*/ 5110207 w 8636594"/>
              <a:gd name="connsiteY75" fmla="*/ 4883636 h 6568233"/>
              <a:gd name="connsiteX76" fmla="*/ 5136937 w 8636594"/>
              <a:gd name="connsiteY76" fmla="*/ 4850305 h 6568233"/>
              <a:gd name="connsiteX77" fmla="*/ 5163464 w 8636594"/>
              <a:gd name="connsiteY77" fmla="*/ 4816797 h 6568233"/>
              <a:gd name="connsiteX78" fmla="*/ 5215940 w 8636594"/>
              <a:gd name="connsiteY78" fmla="*/ 4749265 h 6568233"/>
              <a:gd name="connsiteX79" fmla="*/ 5267684 w 8636594"/>
              <a:gd name="connsiteY79" fmla="*/ 4681068 h 6568233"/>
              <a:gd name="connsiteX80" fmla="*/ 5318748 w 8636594"/>
              <a:gd name="connsiteY80" fmla="*/ 4612234 h 6568233"/>
              <a:gd name="connsiteX81" fmla="*/ 5369182 w 8636594"/>
              <a:gd name="connsiteY81" fmla="*/ 4542793 h 6568233"/>
              <a:gd name="connsiteX82" fmla="*/ 5419038 w 8636594"/>
              <a:gd name="connsiteY82" fmla="*/ 4472771 h 6568233"/>
              <a:gd name="connsiteX83" fmla="*/ 5468365 w 8636594"/>
              <a:gd name="connsiteY83" fmla="*/ 4402196 h 6568233"/>
              <a:gd name="connsiteX84" fmla="*/ 5517215 w 8636594"/>
              <a:gd name="connsiteY84" fmla="*/ 4331098 h 6568233"/>
              <a:gd name="connsiteX85" fmla="*/ 5565637 w 8636594"/>
              <a:gd name="connsiteY85" fmla="*/ 4259503 h 6568233"/>
              <a:gd name="connsiteX86" fmla="*/ 5613684 w 8636594"/>
              <a:gd name="connsiteY86" fmla="*/ 4187441 h 6568233"/>
              <a:gd name="connsiteX87" fmla="*/ 5685160 w 8636594"/>
              <a:gd name="connsiteY87" fmla="*/ 4078531 h 6568233"/>
              <a:gd name="connsiteX88" fmla="*/ 5756074 w 8636594"/>
              <a:gd name="connsiteY88" fmla="*/ 3968727 h 6568233"/>
              <a:gd name="connsiteX89" fmla="*/ 5873483 w 8636594"/>
              <a:gd name="connsiteY89" fmla="*/ 3783989 h 6568233"/>
              <a:gd name="connsiteX90" fmla="*/ 6203209 w 8636594"/>
              <a:gd name="connsiteY90" fmla="*/ 3258640 h 6568233"/>
              <a:gd name="connsiteX91" fmla="*/ 6299430 w 8636594"/>
              <a:gd name="connsiteY91" fmla="*/ 3107321 h 6568233"/>
              <a:gd name="connsiteX92" fmla="*/ 6372650 w 8636594"/>
              <a:gd name="connsiteY92" fmla="*/ 2993735 h 6568233"/>
              <a:gd name="connsiteX93" fmla="*/ 6453197 w 8636594"/>
              <a:gd name="connsiteY93" fmla="*/ 2869788 h 6568233"/>
              <a:gd name="connsiteX94" fmla="*/ 6564167 w 8636594"/>
              <a:gd name="connsiteY94" fmla="*/ 2696807 h 6568233"/>
              <a:gd name="connsiteX95" fmla="*/ 6976233 w 8636594"/>
              <a:gd name="connsiteY95" fmla="*/ 2045274 h 6568233"/>
              <a:gd name="connsiteX96" fmla="*/ 7086755 w 8636594"/>
              <a:gd name="connsiteY96" fmla="*/ 1872743 h 6568233"/>
              <a:gd name="connsiteX97" fmla="*/ 7170279 w 8636594"/>
              <a:gd name="connsiteY97" fmla="*/ 1744202 h 6568233"/>
              <a:gd name="connsiteX98" fmla="*/ 7226351 w 8636594"/>
              <a:gd name="connsiteY98" fmla="*/ 1659017 h 6568233"/>
              <a:gd name="connsiteX99" fmla="*/ 7282789 w 8636594"/>
              <a:gd name="connsiteY99" fmla="*/ 1574303 h 6568233"/>
              <a:gd name="connsiteX100" fmla="*/ 7339643 w 8636594"/>
              <a:gd name="connsiteY100" fmla="*/ 1490113 h 6568233"/>
              <a:gd name="connsiteX101" fmla="*/ 7396957 w 8636594"/>
              <a:gd name="connsiteY101" fmla="*/ 1406503 h 6568233"/>
              <a:gd name="connsiteX102" fmla="*/ 7454781 w 8636594"/>
              <a:gd name="connsiteY102" fmla="*/ 1323526 h 6568233"/>
              <a:gd name="connsiteX103" fmla="*/ 7513161 w 8636594"/>
              <a:gd name="connsiteY103" fmla="*/ 1241237 h 6568233"/>
              <a:gd name="connsiteX104" fmla="*/ 7572144 w 8636594"/>
              <a:gd name="connsiteY104" fmla="*/ 1159689 h 6568233"/>
              <a:gd name="connsiteX105" fmla="*/ 7601877 w 8636594"/>
              <a:gd name="connsiteY105" fmla="*/ 1119210 h 6568233"/>
              <a:gd name="connsiteX106" fmla="*/ 7631779 w 8636594"/>
              <a:gd name="connsiteY106" fmla="*/ 1078937 h 6568233"/>
              <a:gd name="connsiteX107" fmla="*/ 7661855 w 8636594"/>
              <a:gd name="connsiteY107" fmla="*/ 1038876 h 6568233"/>
              <a:gd name="connsiteX108" fmla="*/ 7692111 w 8636594"/>
              <a:gd name="connsiteY108" fmla="*/ 999035 h 6568233"/>
              <a:gd name="connsiteX109" fmla="*/ 7722554 w 8636594"/>
              <a:gd name="connsiteY109" fmla="*/ 959419 h 6568233"/>
              <a:gd name="connsiteX110" fmla="*/ 7753190 w 8636594"/>
              <a:gd name="connsiteY110" fmla="*/ 920037 h 6568233"/>
              <a:gd name="connsiteX111" fmla="*/ 7784023 w 8636594"/>
              <a:gd name="connsiteY111" fmla="*/ 880894 h 6568233"/>
              <a:gd name="connsiteX112" fmla="*/ 7815061 w 8636594"/>
              <a:gd name="connsiteY112" fmla="*/ 841997 h 6568233"/>
              <a:gd name="connsiteX113" fmla="*/ 7846308 w 8636594"/>
              <a:gd name="connsiteY113" fmla="*/ 803354 h 6568233"/>
              <a:gd name="connsiteX114" fmla="*/ 7877772 w 8636594"/>
              <a:gd name="connsiteY114" fmla="*/ 764970 h 6568233"/>
              <a:gd name="connsiteX115" fmla="*/ 7909458 w 8636594"/>
              <a:gd name="connsiteY115" fmla="*/ 726853 h 6568233"/>
              <a:gd name="connsiteX116" fmla="*/ 7941371 w 8636594"/>
              <a:gd name="connsiteY116" fmla="*/ 689010 h 6568233"/>
              <a:gd name="connsiteX117" fmla="*/ 7973518 w 8636594"/>
              <a:gd name="connsiteY117" fmla="*/ 651447 h 6568233"/>
              <a:gd name="connsiteX118" fmla="*/ 8005905 w 8636594"/>
              <a:gd name="connsiteY118" fmla="*/ 614171 h 6568233"/>
              <a:gd name="connsiteX119" fmla="*/ 8038538 w 8636594"/>
              <a:gd name="connsiteY119" fmla="*/ 577189 h 6568233"/>
              <a:gd name="connsiteX120" fmla="*/ 8071421 w 8636594"/>
              <a:gd name="connsiteY120" fmla="*/ 540507 h 6568233"/>
              <a:gd name="connsiteX121" fmla="*/ 8104563 w 8636594"/>
              <a:gd name="connsiteY121" fmla="*/ 504132 h 6568233"/>
              <a:gd name="connsiteX122" fmla="*/ 8137967 w 8636594"/>
              <a:gd name="connsiteY122" fmla="*/ 468072 h 6568233"/>
              <a:gd name="connsiteX123" fmla="*/ 8171641 w 8636594"/>
              <a:gd name="connsiteY123" fmla="*/ 432332 h 6568233"/>
              <a:gd name="connsiteX124" fmla="*/ 8205590 w 8636594"/>
              <a:gd name="connsiteY124" fmla="*/ 396920 h 6568233"/>
              <a:gd name="connsiteX125" fmla="*/ 8239820 w 8636594"/>
              <a:gd name="connsiteY125" fmla="*/ 361843 h 6568233"/>
              <a:gd name="connsiteX126" fmla="*/ 8274337 w 8636594"/>
              <a:gd name="connsiteY126" fmla="*/ 327107 h 6568233"/>
              <a:gd name="connsiteX127" fmla="*/ 8309147 w 8636594"/>
              <a:gd name="connsiteY127" fmla="*/ 292718 h 6568233"/>
              <a:gd name="connsiteX128" fmla="*/ 8344256 w 8636594"/>
              <a:gd name="connsiteY128" fmla="*/ 258685 h 6568233"/>
              <a:gd name="connsiteX129" fmla="*/ 8379669 w 8636594"/>
              <a:gd name="connsiteY129" fmla="*/ 225013 h 6568233"/>
              <a:gd name="connsiteX130" fmla="*/ 8415394 w 8636594"/>
              <a:gd name="connsiteY130" fmla="*/ 191709 h 6568233"/>
              <a:gd name="connsiteX131" fmla="*/ 8451434 w 8636594"/>
              <a:gd name="connsiteY131" fmla="*/ 158780 h 6568233"/>
              <a:gd name="connsiteX132" fmla="*/ 8487798 w 8636594"/>
              <a:gd name="connsiteY132" fmla="*/ 126233 h 6568233"/>
              <a:gd name="connsiteX133" fmla="*/ 8524489 w 8636594"/>
              <a:gd name="connsiteY133" fmla="*/ 94075 h 6568233"/>
              <a:gd name="connsiteX134" fmla="*/ 8561515 w 8636594"/>
              <a:gd name="connsiteY134" fmla="*/ 62312 h 6568233"/>
              <a:gd name="connsiteX135" fmla="*/ 8598881 w 8636594"/>
              <a:gd name="connsiteY135" fmla="*/ 30951 h 6568233"/>
              <a:gd name="connsiteX136" fmla="*/ 8636594 w 8636594"/>
              <a:gd name="connsiteY136" fmla="*/ 0 h 6568233"/>
              <a:gd name="connsiteX0" fmla="*/ 8636594 w 8636594"/>
              <a:gd name="connsiteY0" fmla="*/ 0 h 6555999"/>
              <a:gd name="connsiteX1" fmla="*/ 5293 w 8636594"/>
              <a:gd name="connsiteY1" fmla="*/ 0 h 6555999"/>
              <a:gd name="connsiteX2" fmla="*/ 0 w 8636594"/>
              <a:gd name="connsiteY2" fmla="*/ 5587843 h 6555999"/>
              <a:gd name="connsiteX3" fmla="*/ 1594033 w 8636594"/>
              <a:gd name="connsiteY3" fmla="*/ 5600057 h 6555999"/>
              <a:gd name="connsiteX4" fmla="*/ 1686068 w 8636594"/>
              <a:gd name="connsiteY4" fmla="*/ 5599745 h 6555999"/>
              <a:gd name="connsiteX5" fmla="*/ 2416341 w 8636594"/>
              <a:gd name="connsiteY5" fmla="*/ 6555999 h 6555999"/>
              <a:gd name="connsiteX6" fmla="*/ 2472299 w 8636594"/>
              <a:gd name="connsiteY6" fmla="*/ 6543344 h 6555999"/>
              <a:gd name="connsiteX7" fmla="*/ 2527618 w 8636594"/>
              <a:gd name="connsiteY7" fmla="*/ 6530269 h 6555999"/>
              <a:gd name="connsiteX8" fmla="*/ 2582304 w 8636594"/>
              <a:gd name="connsiteY8" fmla="*/ 6516778 h 6555999"/>
              <a:gd name="connsiteX9" fmla="*/ 2636364 w 8636594"/>
              <a:gd name="connsiteY9" fmla="*/ 6502876 h 6555999"/>
              <a:gd name="connsiteX10" fmla="*/ 2689804 w 8636594"/>
              <a:gd name="connsiteY10" fmla="*/ 6488565 h 6555999"/>
              <a:gd name="connsiteX11" fmla="*/ 2742629 w 8636594"/>
              <a:gd name="connsiteY11" fmla="*/ 6473849 h 6555999"/>
              <a:gd name="connsiteX12" fmla="*/ 2794848 w 8636594"/>
              <a:gd name="connsiteY12" fmla="*/ 6458731 h 6555999"/>
              <a:gd name="connsiteX13" fmla="*/ 2846466 w 8636594"/>
              <a:gd name="connsiteY13" fmla="*/ 6443216 h 6555999"/>
              <a:gd name="connsiteX14" fmla="*/ 2897488 w 8636594"/>
              <a:gd name="connsiteY14" fmla="*/ 6427305 h 6555999"/>
              <a:gd name="connsiteX15" fmla="*/ 2947923 w 8636594"/>
              <a:gd name="connsiteY15" fmla="*/ 6411004 h 6555999"/>
              <a:gd name="connsiteX16" fmla="*/ 2997775 w 8636594"/>
              <a:gd name="connsiteY16" fmla="*/ 6394316 h 6555999"/>
              <a:gd name="connsiteX17" fmla="*/ 3047052 w 8636594"/>
              <a:gd name="connsiteY17" fmla="*/ 6377243 h 6555999"/>
              <a:gd name="connsiteX18" fmla="*/ 3095759 w 8636594"/>
              <a:gd name="connsiteY18" fmla="*/ 6359791 h 6555999"/>
              <a:gd name="connsiteX19" fmla="*/ 3143903 w 8636594"/>
              <a:gd name="connsiteY19" fmla="*/ 6341961 h 6555999"/>
              <a:gd name="connsiteX20" fmla="*/ 3191491 w 8636594"/>
              <a:gd name="connsiteY20" fmla="*/ 6323757 h 6555999"/>
              <a:gd name="connsiteX21" fmla="*/ 3238528 w 8636594"/>
              <a:gd name="connsiteY21" fmla="*/ 6305184 h 6555999"/>
              <a:gd name="connsiteX22" fmla="*/ 3285021 w 8636594"/>
              <a:gd name="connsiteY22" fmla="*/ 6286245 h 6555999"/>
              <a:gd name="connsiteX23" fmla="*/ 3330977 w 8636594"/>
              <a:gd name="connsiteY23" fmla="*/ 6266942 h 6555999"/>
              <a:gd name="connsiteX24" fmla="*/ 3376401 w 8636594"/>
              <a:gd name="connsiteY24" fmla="*/ 6247281 h 6555999"/>
              <a:gd name="connsiteX25" fmla="*/ 3421300 w 8636594"/>
              <a:gd name="connsiteY25" fmla="*/ 6227263 h 6555999"/>
              <a:gd name="connsiteX26" fmla="*/ 3465680 w 8636594"/>
              <a:gd name="connsiteY26" fmla="*/ 6206893 h 6555999"/>
              <a:gd name="connsiteX27" fmla="*/ 3509548 w 8636594"/>
              <a:gd name="connsiteY27" fmla="*/ 6186174 h 6555999"/>
              <a:gd name="connsiteX28" fmla="*/ 3552910 w 8636594"/>
              <a:gd name="connsiteY28" fmla="*/ 6165110 h 6555999"/>
              <a:gd name="connsiteX29" fmla="*/ 3595773 w 8636594"/>
              <a:gd name="connsiteY29" fmla="*/ 6143704 h 6555999"/>
              <a:gd name="connsiteX30" fmla="*/ 3638142 w 8636594"/>
              <a:gd name="connsiteY30" fmla="*/ 6121960 h 6555999"/>
              <a:gd name="connsiteX31" fmla="*/ 3680024 w 8636594"/>
              <a:gd name="connsiteY31" fmla="*/ 6099881 h 6555999"/>
              <a:gd name="connsiteX32" fmla="*/ 3721426 w 8636594"/>
              <a:gd name="connsiteY32" fmla="*/ 6077471 h 6555999"/>
              <a:gd name="connsiteX33" fmla="*/ 3762353 w 8636594"/>
              <a:gd name="connsiteY33" fmla="*/ 6054733 h 6555999"/>
              <a:gd name="connsiteX34" fmla="*/ 3802812 w 8636594"/>
              <a:gd name="connsiteY34" fmla="*/ 6031671 h 6555999"/>
              <a:gd name="connsiteX35" fmla="*/ 3842810 w 8636594"/>
              <a:gd name="connsiteY35" fmla="*/ 6008288 h 6555999"/>
              <a:gd name="connsiteX36" fmla="*/ 3882352 w 8636594"/>
              <a:gd name="connsiteY36" fmla="*/ 5984588 h 6555999"/>
              <a:gd name="connsiteX37" fmla="*/ 3921445 w 8636594"/>
              <a:gd name="connsiteY37" fmla="*/ 5960574 h 6555999"/>
              <a:gd name="connsiteX38" fmla="*/ 3960096 w 8636594"/>
              <a:gd name="connsiteY38" fmla="*/ 5936250 h 6555999"/>
              <a:gd name="connsiteX39" fmla="*/ 3998311 w 8636594"/>
              <a:gd name="connsiteY39" fmla="*/ 5911619 h 6555999"/>
              <a:gd name="connsiteX40" fmla="*/ 4036095 w 8636594"/>
              <a:gd name="connsiteY40" fmla="*/ 5886685 h 6555999"/>
              <a:gd name="connsiteX41" fmla="*/ 4073456 w 8636594"/>
              <a:gd name="connsiteY41" fmla="*/ 5861452 h 6555999"/>
              <a:gd name="connsiteX42" fmla="*/ 4110400 w 8636594"/>
              <a:gd name="connsiteY42" fmla="*/ 5835922 h 6555999"/>
              <a:gd name="connsiteX43" fmla="*/ 4146933 w 8636594"/>
              <a:gd name="connsiteY43" fmla="*/ 5810100 h 6555999"/>
              <a:gd name="connsiteX44" fmla="*/ 4183061 w 8636594"/>
              <a:gd name="connsiteY44" fmla="*/ 5783988 h 6555999"/>
              <a:gd name="connsiteX45" fmla="*/ 4218791 w 8636594"/>
              <a:gd name="connsiteY45" fmla="*/ 5757591 h 6555999"/>
              <a:gd name="connsiteX46" fmla="*/ 4254129 w 8636594"/>
              <a:gd name="connsiteY46" fmla="*/ 5730912 h 6555999"/>
              <a:gd name="connsiteX47" fmla="*/ 4289081 w 8636594"/>
              <a:gd name="connsiteY47" fmla="*/ 5703955 h 6555999"/>
              <a:gd name="connsiteX48" fmla="*/ 4323654 w 8636594"/>
              <a:gd name="connsiteY48" fmla="*/ 5676722 h 6555999"/>
              <a:gd name="connsiteX49" fmla="*/ 4357854 w 8636594"/>
              <a:gd name="connsiteY49" fmla="*/ 5649218 h 6555999"/>
              <a:gd name="connsiteX50" fmla="*/ 4391688 w 8636594"/>
              <a:gd name="connsiteY50" fmla="*/ 5621446 h 6555999"/>
              <a:gd name="connsiteX51" fmla="*/ 4425162 w 8636594"/>
              <a:gd name="connsiteY51" fmla="*/ 5593409 h 6555999"/>
              <a:gd name="connsiteX52" fmla="*/ 4458281 w 8636594"/>
              <a:gd name="connsiteY52" fmla="*/ 5565111 h 6555999"/>
              <a:gd name="connsiteX53" fmla="*/ 4491053 w 8636594"/>
              <a:gd name="connsiteY53" fmla="*/ 5536556 h 6555999"/>
              <a:gd name="connsiteX54" fmla="*/ 4523484 w 8636594"/>
              <a:gd name="connsiteY54" fmla="*/ 5507747 h 6555999"/>
              <a:gd name="connsiteX55" fmla="*/ 4555580 w 8636594"/>
              <a:gd name="connsiteY55" fmla="*/ 5478687 h 6555999"/>
              <a:gd name="connsiteX56" fmla="*/ 4587347 w 8636594"/>
              <a:gd name="connsiteY56" fmla="*/ 5449380 h 6555999"/>
              <a:gd name="connsiteX57" fmla="*/ 4618793 w 8636594"/>
              <a:gd name="connsiteY57" fmla="*/ 5419830 h 6555999"/>
              <a:gd name="connsiteX58" fmla="*/ 4649922 w 8636594"/>
              <a:gd name="connsiteY58" fmla="*/ 5390040 h 6555999"/>
              <a:gd name="connsiteX59" fmla="*/ 4680742 w 8636594"/>
              <a:gd name="connsiteY59" fmla="*/ 5360014 h 6555999"/>
              <a:gd name="connsiteX60" fmla="*/ 4711259 w 8636594"/>
              <a:gd name="connsiteY60" fmla="*/ 5329755 h 6555999"/>
              <a:gd name="connsiteX61" fmla="*/ 4741478 w 8636594"/>
              <a:gd name="connsiteY61" fmla="*/ 5299266 h 6555999"/>
              <a:gd name="connsiteX62" fmla="*/ 4771408 w 8636594"/>
              <a:gd name="connsiteY62" fmla="*/ 5268551 h 6555999"/>
              <a:gd name="connsiteX63" fmla="*/ 4801053 w 8636594"/>
              <a:gd name="connsiteY63" fmla="*/ 5237614 h 6555999"/>
              <a:gd name="connsiteX64" fmla="*/ 4830420 w 8636594"/>
              <a:gd name="connsiteY64" fmla="*/ 5206458 h 6555999"/>
              <a:gd name="connsiteX65" fmla="*/ 4859516 w 8636594"/>
              <a:gd name="connsiteY65" fmla="*/ 5175087 h 6555999"/>
              <a:gd name="connsiteX66" fmla="*/ 4888347 w 8636594"/>
              <a:gd name="connsiteY66" fmla="*/ 5143504 h 6555999"/>
              <a:gd name="connsiteX67" fmla="*/ 4916919 w 8636594"/>
              <a:gd name="connsiteY67" fmla="*/ 5111713 h 6555999"/>
              <a:gd name="connsiteX68" fmla="*/ 4945238 w 8636594"/>
              <a:gd name="connsiteY68" fmla="*/ 5079717 h 6555999"/>
              <a:gd name="connsiteX69" fmla="*/ 4973311 w 8636594"/>
              <a:gd name="connsiteY69" fmla="*/ 5047519 h 6555999"/>
              <a:gd name="connsiteX70" fmla="*/ 5001145 w 8636594"/>
              <a:gd name="connsiteY70" fmla="*/ 5015124 h 6555999"/>
              <a:gd name="connsiteX71" fmla="*/ 5028745 w 8636594"/>
              <a:gd name="connsiteY71" fmla="*/ 4982535 h 6555999"/>
              <a:gd name="connsiteX72" fmla="*/ 5056117 w 8636594"/>
              <a:gd name="connsiteY72" fmla="*/ 4949755 h 6555999"/>
              <a:gd name="connsiteX73" fmla="*/ 5083269 w 8636594"/>
              <a:gd name="connsiteY73" fmla="*/ 4916787 h 6555999"/>
              <a:gd name="connsiteX74" fmla="*/ 5110207 w 8636594"/>
              <a:gd name="connsiteY74" fmla="*/ 4883636 h 6555999"/>
              <a:gd name="connsiteX75" fmla="*/ 5136937 w 8636594"/>
              <a:gd name="connsiteY75" fmla="*/ 4850305 h 6555999"/>
              <a:gd name="connsiteX76" fmla="*/ 5163464 w 8636594"/>
              <a:gd name="connsiteY76" fmla="*/ 4816797 h 6555999"/>
              <a:gd name="connsiteX77" fmla="*/ 5215940 w 8636594"/>
              <a:gd name="connsiteY77" fmla="*/ 4749265 h 6555999"/>
              <a:gd name="connsiteX78" fmla="*/ 5267684 w 8636594"/>
              <a:gd name="connsiteY78" fmla="*/ 4681068 h 6555999"/>
              <a:gd name="connsiteX79" fmla="*/ 5318748 w 8636594"/>
              <a:gd name="connsiteY79" fmla="*/ 4612234 h 6555999"/>
              <a:gd name="connsiteX80" fmla="*/ 5369182 w 8636594"/>
              <a:gd name="connsiteY80" fmla="*/ 4542793 h 6555999"/>
              <a:gd name="connsiteX81" fmla="*/ 5419038 w 8636594"/>
              <a:gd name="connsiteY81" fmla="*/ 4472771 h 6555999"/>
              <a:gd name="connsiteX82" fmla="*/ 5468365 w 8636594"/>
              <a:gd name="connsiteY82" fmla="*/ 4402196 h 6555999"/>
              <a:gd name="connsiteX83" fmla="*/ 5517215 w 8636594"/>
              <a:gd name="connsiteY83" fmla="*/ 4331098 h 6555999"/>
              <a:gd name="connsiteX84" fmla="*/ 5565637 w 8636594"/>
              <a:gd name="connsiteY84" fmla="*/ 4259503 h 6555999"/>
              <a:gd name="connsiteX85" fmla="*/ 5613684 w 8636594"/>
              <a:gd name="connsiteY85" fmla="*/ 4187441 h 6555999"/>
              <a:gd name="connsiteX86" fmla="*/ 5685160 w 8636594"/>
              <a:gd name="connsiteY86" fmla="*/ 4078531 h 6555999"/>
              <a:gd name="connsiteX87" fmla="*/ 5756074 w 8636594"/>
              <a:gd name="connsiteY87" fmla="*/ 3968727 h 6555999"/>
              <a:gd name="connsiteX88" fmla="*/ 5873483 w 8636594"/>
              <a:gd name="connsiteY88" fmla="*/ 3783989 h 6555999"/>
              <a:gd name="connsiteX89" fmla="*/ 6203209 w 8636594"/>
              <a:gd name="connsiteY89" fmla="*/ 3258640 h 6555999"/>
              <a:gd name="connsiteX90" fmla="*/ 6299430 w 8636594"/>
              <a:gd name="connsiteY90" fmla="*/ 3107321 h 6555999"/>
              <a:gd name="connsiteX91" fmla="*/ 6372650 w 8636594"/>
              <a:gd name="connsiteY91" fmla="*/ 2993735 h 6555999"/>
              <a:gd name="connsiteX92" fmla="*/ 6453197 w 8636594"/>
              <a:gd name="connsiteY92" fmla="*/ 2869788 h 6555999"/>
              <a:gd name="connsiteX93" fmla="*/ 6564167 w 8636594"/>
              <a:gd name="connsiteY93" fmla="*/ 2696807 h 6555999"/>
              <a:gd name="connsiteX94" fmla="*/ 6976233 w 8636594"/>
              <a:gd name="connsiteY94" fmla="*/ 2045274 h 6555999"/>
              <a:gd name="connsiteX95" fmla="*/ 7086755 w 8636594"/>
              <a:gd name="connsiteY95" fmla="*/ 1872743 h 6555999"/>
              <a:gd name="connsiteX96" fmla="*/ 7170279 w 8636594"/>
              <a:gd name="connsiteY96" fmla="*/ 1744202 h 6555999"/>
              <a:gd name="connsiteX97" fmla="*/ 7226351 w 8636594"/>
              <a:gd name="connsiteY97" fmla="*/ 1659017 h 6555999"/>
              <a:gd name="connsiteX98" fmla="*/ 7282789 w 8636594"/>
              <a:gd name="connsiteY98" fmla="*/ 1574303 h 6555999"/>
              <a:gd name="connsiteX99" fmla="*/ 7339643 w 8636594"/>
              <a:gd name="connsiteY99" fmla="*/ 1490113 h 6555999"/>
              <a:gd name="connsiteX100" fmla="*/ 7396957 w 8636594"/>
              <a:gd name="connsiteY100" fmla="*/ 1406503 h 6555999"/>
              <a:gd name="connsiteX101" fmla="*/ 7454781 w 8636594"/>
              <a:gd name="connsiteY101" fmla="*/ 1323526 h 6555999"/>
              <a:gd name="connsiteX102" fmla="*/ 7513161 w 8636594"/>
              <a:gd name="connsiteY102" fmla="*/ 1241237 h 6555999"/>
              <a:gd name="connsiteX103" fmla="*/ 7572144 w 8636594"/>
              <a:gd name="connsiteY103" fmla="*/ 1159689 h 6555999"/>
              <a:gd name="connsiteX104" fmla="*/ 7601877 w 8636594"/>
              <a:gd name="connsiteY104" fmla="*/ 1119210 h 6555999"/>
              <a:gd name="connsiteX105" fmla="*/ 7631779 w 8636594"/>
              <a:gd name="connsiteY105" fmla="*/ 1078937 h 6555999"/>
              <a:gd name="connsiteX106" fmla="*/ 7661855 w 8636594"/>
              <a:gd name="connsiteY106" fmla="*/ 1038876 h 6555999"/>
              <a:gd name="connsiteX107" fmla="*/ 7692111 w 8636594"/>
              <a:gd name="connsiteY107" fmla="*/ 999035 h 6555999"/>
              <a:gd name="connsiteX108" fmla="*/ 7722554 w 8636594"/>
              <a:gd name="connsiteY108" fmla="*/ 959419 h 6555999"/>
              <a:gd name="connsiteX109" fmla="*/ 7753190 w 8636594"/>
              <a:gd name="connsiteY109" fmla="*/ 920037 h 6555999"/>
              <a:gd name="connsiteX110" fmla="*/ 7784023 w 8636594"/>
              <a:gd name="connsiteY110" fmla="*/ 880894 h 6555999"/>
              <a:gd name="connsiteX111" fmla="*/ 7815061 w 8636594"/>
              <a:gd name="connsiteY111" fmla="*/ 841997 h 6555999"/>
              <a:gd name="connsiteX112" fmla="*/ 7846308 w 8636594"/>
              <a:gd name="connsiteY112" fmla="*/ 803354 h 6555999"/>
              <a:gd name="connsiteX113" fmla="*/ 7877772 w 8636594"/>
              <a:gd name="connsiteY113" fmla="*/ 764970 h 6555999"/>
              <a:gd name="connsiteX114" fmla="*/ 7909458 w 8636594"/>
              <a:gd name="connsiteY114" fmla="*/ 726853 h 6555999"/>
              <a:gd name="connsiteX115" fmla="*/ 7941371 w 8636594"/>
              <a:gd name="connsiteY115" fmla="*/ 689010 h 6555999"/>
              <a:gd name="connsiteX116" fmla="*/ 7973518 w 8636594"/>
              <a:gd name="connsiteY116" fmla="*/ 651447 h 6555999"/>
              <a:gd name="connsiteX117" fmla="*/ 8005905 w 8636594"/>
              <a:gd name="connsiteY117" fmla="*/ 614171 h 6555999"/>
              <a:gd name="connsiteX118" fmla="*/ 8038538 w 8636594"/>
              <a:gd name="connsiteY118" fmla="*/ 577189 h 6555999"/>
              <a:gd name="connsiteX119" fmla="*/ 8071421 w 8636594"/>
              <a:gd name="connsiteY119" fmla="*/ 540507 h 6555999"/>
              <a:gd name="connsiteX120" fmla="*/ 8104563 w 8636594"/>
              <a:gd name="connsiteY120" fmla="*/ 504132 h 6555999"/>
              <a:gd name="connsiteX121" fmla="*/ 8137967 w 8636594"/>
              <a:gd name="connsiteY121" fmla="*/ 468072 h 6555999"/>
              <a:gd name="connsiteX122" fmla="*/ 8171641 w 8636594"/>
              <a:gd name="connsiteY122" fmla="*/ 432332 h 6555999"/>
              <a:gd name="connsiteX123" fmla="*/ 8205590 w 8636594"/>
              <a:gd name="connsiteY123" fmla="*/ 396920 h 6555999"/>
              <a:gd name="connsiteX124" fmla="*/ 8239820 w 8636594"/>
              <a:gd name="connsiteY124" fmla="*/ 361843 h 6555999"/>
              <a:gd name="connsiteX125" fmla="*/ 8274337 w 8636594"/>
              <a:gd name="connsiteY125" fmla="*/ 327107 h 6555999"/>
              <a:gd name="connsiteX126" fmla="*/ 8309147 w 8636594"/>
              <a:gd name="connsiteY126" fmla="*/ 292718 h 6555999"/>
              <a:gd name="connsiteX127" fmla="*/ 8344256 w 8636594"/>
              <a:gd name="connsiteY127" fmla="*/ 258685 h 6555999"/>
              <a:gd name="connsiteX128" fmla="*/ 8379669 w 8636594"/>
              <a:gd name="connsiteY128" fmla="*/ 225013 h 6555999"/>
              <a:gd name="connsiteX129" fmla="*/ 8415394 w 8636594"/>
              <a:gd name="connsiteY129" fmla="*/ 191709 h 6555999"/>
              <a:gd name="connsiteX130" fmla="*/ 8451434 w 8636594"/>
              <a:gd name="connsiteY130" fmla="*/ 158780 h 6555999"/>
              <a:gd name="connsiteX131" fmla="*/ 8487798 w 8636594"/>
              <a:gd name="connsiteY131" fmla="*/ 126233 h 6555999"/>
              <a:gd name="connsiteX132" fmla="*/ 8524489 w 8636594"/>
              <a:gd name="connsiteY132" fmla="*/ 94075 h 6555999"/>
              <a:gd name="connsiteX133" fmla="*/ 8561515 w 8636594"/>
              <a:gd name="connsiteY133" fmla="*/ 62312 h 6555999"/>
              <a:gd name="connsiteX134" fmla="*/ 8598881 w 8636594"/>
              <a:gd name="connsiteY134" fmla="*/ 30951 h 6555999"/>
              <a:gd name="connsiteX135" fmla="*/ 8636594 w 8636594"/>
              <a:gd name="connsiteY135" fmla="*/ 0 h 6555999"/>
              <a:gd name="connsiteX0" fmla="*/ 8636594 w 8636594"/>
              <a:gd name="connsiteY0" fmla="*/ 0 h 6543344"/>
              <a:gd name="connsiteX1" fmla="*/ 5293 w 8636594"/>
              <a:gd name="connsiteY1" fmla="*/ 0 h 6543344"/>
              <a:gd name="connsiteX2" fmla="*/ 0 w 8636594"/>
              <a:gd name="connsiteY2" fmla="*/ 5587843 h 6543344"/>
              <a:gd name="connsiteX3" fmla="*/ 1594033 w 8636594"/>
              <a:gd name="connsiteY3" fmla="*/ 5600057 h 6543344"/>
              <a:gd name="connsiteX4" fmla="*/ 1686068 w 8636594"/>
              <a:gd name="connsiteY4" fmla="*/ 5599745 h 6543344"/>
              <a:gd name="connsiteX5" fmla="*/ 2472299 w 8636594"/>
              <a:gd name="connsiteY5" fmla="*/ 6543344 h 6543344"/>
              <a:gd name="connsiteX6" fmla="*/ 2527618 w 8636594"/>
              <a:gd name="connsiteY6" fmla="*/ 6530269 h 6543344"/>
              <a:gd name="connsiteX7" fmla="*/ 2582304 w 8636594"/>
              <a:gd name="connsiteY7" fmla="*/ 6516778 h 6543344"/>
              <a:gd name="connsiteX8" fmla="*/ 2636364 w 8636594"/>
              <a:gd name="connsiteY8" fmla="*/ 6502876 h 6543344"/>
              <a:gd name="connsiteX9" fmla="*/ 2689804 w 8636594"/>
              <a:gd name="connsiteY9" fmla="*/ 6488565 h 6543344"/>
              <a:gd name="connsiteX10" fmla="*/ 2742629 w 8636594"/>
              <a:gd name="connsiteY10" fmla="*/ 6473849 h 6543344"/>
              <a:gd name="connsiteX11" fmla="*/ 2794848 w 8636594"/>
              <a:gd name="connsiteY11" fmla="*/ 6458731 h 6543344"/>
              <a:gd name="connsiteX12" fmla="*/ 2846466 w 8636594"/>
              <a:gd name="connsiteY12" fmla="*/ 6443216 h 6543344"/>
              <a:gd name="connsiteX13" fmla="*/ 2897488 w 8636594"/>
              <a:gd name="connsiteY13" fmla="*/ 6427305 h 6543344"/>
              <a:gd name="connsiteX14" fmla="*/ 2947923 w 8636594"/>
              <a:gd name="connsiteY14" fmla="*/ 6411004 h 6543344"/>
              <a:gd name="connsiteX15" fmla="*/ 2997775 w 8636594"/>
              <a:gd name="connsiteY15" fmla="*/ 6394316 h 6543344"/>
              <a:gd name="connsiteX16" fmla="*/ 3047052 w 8636594"/>
              <a:gd name="connsiteY16" fmla="*/ 6377243 h 6543344"/>
              <a:gd name="connsiteX17" fmla="*/ 3095759 w 8636594"/>
              <a:gd name="connsiteY17" fmla="*/ 6359791 h 6543344"/>
              <a:gd name="connsiteX18" fmla="*/ 3143903 w 8636594"/>
              <a:gd name="connsiteY18" fmla="*/ 6341961 h 6543344"/>
              <a:gd name="connsiteX19" fmla="*/ 3191491 w 8636594"/>
              <a:gd name="connsiteY19" fmla="*/ 6323757 h 6543344"/>
              <a:gd name="connsiteX20" fmla="*/ 3238528 w 8636594"/>
              <a:gd name="connsiteY20" fmla="*/ 6305184 h 6543344"/>
              <a:gd name="connsiteX21" fmla="*/ 3285021 w 8636594"/>
              <a:gd name="connsiteY21" fmla="*/ 6286245 h 6543344"/>
              <a:gd name="connsiteX22" fmla="*/ 3330977 w 8636594"/>
              <a:gd name="connsiteY22" fmla="*/ 6266942 h 6543344"/>
              <a:gd name="connsiteX23" fmla="*/ 3376401 w 8636594"/>
              <a:gd name="connsiteY23" fmla="*/ 6247281 h 6543344"/>
              <a:gd name="connsiteX24" fmla="*/ 3421300 w 8636594"/>
              <a:gd name="connsiteY24" fmla="*/ 6227263 h 6543344"/>
              <a:gd name="connsiteX25" fmla="*/ 3465680 w 8636594"/>
              <a:gd name="connsiteY25" fmla="*/ 6206893 h 6543344"/>
              <a:gd name="connsiteX26" fmla="*/ 3509548 w 8636594"/>
              <a:gd name="connsiteY26" fmla="*/ 6186174 h 6543344"/>
              <a:gd name="connsiteX27" fmla="*/ 3552910 w 8636594"/>
              <a:gd name="connsiteY27" fmla="*/ 6165110 h 6543344"/>
              <a:gd name="connsiteX28" fmla="*/ 3595773 w 8636594"/>
              <a:gd name="connsiteY28" fmla="*/ 6143704 h 6543344"/>
              <a:gd name="connsiteX29" fmla="*/ 3638142 w 8636594"/>
              <a:gd name="connsiteY29" fmla="*/ 6121960 h 6543344"/>
              <a:gd name="connsiteX30" fmla="*/ 3680024 w 8636594"/>
              <a:gd name="connsiteY30" fmla="*/ 6099881 h 6543344"/>
              <a:gd name="connsiteX31" fmla="*/ 3721426 w 8636594"/>
              <a:gd name="connsiteY31" fmla="*/ 6077471 h 6543344"/>
              <a:gd name="connsiteX32" fmla="*/ 3762353 w 8636594"/>
              <a:gd name="connsiteY32" fmla="*/ 6054733 h 6543344"/>
              <a:gd name="connsiteX33" fmla="*/ 3802812 w 8636594"/>
              <a:gd name="connsiteY33" fmla="*/ 6031671 h 6543344"/>
              <a:gd name="connsiteX34" fmla="*/ 3842810 w 8636594"/>
              <a:gd name="connsiteY34" fmla="*/ 6008288 h 6543344"/>
              <a:gd name="connsiteX35" fmla="*/ 3882352 w 8636594"/>
              <a:gd name="connsiteY35" fmla="*/ 5984588 h 6543344"/>
              <a:gd name="connsiteX36" fmla="*/ 3921445 w 8636594"/>
              <a:gd name="connsiteY36" fmla="*/ 5960574 h 6543344"/>
              <a:gd name="connsiteX37" fmla="*/ 3960096 w 8636594"/>
              <a:gd name="connsiteY37" fmla="*/ 5936250 h 6543344"/>
              <a:gd name="connsiteX38" fmla="*/ 3998311 w 8636594"/>
              <a:gd name="connsiteY38" fmla="*/ 5911619 h 6543344"/>
              <a:gd name="connsiteX39" fmla="*/ 4036095 w 8636594"/>
              <a:gd name="connsiteY39" fmla="*/ 5886685 h 6543344"/>
              <a:gd name="connsiteX40" fmla="*/ 4073456 w 8636594"/>
              <a:gd name="connsiteY40" fmla="*/ 5861452 h 6543344"/>
              <a:gd name="connsiteX41" fmla="*/ 4110400 w 8636594"/>
              <a:gd name="connsiteY41" fmla="*/ 5835922 h 6543344"/>
              <a:gd name="connsiteX42" fmla="*/ 4146933 w 8636594"/>
              <a:gd name="connsiteY42" fmla="*/ 5810100 h 6543344"/>
              <a:gd name="connsiteX43" fmla="*/ 4183061 w 8636594"/>
              <a:gd name="connsiteY43" fmla="*/ 5783988 h 6543344"/>
              <a:gd name="connsiteX44" fmla="*/ 4218791 w 8636594"/>
              <a:gd name="connsiteY44" fmla="*/ 5757591 h 6543344"/>
              <a:gd name="connsiteX45" fmla="*/ 4254129 w 8636594"/>
              <a:gd name="connsiteY45" fmla="*/ 5730912 h 6543344"/>
              <a:gd name="connsiteX46" fmla="*/ 4289081 w 8636594"/>
              <a:gd name="connsiteY46" fmla="*/ 5703955 h 6543344"/>
              <a:gd name="connsiteX47" fmla="*/ 4323654 w 8636594"/>
              <a:gd name="connsiteY47" fmla="*/ 5676722 h 6543344"/>
              <a:gd name="connsiteX48" fmla="*/ 4357854 w 8636594"/>
              <a:gd name="connsiteY48" fmla="*/ 5649218 h 6543344"/>
              <a:gd name="connsiteX49" fmla="*/ 4391688 w 8636594"/>
              <a:gd name="connsiteY49" fmla="*/ 5621446 h 6543344"/>
              <a:gd name="connsiteX50" fmla="*/ 4425162 w 8636594"/>
              <a:gd name="connsiteY50" fmla="*/ 5593409 h 6543344"/>
              <a:gd name="connsiteX51" fmla="*/ 4458281 w 8636594"/>
              <a:gd name="connsiteY51" fmla="*/ 5565111 h 6543344"/>
              <a:gd name="connsiteX52" fmla="*/ 4491053 w 8636594"/>
              <a:gd name="connsiteY52" fmla="*/ 5536556 h 6543344"/>
              <a:gd name="connsiteX53" fmla="*/ 4523484 w 8636594"/>
              <a:gd name="connsiteY53" fmla="*/ 5507747 h 6543344"/>
              <a:gd name="connsiteX54" fmla="*/ 4555580 w 8636594"/>
              <a:gd name="connsiteY54" fmla="*/ 5478687 h 6543344"/>
              <a:gd name="connsiteX55" fmla="*/ 4587347 w 8636594"/>
              <a:gd name="connsiteY55" fmla="*/ 5449380 h 6543344"/>
              <a:gd name="connsiteX56" fmla="*/ 4618793 w 8636594"/>
              <a:gd name="connsiteY56" fmla="*/ 5419830 h 6543344"/>
              <a:gd name="connsiteX57" fmla="*/ 4649922 w 8636594"/>
              <a:gd name="connsiteY57" fmla="*/ 5390040 h 6543344"/>
              <a:gd name="connsiteX58" fmla="*/ 4680742 w 8636594"/>
              <a:gd name="connsiteY58" fmla="*/ 5360014 h 6543344"/>
              <a:gd name="connsiteX59" fmla="*/ 4711259 w 8636594"/>
              <a:gd name="connsiteY59" fmla="*/ 5329755 h 6543344"/>
              <a:gd name="connsiteX60" fmla="*/ 4741478 w 8636594"/>
              <a:gd name="connsiteY60" fmla="*/ 5299266 h 6543344"/>
              <a:gd name="connsiteX61" fmla="*/ 4771408 w 8636594"/>
              <a:gd name="connsiteY61" fmla="*/ 5268551 h 6543344"/>
              <a:gd name="connsiteX62" fmla="*/ 4801053 w 8636594"/>
              <a:gd name="connsiteY62" fmla="*/ 5237614 h 6543344"/>
              <a:gd name="connsiteX63" fmla="*/ 4830420 w 8636594"/>
              <a:gd name="connsiteY63" fmla="*/ 5206458 h 6543344"/>
              <a:gd name="connsiteX64" fmla="*/ 4859516 w 8636594"/>
              <a:gd name="connsiteY64" fmla="*/ 5175087 h 6543344"/>
              <a:gd name="connsiteX65" fmla="*/ 4888347 w 8636594"/>
              <a:gd name="connsiteY65" fmla="*/ 5143504 h 6543344"/>
              <a:gd name="connsiteX66" fmla="*/ 4916919 w 8636594"/>
              <a:gd name="connsiteY66" fmla="*/ 5111713 h 6543344"/>
              <a:gd name="connsiteX67" fmla="*/ 4945238 w 8636594"/>
              <a:gd name="connsiteY67" fmla="*/ 5079717 h 6543344"/>
              <a:gd name="connsiteX68" fmla="*/ 4973311 w 8636594"/>
              <a:gd name="connsiteY68" fmla="*/ 5047519 h 6543344"/>
              <a:gd name="connsiteX69" fmla="*/ 5001145 w 8636594"/>
              <a:gd name="connsiteY69" fmla="*/ 5015124 h 6543344"/>
              <a:gd name="connsiteX70" fmla="*/ 5028745 w 8636594"/>
              <a:gd name="connsiteY70" fmla="*/ 4982535 h 6543344"/>
              <a:gd name="connsiteX71" fmla="*/ 5056117 w 8636594"/>
              <a:gd name="connsiteY71" fmla="*/ 4949755 h 6543344"/>
              <a:gd name="connsiteX72" fmla="*/ 5083269 w 8636594"/>
              <a:gd name="connsiteY72" fmla="*/ 4916787 h 6543344"/>
              <a:gd name="connsiteX73" fmla="*/ 5110207 w 8636594"/>
              <a:gd name="connsiteY73" fmla="*/ 4883636 h 6543344"/>
              <a:gd name="connsiteX74" fmla="*/ 5136937 w 8636594"/>
              <a:gd name="connsiteY74" fmla="*/ 4850305 h 6543344"/>
              <a:gd name="connsiteX75" fmla="*/ 5163464 w 8636594"/>
              <a:gd name="connsiteY75" fmla="*/ 4816797 h 6543344"/>
              <a:gd name="connsiteX76" fmla="*/ 5215940 w 8636594"/>
              <a:gd name="connsiteY76" fmla="*/ 4749265 h 6543344"/>
              <a:gd name="connsiteX77" fmla="*/ 5267684 w 8636594"/>
              <a:gd name="connsiteY77" fmla="*/ 4681068 h 6543344"/>
              <a:gd name="connsiteX78" fmla="*/ 5318748 w 8636594"/>
              <a:gd name="connsiteY78" fmla="*/ 4612234 h 6543344"/>
              <a:gd name="connsiteX79" fmla="*/ 5369182 w 8636594"/>
              <a:gd name="connsiteY79" fmla="*/ 4542793 h 6543344"/>
              <a:gd name="connsiteX80" fmla="*/ 5419038 w 8636594"/>
              <a:gd name="connsiteY80" fmla="*/ 4472771 h 6543344"/>
              <a:gd name="connsiteX81" fmla="*/ 5468365 w 8636594"/>
              <a:gd name="connsiteY81" fmla="*/ 4402196 h 6543344"/>
              <a:gd name="connsiteX82" fmla="*/ 5517215 w 8636594"/>
              <a:gd name="connsiteY82" fmla="*/ 4331098 h 6543344"/>
              <a:gd name="connsiteX83" fmla="*/ 5565637 w 8636594"/>
              <a:gd name="connsiteY83" fmla="*/ 4259503 h 6543344"/>
              <a:gd name="connsiteX84" fmla="*/ 5613684 w 8636594"/>
              <a:gd name="connsiteY84" fmla="*/ 4187441 h 6543344"/>
              <a:gd name="connsiteX85" fmla="*/ 5685160 w 8636594"/>
              <a:gd name="connsiteY85" fmla="*/ 4078531 h 6543344"/>
              <a:gd name="connsiteX86" fmla="*/ 5756074 w 8636594"/>
              <a:gd name="connsiteY86" fmla="*/ 3968727 h 6543344"/>
              <a:gd name="connsiteX87" fmla="*/ 5873483 w 8636594"/>
              <a:gd name="connsiteY87" fmla="*/ 3783989 h 6543344"/>
              <a:gd name="connsiteX88" fmla="*/ 6203209 w 8636594"/>
              <a:gd name="connsiteY88" fmla="*/ 3258640 h 6543344"/>
              <a:gd name="connsiteX89" fmla="*/ 6299430 w 8636594"/>
              <a:gd name="connsiteY89" fmla="*/ 3107321 h 6543344"/>
              <a:gd name="connsiteX90" fmla="*/ 6372650 w 8636594"/>
              <a:gd name="connsiteY90" fmla="*/ 2993735 h 6543344"/>
              <a:gd name="connsiteX91" fmla="*/ 6453197 w 8636594"/>
              <a:gd name="connsiteY91" fmla="*/ 2869788 h 6543344"/>
              <a:gd name="connsiteX92" fmla="*/ 6564167 w 8636594"/>
              <a:gd name="connsiteY92" fmla="*/ 2696807 h 6543344"/>
              <a:gd name="connsiteX93" fmla="*/ 6976233 w 8636594"/>
              <a:gd name="connsiteY93" fmla="*/ 2045274 h 6543344"/>
              <a:gd name="connsiteX94" fmla="*/ 7086755 w 8636594"/>
              <a:gd name="connsiteY94" fmla="*/ 1872743 h 6543344"/>
              <a:gd name="connsiteX95" fmla="*/ 7170279 w 8636594"/>
              <a:gd name="connsiteY95" fmla="*/ 1744202 h 6543344"/>
              <a:gd name="connsiteX96" fmla="*/ 7226351 w 8636594"/>
              <a:gd name="connsiteY96" fmla="*/ 1659017 h 6543344"/>
              <a:gd name="connsiteX97" fmla="*/ 7282789 w 8636594"/>
              <a:gd name="connsiteY97" fmla="*/ 1574303 h 6543344"/>
              <a:gd name="connsiteX98" fmla="*/ 7339643 w 8636594"/>
              <a:gd name="connsiteY98" fmla="*/ 1490113 h 6543344"/>
              <a:gd name="connsiteX99" fmla="*/ 7396957 w 8636594"/>
              <a:gd name="connsiteY99" fmla="*/ 1406503 h 6543344"/>
              <a:gd name="connsiteX100" fmla="*/ 7454781 w 8636594"/>
              <a:gd name="connsiteY100" fmla="*/ 1323526 h 6543344"/>
              <a:gd name="connsiteX101" fmla="*/ 7513161 w 8636594"/>
              <a:gd name="connsiteY101" fmla="*/ 1241237 h 6543344"/>
              <a:gd name="connsiteX102" fmla="*/ 7572144 w 8636594"/>
              <a:gd name="connsiteY102" fmla="*/ 1159689 h 6543344"/>
              <a:gd name="connsiteX103" fmla="*/ 7601877 w 8636594"/>
              <a:gd name="connsiteY103" fmla="*/ 1119210 h 6543344"/>
              <a:gd name="connsiteX104" fmla="*/ 7631779 w 8636594"/>
              <a:gd name="connsiteY104" fmla="*/ 1078937 h 6543344"/>
              <a:gd name="connsiteX105" fmla="*/ 7661855 w 8636594"/>
              <a:gd name="connsiteY105" fmla="*/ 1038876 h 6543344"/>
              <a:gd name="connsiteX106" fmla="*/ 7692111 w 8636594"/>
              <a:gd name="connsiteY106" fmla="*/ 999035 h 6543344"/>
              <a:gd name="connsiteX107" fmla="*/ 7722554 w 8636594"/>
              <a:gd name="connsiteY107" fmla="*/ 959419 h 6543344"/>
              <a:gd name="connsiteX108" fmla="*/ 7753190 w 8636594"/>
              <a:gd name="connsiteY108" fmla="*/ 920037 h 6543344"/>
              <a:gd name="connsiteX109" fmla="*/ 7784023 w 8636594"/>
              <a:gd name="connsiteY109" fmla="*/ 880894 h 6543344"/>
              <a:gd name="connsiteX110" fmla="*/ 7815061 w 8636594"/>
              <a:gd name="connsiteY110" fmla="*/ 841997 h 6543344"/>
              <a:gd name="connsiteX111" fmla="*/ 7846308 w 8636594"/>
              <a:gd name="connsiteY111" fmla="*/ 803354 h 6543344"/>
              <a:gd name="connsiteX112" fmla="*/ 7877772 w 8636594"/>
              <a:gd name="connsiteY112" fmla="*/ 764970 h 6543344"/>
              <a:gd name="connsiteX113" fmla="*/ 7909458 w 8636594"/>
              <a:gd name="connsiteY113" fmla="*/ 726853 h 6543344"/>
              <a:gd name="connsiteX114" fmla="*/ 7941371 w 8636594"/>
              <a:gd name="connsiteY114" fmla="*/ 689010 h 6543344"/>
              <a:gd name="connsiteX115" fmla="*/ 7973518 w 8636594"/>
              <a:gd name="connsiteY115" fmla="*/ 651447 h 6543344"/>
              <a:gd name="connsiteX116" fmla="*/ 8005905 w 8636594"/>
              <a:gd name="connsiteY116" fmla="*/ 614171 h 6543344"/>
              <a:gd name="connsiteX117" fmla="*/ 8038538 w 8636594"/>
              <a:gd name="connsiteY117" fmla="*/ 577189 h 6543344"/>
              <a:gd name="connsiteX118" fmla="*/ 8071421 w 8636594"/>
              <a:gd name="connsiteY118" fmla="*/ 540507 h 6543344"/>
              <a:gd name="connsiteX119" fmla="*/ 8104563 w 8636594"/>
              <a:gd name="connsiteY119" fmla="*/ 504132 h 6543344"/>
              <a:gd name="connsiteX120" fmla="*/ 8137967 w 8636594"/>
              <a:gd name="connsiteY120" fmla="*/ 468072 h 6543344"/>
              <a:gd name="connsiteX121" fmla="*/ 8171641 w 8636594"/>
              <a:gd name="connsiteY121" fmla="*/ 432332 h 6543344"/>
              <a:gd name="connsiteX122" fmla="*/ 8205590 w 8636594"/>
              <a:gd name="connsiteY122" fmla="*/ 396920 h 6543344"/>
              <a:gd name="connsiteX123" fmla="*/ 8239820 w 8636594"/>
              <a:gd name="connsiteY123" fmla="*/ 361843 h 6543344"/>
              <a:gd name="connsiteX124" fmla="*/ 8274337 w 8636594"/>
              <a:gd name="connsiteY124" fmla="*/ 327107 h 6543344"/>
              <a:gd name="connsiteX125" fmla="*/ 8309147 w 8636594"/>
              <a:gd name="connsiteY125" fmla="*/ 292718 h 6543344"/>
              <a:gd name="connsiteX126" fmla="*/ 8344256 w 8636594"/>
              <a:gd name="connsiteY126" fmla="*/ 258685 h 6543344"/>
              <a:gd name="connsiteX127" fmla="*/ 8379669 w 8636594"/>
              <a:gd name="connsiteY127" fmla="*/ 225013 h 6543344"/>
              <a:gd name="connsiteX128" fmla="*/ 8415394 w 8636594"/>
              <a:gd name="connsiteY128" fmla="*/ 191709 h 6543344"/>
              <a:gd name="connsiteX129" fmla="*/ 8451434 w 8636594"/>
              <a:gd name="connsiteY129" fmla="*/ 158780 h 6543344"/>
              <a:gd name="connsiteX130" fmla="*/ 8487798 w 8636594"/>
              <a:gd name="connsiteY130" fmla="*/ 126233 h 6543344"/>
              <a:gd name="connsiteX131" fmla="*/ 8524489 w 8636594"/>
              <a:gd name="connsiteY131" fmla="*/ 94075 h 6543344"/>
              <a:gd name="connsiteX132" fmla="*/ 8561515 w 8636594"/>
              <a:gd name="connsiteY132" fmla="*/ 62312 h 6543344"/>
              <a:gd name="connsiteX133" fmla="*/ 8598881 w 8636594"/>
              <a:gd name="connsiteY133" fmla="*/ 30951 h 6543344"/>
              <a:gd name="connsiteX134" fmla="*/ 8636594 w 8636594"/>
              <a:gd name="connsiteY134" fmla="*/ 0 h 6543344"/>
              <a:gd name="connsiteX0" fmla="*/ 8636594 w 8636594"/>
              <a:gd name="connsiteY0" fmla="*/ 0 h 6530269"/>
              <a:gd name="connsiteX1" fmla="*/ 5293 w 8636594"/>
              <a:gd name="connsiteY1" fmla="*/ 0 h 6530269"/>
              <a:gd name="connsiteX2" fmla="*/ 0 w 8636594"/>
              <a:gd name="connsiteY2" fmla="*/ 5587843 h 6530269"/>
              <a:gd name="connsiteX3" fmla="*/ 1594033 w 8636594"/>
              <a:gd name="connsiteY3" fmla="*/ 5600057 h 6530269"/>
              <a:gd name="connsiteX4" fmla="*/ 1686068 w 8636594"/>
              <a:gd name="connsiteY4" fmla="*/ 5599745 h 6530269"/>
              <a:gd name="connsiteX5" fmla="*/ 2527618 w 8636594"/>
              <a:gd name="connsiteY5" fmla="*/ 6530269 h 6530269"/>
              <a:gd name="connsiteX6" fmla="*/ 2582304 w 8636594"/>
              <a:gd name="connsiteY6" fmla="*/ 6516778 h 6530269"/>
              <a:gd name="connsiteX7" fmla="*/ 2636364 w 8636594"/>
              <a:gd name="connsiteY7" fmla="*/ 6502876 h 6530269"/>
              <a:gd name="connsiteX8" fmla="*/ 2689804 w 8636594"/>
              <a:gd name="connsiteY8" fmla="*/ 6488565 h 6530269"/>
              <a:gd name="connsiteX9" fmla="*/ 2742629 w 8636594"/>
              <a:gd name="connsiteY9" fmla="*/ 6473849 h 6530269"/>
              <a:gd name="connsiteX10" fmla="*/ 2794848 w 8636594"/>
              <a:gd name="connsiteY10" fmla="*/ 6458731 h 6530269"/>
              <a:gd name="connsiteX11" fmla="*/ 2846466 w 8636594"/>
              <a:gd name="connsiteY11" fmla="*/ 6443216 h 6530269"/>
              <a:gd name="connsiteX12" fmla="*/ 2897488 w 8636594"/>
              <a:gd name="connsiteY12" fmla="*/ 6427305 h 6530269"/>
              <a:gd name="connsiteX13" fmla="*/ 2947923 w 8636594"/>
              <a:gd name="connsiteY13" fmla="*/ 6411004 h 6530269"/>
              <a:gd name="connsiteX14" fmla="*/ 2997775 w 8636594"/>
              <a:gd name="connsiteY14" fmla="*/ 6394316 h 6530269"/>
              <a:gd name="connsiteX15" fmla="*/ 3047052 w 8636594"/>
              <a:gd name="connsiteY15" fmla="*/ 6377243 h 6530269"/>
              <a:gd name="connsiteX16" fmla="*/ 3095759 w 8636594"/>
              <a:gd name="connsiteY16" fmla="*/ 6359791 h 6530269"/>
              <a:gd name="connsiteX17" fmla="*/ 3143903 w 8636594"/>
              <a:gd name="connsiteY17" fmla="*/ 6341961 h 6530269"/>
              <a:gd name="connsiteX18" fmla="*/ 3191491 w 8636594"/>
              <a:gd name="connsiteY18" fmla="*/ 6323757 h 6530269"/>
              <a:gd name="connsiteX19" fmla="*/ 3238528 w 8636594"/>
              <a:gd name="connsiteY19" fmla="*/ 6305184 h 6530269"/>
              <a:gd name="connsiteX20" fmla="*/ 3285021 w 8636594"/>
              <a:gd name="connsiteY20" fmla="*/ 6286245 h 6530269"/>
              <a:gd name="connsiteX21" fmla="*/ 3330977 w 8636594"/>
              <a:gd name="connsiteY21" fmla="*/ 6266942 h 6530269"/>
              <a:gd name="connsiteX22" fmla="*/ 3376401 w 8636594"/>
              <a:gd name="connsiteY22" fmla="*/ 6247281 h 6530269"/>
              <a:gd name="connsiteX23" fmla="*/ 3421300 w 8636594"/>
              <a:gd name="connsiteY23" fmla="*/ 6227263 h 6530269"/>
              <a:gd name="connsiteX24" fmla="*/ 3465680 w 8636594"/>
              <a:gd name="connsiteY24" fmla="*/ 6206893 h 6530269"/>
              <a:gd name="connsiteX25" fmla="*/ 3509548 w 8636594"/>
              <a:gd name="connsiteY25" fmla="*/ 6186174 h 6530269"/>
              <a:gd name="connsiteX26" fmla="*/ 3552910 w 8636594"/>
              <a:gd name="connsiteY26" fmla="*/ 6165110 h 6530269"/>
              <a:gd name="connsiteX27" fmla="*/ 3595773 w 8636594"/>
              <a:gd name="connsiteY27" fmla="*/ 6143704 h 6530269"/>
              <a:gd name="connsiteX28" fmla="*/ 3638142 w 8636594"/>
              <a:gd name="connsiteY28" fmla="*/ 6121960 h 6530269"/>
              <a:gd name="connsiteX29" fmla="*/ 3680024 w 8636594"/>
              <a:gd name="connsiteY29" fmla="*/ 6099881 h 6530269"/>
              <a:gd name="connsiteX30" fmla="*/ 3721426 w 8636594"/>
              <a:gd name="connsiteY30" fmla="*/ 6077471 h 6530269"/>
              <a:gd name="connsiteX31" fmla="*/ 3762353 w 8636594"/>
              <a:gd name="connsiteY31" fmla="*/ 6054733 h 6530269"/>
              <a:gd name="connsiteX32" fmla="*/ 3802812 w 8636594"/>
              <a:gd name="connsiteY32" fmla="*/ 6031671 h 6530269"/>
              <a:gd name="connsiteX33" fmla="*/ 3842810 w 8636594"/>
              <a:gd name="connsiteY33" fmla="*/ 6008288 h 6530269"/>
              <a:gd name="connsiteX34" fmla="*/ 3882352 w 8636594"/>
              <a:gd name="connsiteY34" fmla="*/ 5984588 h 6530269"/>
              <a:gd name="connsiteX35" fmla="*/ 3921445 w 8636594"/>
              <a:gd name="connsiteY35" fmla="*/ 5960574 h 6530269"/>
              <a:gd name="connsiteX36" fmla="*/ 3960096 w 8636594"/>
              <a:gd name="connsiteY36" fmla="*/ 5936250 h 6530269"/>
              <a:gd name="connsiteX37" fmla="*/ 3998311 w 8636594"/>
              <a:gd name="connsiteY37" fmla="*/ 5911619 h 6530269"/>
              <a:gd name="connsiteX38" fmla="*/ 4036095 w 8636594"/>
              <a:gd name="connsiteY38" fmla="*/ 5886685 h 6530269"/>
              <a:gd name="connsiteX39" fmla="*/ 4073456 w 8636594"/>
              <a:gd name="connsiteY39" fmla="*/ 5861452 h 6530269"/>
              <a:gd name="connsiteX40" fmla="*/ 4110400 w 8636594"/>
              <a:gd name="connsiteY40" fmla="*/ 5835922 h 6530269"/>
              <a:gd name="connsiteX41" fmla="*/ 4146933 w 8636594"/>
              <a:gd name="connsiteY41" fmla="*/ 5810100 h 6530269"/>
              <a:gd name="connsiteX42" fmla="*/ 4183061 w 8636594"/>
              <a:gd name="connsiteY42" fmla="*/ 5783988 h 6530269"/>
              <a:gd name="connsiteX43" fmla="*/ 4218791 w 8636594"/>
              <a:gd name="connsiteY43" fmla="*/ 5757591 h 6530269"/>
              <a:gd name="connsiteX44" fmla="*/ 4254129 w 8636594"/>
              <a:gd name="connsiteY44" fmla="*/ 5730912 h 6530269"/>
              <a:gd name="connsiteX45" fmla="*/ 4289081 w 8636594"/>
              <a:gd name="connsiteY45" fmla="*/ 5703955 h 6530269"/>
              <a:gd name="connsiteX46" fmla="*/ 4323654 w 8636594"/>
              <a:gd name="connsiteY46" fmla="*/ 5676722 h 6530269"/>
              <a:gd name="connsiteX47" fmla="*/ 4357854 w 8636594"/>
              <a:gd name="connsiteY47" fmla="*/ 5649218 h 6530269"/>
              <a:gd name="connsiteX48" fmla="*/ 4391688 w 8636594"/>
              <a:gd name="connsiteY48" fmla="*/ 5621446 h 6530269"/>
              <a:gd name="connsiteX49" fmla="*/ 4425162 w 8636594"/>
              <a:gd name="connsiteY49" fmla="*/ 5593409 h 6530269"/>
              <a:gd name="connsiteX50" fmla="*/ 4458281 w 8636594"/>
              <a:gd name="connsiteY50" fmla="*/ 5565111 h 6530269"/>
              <a:gd name="connsiteX51" fmla="*/ 4491053 w 8636594"/>
              <a:gd name="connsiteY51" fmla="*/ 5536556 h 6530269"/>
              <a:gd name="connsiteX52" fmla="*/ 4523484 w 8636594"/>
              <a:gd name="connsiteY52" fmla="*/ 5507747 h 6530269"/>
              <a:gd name="connsiteX53" fmla="*/ 4555580 w 8636594"/>
              <a:gd name="connsiteY53" fmla="*/ 5478687 h 6530269"/>
              <a:gd name="connsiteX54" fmla="*/ 4587347 w 8636594"/>
              <a:gd name="connsiteY54" fmla="*/ 5449380 h 6530269"/>
              <a:gd name="connsiteX55" fmla="*/ 4618793 w 8636594"/>
              <a:gd name="connsiteY55" fmla="*/ 5419830 h 6530269"/>
              <a:gd name="connsiteX56" fmla="*/ 4649922 w 8636594"/>
              <a:gd name="connsiteY56" fmla="*/ 5390040 h 6530269"/>
              <a:gd name="connsiteX57" fmla="*/ 4680742 w 8636594"/>
              <a:gd name="connsiteY57" fmla="*/ 5360014 h 6530269"/>
              <a:gd name="connsiteX58" fmla="*/ 4711259 w 8636594"/>
              <a:gd name="connsiteY58" fmla="*/ 5329755 h 6530269"/>
              <a:gd name="connsiteX59" fmla="*/ 4741478 w 8636594"/>
              <a:gd name="connsiteY59" fmla="*/ 5299266 h 6530269"/>
              <a:gd name="connsiteX60" fmla="*/ 4771408 w 8636594"/>
              <a:gd name="connsiteY60" fmla="*/ 5268551 h 6530269"/>
              <a:gd name="connsiteX61" fmla="*/ 4801053 w 8636594"/>
              <a:gd name="connsiteY61" fmla="*/ 5237614 h 6530269"/>
              <a:gd name="connsiteX62" fmla="*/ 4830420 w 8636594"/>
              <a:gd name="connsiteY62" fmla="*/ 5206458 h 6530269"/>
              <a:gd name="connsiteX63" fmla="*/ 4859516 w 8636594"/>
              <a:gd name="connsiteY63" fmla="*/ 5175087 h 6530269"/>
              <a:gd name="connsiteX64" fmla="*/ 4888347 w 8636594"/>
              <a:gd name="connsiteY64" fmla="*/ 5143504 h 6530269"/>
              <a:gd name="connsiteX65" fmla="*/ 4916919 w 8636594"/>
              <a:gd name="connsiteY65" fmla="*/ 5111713 h 6530269"/>
              <a:gd name="connsiteX66" fmla="*/ 4945238 w 8636594"/>
              <a:gd name="connsiteY66" fmla="*/ 5079717 h 6530269"/>
              <a:gd name="connsiteX67" fmla="*/ 4973311 w 8636594"/>
              <a:gd name="connsiteY67" fmla="*/ 5047519 h 6530269"/>
              <a:gd name="connsiteX68" fmla="*/ 5001145 w 8636594"/>
              <a:gd name="connsiteY68" fmla="*/ 5015124 h 6530269"/>
              <a:gd name="connsiteX69" fmla="*/ 5028745 w 8636594"/>
              <a:gd name="connsiteY69" fmla="*/ 4982535 h 6530269"/>
              <a:gd name="connsiteX70" fmla="*/ 5056117 w 8636594"/>
              <a:gd name="connsiteY70" fmla="*/ 4949755 h 6530269"/>
              <a:gd name="connsiteX71" fmla="*/ 5083269 w 8636594"/>
              <a:gd name="connsiteY71" fmla="*/ 4916787 h 6530269"/>
              <a:gd name="connsiteX72" fmla="*/ 5110207 w 8636594"/>
              <a:gd name="connsiteY72" fmla="*/ 4883636 h 6530269"/>
              <a:gd name="connsiteX73" fmla="*/ 5136937 w 8636594"/>
              <a:gd name="connsiteY73" fmla="*/ 4850305 h 6530269"/>
              <a:gd name="connsiteX74" fmla="*/ 5163464 w 8636594"/>
              <a:gd name="connsiteY74" fmla="*/ 4816797 h 6530269"/>
              <a:gd name="connsiteX75" fmla="*/ 5215940 w 8636594"/>
              <a:gd name="connsiteY75" fmla="*/ 4749265 h 6530269"/>
              <a:gd name="connsiteX76" fmla="*/ 5267684 w 8636594"/>
              <a:gd name="connsiteY76" fmla="*/ 4681068 h 6530269"/>
              <a:gd name="connsiteX77" fmla="*/ 5318748 w 8636594"/>
              <a:gd name="connsiteY77" fmla="*/ 4612234 h 6530269"/>
              <a:gd name="connsiteX78" fmla="*/ 5369182 w 8636594"/>
              <a:gd name="connsiteY78" fmla="*/ 4542793 h 6530269"/>
              <a:gd name="connsiteX79" fmla="*/ 5419038 w 8636594"/>
              <a:gd name="connsiteY79" fmla="*/ 4472771 h 6530269"/>
              <a:gd name="connsiteX80" fmla="*/ 5468365 w 8636594"/>
              <a:gd name="connsiteY80" fmla="*/ 4402196 h 6530269"/>
              <a:gd name="connsiteX81" fmla="*/ 5517215 w 8636594"/>
              <a:gd name="connsiteY81" fmla="*/ 4331098 h 6530269"/>
              <a:gd name="connsiteX82" fmla="*/ 5565637 w 8636594"/>
              <a:gd name="connsiteY82" fmla="*/ 4259503 h 6530269"/>
              <a:gd name="connsiteX83" fmla="*/ 5613684 w 8636594"/>
              <a:gd name="connsiteY83" fmla="*/ 4187441 h 6530269"/>
              <a:gd name="connsiteX84" fmla="*/ 5685160 w 8636594"/>
              <a:gd name="connsiteY84" fmla="*/ 4078531 h 6530269"/>
              <a:gd name="connsiteX85" fmla="*/ 5756074 w 8636594"/>
              <a:gd name="connsiteY85" fmla="*/ 3968727 h 6530269"/>
              <a:gd name="connsiteX86" fmla="*/ 5873483 w 8636594"/>
              <a:gd name="connsiteY86" fmla="*/ 3783989 h 6530269"/>
              <a:gd name="connsiteX87" fmla="*/ 6203209 w 8636594"/>
              <a:gd name="connsiteY87" fmla="*/ 3258640 h 6530269"/>
              <a:gd name="connsiteX88" fmla="*/ 6299430 w 8636594"/>
              <a:gd name="connsiteY88" fmla="*/ 3107321 h 6530269"/>
              <a:gd name="connsiteX89" fmla="*/ 6372650 w 8636594"/>
              <a:gd name="connsiteY89" fmla="*/ 2993735 h 6530269"/>
              <a:gd name="connsiteX90" fmla="*/ 6453197 w 8636594"/>
              <a:gd name="connsiteY90" fmla="*/ 2869788 h 6530269"/>
              <a:gd name="connsiteX91" fmla="*/ 6564167 w 8636594"/>
              <a:gd name="connsiteY91" fmla="*/ 2696807 h 6530269"/>
              <a:gd name="connsiteX92" fmla="*/ 6976233 w 8636594"/>
              <a:gd name="connsiteY92" fmla="*/ 2045274 h 6530269"/>
              <a:gd name="connsiteX93" fmla="*/ 7086755 w 8636594"/>
              <a:gd name="connsiteY93" fmla="*/ 1872743 h 6530269"/>
              <a:gd name="connsiteX94" fmla="*/ 7170279 w 8636594"/>
              <a:gd name="connsiteY94" fmla="*/ 1744202 h 6530269"/>
              <a:gd name="connsiteX95" fmla="*/ 7226351 w 8636594"/>
              <a:gd name="connsiteY95" fmla="*/ 1659017 h 6530269"/>
              <a:gd name="connsiteX96" fmla="*/ 7282789 w 8636594"/>
              <a:gd name="connsiteY96" fmla="*/ 1574303 h 6530269"/>
              <a:gd name="connsiteX97" fmla="*/ 7339643 w 8636594"/>
              <a:gd name="connsiteY97" fmla="*/ 1490113 h 6530269"/>
              <a:gd name="connsiteX98" fmla="*/ 7396957 w 8636594"/>
              <a:gd name="connsiteY98" fmla="*/ 1406503 h 6530269"/>
              <a:gd name="connsiteX99" fmla="*/ 7454781 w 8636594"/>
              <a:gd name="connsiteY99" fmla="*/ 1323526 h 6530269"/>
              <a:gd name="connsiteX100" fmla="*/ 7513161 w 8636594"/>
              <a:gd name="connsiteY100" fmla="*/ 1241237 h 6530269"/>
              <a:gd name="connsiteX101" fmla="*/ 7572144 w 8636594"/>
              <a:gd name="connsiteY101" fmla="*/ 1159689 h 6530269"/>
              <a:gd name="connsiteX102" fmla="*/ 7601877 w 8636594"/>
              <a:gd name="connsiteY102" fmla="*/ 1119210 h 6530269"/>
              <a:gd name="connsiteX103" fmla="*/ 7631779 w 8636594"/>
              <a:gd name="connsiteY103" fmla="*/ 1078937 h 6530269"/>
              <a:gd name="connsiteX104" fmla="*/ 7661855 w 8636594"/>
              <a:gd name="connsiteY104" fmla="*/ 1038876 h 6530269"/>
              <a:gd name="connsiteX105" fmla="*/ 7692111 w 8636594"/>
              <a:gd name="connsiteY105" fmla="*/ 999035 h 6530269"/>
              <a:gd name="connsiteX106" fmla="*/ 7722554 w 8636594"/>
              <a:gd name="connsiteY106" fmla="*/ 959419 h 6530269"/>
              <a:gd name="connsiteX107" fmla="*/ 7753190 w 8636594"/>
              <a:gd name="connsiteY107" fmla="*/ 920037 h 6530269"/>
              <a:gd name="connsiteX108" fmla="*/ 7784023 w 8636594"/>
              <a:gd name="connsiteY108" fmla="*/ 880894 h 6530269"/>
              <a:gd name="connsiteX109" fmla="*/ 7815061 w 8636594"/>
              <a:gd name="connsiteY109" fmla="*/ 841997 h 6530269"/>
              <a:gd name="connsiteX110" fmla="*/ 7846308 w 8636594"/>
              <a:gd name="connsiteY110" fmla="*/ 803354 h 6530269"/>
              <a:gd name="connsiteX111" fmla="*/ 7877772 w 8636594"/>
              <a:gd name="connsiteY111" fmla="*/ 764970 h 6530269"/>
              <a:gd name="connsiteX112" fmla="*/ 7909458 w 8636594"/>
              <a:gd name="connsiteY112" fmla="*/ 726853 h 6530269"/>
              <a:gd name="connsiteX113" fmla="*/ 7941371 w 8636594"/>
              <a:gd name="connsiteY113" fmla="*/ 689010 h 6530269"/>
              <a:gd name="connsiteX114" fmla="*/ 7973518 w 8636594"/>
              <a:gd name="connsiteY114" fmla="*/ 651447 h 6530269"/>
              <a:gd name="connsiteX115" fmla="*/ 8005905 w 8636594"/>
              <a:gd name="connsiteY115" fmla="*/ 614171 h 6530269"/>
              <a:gd name="connsiteX116" fmla="*/ 8038538 w 8636594"/>
              <a:gd name="connsiteY116" fmla="*/ 577189 h 6530269"/>
              <a:gd name="connsiteX117" fmla="*/ 8071421 w 8636594"/>
              <a:gd name="connsiteY117" fmla="*/ 540507 h 6530269"/>
              <a:gd name="connsiteX118" fmla="*/ 8104563 w 8636594"/>
              <a:gd name="connsiteY118" fmla="*/ 504132 h 6530269"/>
              <a:gd name="connsiteX119" fmla="*/ 8137967 w 8636594"/>
              <a:gd name="connsiteY119" fmla="*/ 468072 h 6530269"/>
              <a:gd name="connsiteX120" fmla="*/ 8171641 w 8636594"/>
              <a:gd name="connsiteY120" fmla="*/ 432332 h 6530269"/>
              <a:gd name="connsiteX121" fmla="*/ 8205590 w 8636594"/>
              <a:gd name="connsiteY121" fmla="*/ 396920 h 6530269"/>
              <a:gd name="connsiteX122" fmla="*/ 8239820 w 8636594"/>
              <a:gd name="connsiteY122" fmla="*/ 361843 h 6530269"/>
              <a:gd name="connsiteX123" fmla="*/ 8274337 w 8636594"/>
              <a:gd name="connsiteY123" fmla="*/ 327107 h 6530269"/>
              <a:gd name="connsiteX124" fmla="*/ 8309147 w 8636594"/>
              <a:gd name="connsiteY124" fmla="*/ 292718 h 6530269"/>
              <a:gd name="connsiteX125" fmla="*/ 8344256 w 8636594"/>
              <a:gd name="connsiteY125" fmla="*/ 258685 h 6530269"/>
              <a:gd name="connsiteX126" fmla="*/ 8379669 w 8636594"/>
              <a:gd name="connsiteY126" fmla="*/ 225013 h 6530269"/>
              <a:gd name="connsiteX127" fmla="*/ 8415394 w 8636594"/>
              <a:gd name="connsiteY127" fmla="*/ 191709 h 6530269"/>
              <a:gd name="connsiteX128" fmla="*/ 8451434 w 8636594"/>
              <a:gd name="connsiteY128" fmla="*/ 158780 h 6530269"/>
              <a:gd name="connsiteX129" fmla="*/ 8487798 w 8636594"/>
              <a:gd name="connsiteY129" fmla="*/ 126233 h 6530269"/>
              <a:gd name="connsiteX130" fmla="*/ 8524489 w 8636594"/>
              <a:gd name="connsiteY130" fmla="*/ 94075 h 6530269"/>
              <a:gd name="connsiteX131" fmla="*/ 8561515 w 8636594"/>
              <a:gd name="connsiteY131" fmla="*/ 62312 h 6530269"/>
              <a:gd name="connsiteX132" fmla="*/ 8598881 w 8636594"/>
              <a:gd name="connsiteY132" fmla="*/ 30951 h 6530269"/>
              <a:gd name="connsiteX133" fmla="*/ 8636594 w 8636594"/>
              <a:gd name="connsiteY133" fmla="*/ 0 h 6530269"/>
              <a:gd name="connsiteX0" fmla="*/ 8636594 w 8636594"/>
              <a:gd name="connsiteY0" fmla="*/ 0 h 6516778"/>
              <a:gd name="connsiteX1" fmla="*/ 5293 w 8636594"/>
              <a:gd name="connsiteY1" fmla="*/ 0 h 6516778"/>
              <a:gd name="connsiteX2" fmla="*/ 0 w 8636594"/>
              <a:gd name="connsiteY2" fmla="*/ 5587843 h 6516778"/>
              <a:gd name="connsiteX3" fmla="*/ 1594033 w 8636594"/>
              <a:gd name="connsiteY3" fmla="*/ 5600057 h 6516778"/>
              <a:gd name="connsiteX4" fmla="*/ 1686068 w 8636594"/>
              <a:gd name="connsiteY4" fmla="*/ 5599745 h 6516778"/>
              <a:gd name="connsiteX5" fmla="*/ 2582304 w 8636594"/>
              <a:gd name="connsiteY5" fmla="*/ 6516778 h 6516778"/>
              <a:gd name="connsiteX6" fmla="*/ 2636364 w 8636594"/>
              <a:gd name="connsiteY6" fmla="*/ 6502876 h 6516778"/>
              <a:gd name="connsiteX7" fmla="*/ 2689804 w 8636594"/>
              <a:gd name="connsiteY7" fmla="*/ 6488565 h 6516778"/>
              <a:gd name="connsiteX8" fmla="*/ 2742629 w 8636594"/>
              <a:gd name="connsiteY8" fmla="*/ 6473849 h 6516778"/>
              <a:gd name="connsiteX9" fmla="*/ 2794848 w 8636594"/>
              <a:gd name="connsiteY9" fmla="*/ 6458731 h 6516778"/>
              <a:gd name="connsiteX10" fmla="*/ 2846466 w 8636594"/>
              <a:gd name="connsiteY10" fmla="*/ 6443216 h 6516778"/>
              <a:gd name="connsiteX11" fmla="*/ 2897488 w 8636594"/>
              <a:gd name="connsiteY11" fmla="*/ 6427305 h 6516778"/>
              <a:gd name="connsiteX12" fmla="*/ 2947923 w 8636594"/>
              <a:gd name="connsiteY12" fmla="*/ 6411004 h 6516778"/>
              <a:gd name="connsiteX13" fmla="*/ 2997775 w 8636594"/>
              <a:gd name="connsiteY13" fmla="*/ 6394316 h 6516778"/>
              <a:gd name="connsiteX14" fmla="*/ 3047052 w 8636594"/>
              <a:gd name="connsiteY14" fmla="*/ 6377243 h 6516778"/>
              <a:gd name="connsiteX15" fmla="*/ 3095759 w 8636594"/>
              <a:gd name="connsiteY15" fmla="*/ 6359791 h 6516778"/>
              <a:gd name="connsiteX16" fmla="*/ 3143903 w 8636594"/>
              <a:gd name="connsiteY16" fmla="*/ 6341961 h 6516778"/>
              <a:gd name="connsiteX17" fmla="*/ 3191491 w 8636594"/>
              <a:gd name="connsiteY17" fmla="*/ 6323757 h 6516778"/>
              <a:gd name="connsiteX18" fmla="*/ 3238528 w 8636594"/>
              <a:gd name="connsiteY18" fmla="*/ 6305184 h 6516778"/>
              <a:gd name="connsiteX19" fmla="*/ 3285021 w 8636594"/>
              <a:gd name="connsiteY19" fmla="*/ 6286245 h 6516778"/>
              <a:gd name="connsiteX20" fmla="*/ 3330977 w 8636594"/>
              <a:gd name="connsiteY20" fmla="*/ 6266942 h 6516778"/>
              <a:gd name="connsiteX21" fmla="*/ 3376401 w 8636594"/>
              <a:gd name="connsiteY21" fmla="*/ 6247281 h 6516778"/>
              <a:gd name="connsiteX22" fmla="*/ 3421300 w 8636594"/>
              <a:gd name="connsiteY22" fmla="*/ 6227263 h 6516778"/>
              <a:gd name="connsiteX23" fmla="*/ 3465680 w 8636594"/>
              <a:gd name="connsiteY23" fmla="*/ 6206893 h 6516778"/>
              <a:gd name="connsiteX24" fmla="*/ 3509548 w 8636594"/>
              <a:gd name="connsiteY24" fmla="*/ 6186174 h 6516778"/>
              <a:gd name="connsiteX25" fmla="*/ 3552910 w 8636594"/>
              <a:gd name="connsiteY25" fmla="*/ 6165110 h 6516778"/>
              <a:gd name="connsiteX26" fmla="*/ 3595773 w 8636594"/>
              <a:gd name="connsiteY26" fmla="*/ 6143704 h 6516778"/>
              <a:gd name="connsiteX27" fmla="*/ 3638142 w 8636594"/>
              <a:gd name="connsiteY27" fmla="*/ 6121960 h 6516778"/>
              <a:gd name="connsiteX28" fmla="*/ 3680024 w 8636594"/>
              <a:gd name="connsiteY28" fmla="*/ 6099881 h 6516778"/>
              <a:gd name="connsiteX29" fmla="*/ 3721426 w 8636594"/>
              <a:gd name="connsiteY29" fmla="*/ 6077471 h 6516778"/>
              <a:gd name="connsiteX30" fmla="*/ 3762353 w 8636594"/>
              <a:gd name="connsiteY30" fmla="*/ 6054733 h 6516778"/>
              <a:gd name="connsiteX31" fmla="*/ 3802812 w 8636594"/>
              <a:gd name="connsiteY31" fmla="*/ 6031671 h 6516778"/>
              <a:gd name="connsiteX32" fmla="*/ 3842810 w 8636594"/>
              <a:gd name="connsiteY32" fmla="*/ 6008288 h 6516778"/>
              <a:gd name="connsiteX33" fmla="*/ 3882352 w 8636594"/>
              <a:gd name="connsiteY33" fmla="*/ 5984588 h 6516778"/>
              <a:gd name="connsiteX34" fmla="*/ 3921445 w 8636594"/>
              <a:gd name="connsiteY34" fmla="*/ 5960574 h 6516778"/>
              <a:gd name="connsiteX35" fmla="*/ 3960096 w 8636594"/>
              <a:gd name="connsiteY35" fmla="*/ 5936250 h 6516778"/>
              <a:gd name="connsiteX36" fmla="*/ 3998311 w 8636594"/>
              <a:gd name="connsiteY36" fmla="*/ 5911619 h 6516778"/>
              <a:gd name="connsiteX37" fmla="*/ 4036095 w 8636594"/>
              <a:gd name="connsiteY37" fmla="*/ 5886685 h 6516778"/>
              <a:gd name="connsiteX38" fmla="*/ 4073456 w 8636594"/>
              <a:gd name="connsiteY38" fmla="*/ 5861452 h 6516778"/>
              <a:gd name="connsiteX39" fmla="*/ 4110400 w 8636594"/>
              <a:gd name="connsiteY39" fmla="*/ 5835922 h 6516778"/>
              <a:gd name="connsiteX40" fmla="*/ 4146933 w 8636594"/>
              <a:gd name="connsiteY40" fmla="*/ 5810100 h 6516778"/>
              <a:gd name="connsiteX41" fmla="*/ 4183061 w 8636594"/>
              <a:gd name="connsiteY41" fmla="*/ 5783988 h 6516778"/>
              <a:gd name="connsiteX42" fmla="*/ 4218791 w 8636594"/>
              <a:gd name="connsiteY42" fmla="*/ 5757591 h 6516778"/>
              <a:gd name="connsiteX43" fmla="*/ 4254129 w 8636594"/>
              <a:gd name="connsiteY43" fmla="*/ 5730912 h 6516778"/>
              <a:gd name="connsiteX44" fmla="*/ 4289081 w 8636594"/>
              <a:gd name="connsiteY44" fmla="*/ 5703955 h 6516778"/>
              <a:gd name="connsiteX45" fmla="*/ 4323654 w 8636594"/>
              <a:gd name="connsiteY45" fmla="*/ 5676722 h 6516778"/>
              <a:gd name="connsiteX46" fmla="*/ 4357854 w 8636594"/>
              <a:gd name="connsiteY46" fmla="*/ 5649218 h 6516778"/>
              <a:gd name="connsiteX47" fmla="*/ 4391688 w 8636594"/>
              <a:gd name="connsiteY47" fmla="*/ 5621446 h 6516778"/>
              <a:gd name="connsiteX48" fmla="*/ 4425162 w 8636594"/>
              <a:gd name="connsiteY48" fmla="*/ 5593409 h 6516778"/>
              <a:gd name="connsiteX49" fmla="*/ 4458281 w 8636594"/>
              <a:gd name="connsiteY49" fmla="*/ 5565111 h 6516778"/>
              <a:gd name="connsiteX50" fmla="*/ 4491053 w 8636594"/>
              <a:gd name="connsiteY50" fmla="*/ 5536556 h 6516778"/>
              <a:gd name="connsiteX51" fmla="*/ 4523484 w 8636594"/>
              <a:gd name="connsiteY51" fmla="*/ 5507747 h 6516778"/>
              <a:gd name="connsiteX52" fmla="*/ 4555580 w 8636594"/>
              <a:gd name="connsiteY52" fmla="*/ 5478687 h 6516778"/>
              <a:gd name="connsiteX53" fmla="*/ 4587347 w 8636594"/>
              <a:gd name="connsiteY53" fmla="*/ 5449380 h 6516778"/>
              <a:gd name="connsiteX54" fmla="*/ 4618793 w 8636594"/>
              <a:gd name="connsiteY54" fmla="*/ 5419830 h 6516778"/>
              <a:gd name="connsiteX55" fmla="*/ 4649922 w 8636594"/>
              <a:gd name="connsiteY55" fmla="*/ 5390040 h 6516778"/>
              <a:gd name="connsiteX56" fmla="*/ 4680742 w 8636594"/>
              <a:gd name="connsiteY56" fmla="*/ 5360014 h 6516778"/>
              <a:gd name="connsiteX57" fmla="*/ 4711259 w 8636594"/>
              <a:gd name="connsiteY57" fmla="*/ 5329755 h 6516778"/>
              <a:gd name="connsiteX58" fmla="*/ 4741478 w 8636594"/>
              <a:gd name="connsiteY58" fmla="*/ 5299266 h 6516778"/>
              <a:gd name="connsiteX59" fmla="*/ 4771408 w 8636594"/>
              <a:gd name="connsiteY59" fmla="*/ 5268551 h 6516778"/>
              <a:gd name="connsiteX60" fmla="*/ 4801053 w 8636594"/>
              <a:gd name="connsiteY60" fmla="*/ 5237614 h 6516778"/>
              <a:gd name="connsiteX61" fmla="*/ 4830420 w 8636594"/>
              <a:gd name="connsiteY61" fmla="*/ 5206458 h 6516778"/>
              <a:gd name="connsiteX62" fmla="*/ 4859516 w 8636594"/>
              <a:gd name="connsiteY62" fmla="*/ 5175087 h 6516778"/>
              <a:gd name="connsiteX63" fmla="*/ 4888347 w 8636594"/>
              <a:gd name="connsiteY63" fmla="*/ 5143504 h 6516778"/>
              <a:gd name="connsiteX64" fmla="*/ 4916919 w 8636594"/>
              <a:gd name="connsiteY64" fmla="*/ 5111713 h 6516778"/>
              <a:gd name="connsiteX65" fmla="*/ 4945238 w 8636594"/>
              <a:gd name="connsiteY65" fmla="*/ 5079717 h 6516778"/>
              <a:gd name="connsiteX66" fmla="*/ 4973311 w 8636594"/>
              <a:gd name="connsiteY66" fmla="*/ 5047519 h 6516778"/>
              <a:gd name="connsiteX67" fmla="*/ 5001145 w 8636594"/>
              <a:gd name="connsiteY67" fmla="*/ 5015124 h 6516778"/>
              <a:gd name="connsiteX68" fmla="*/ 5028745 w 8636594"/>
              <a:gd name="connsiteY68" fmla="*/ 4982535 h 6516778"/>
              <a:gd name="connsiteX69" fmla="*/ 5056117 w 8636594"/>
              <a:gd name="connsiteY69" fmla="*/ 4949755 h 6516778"/>
              <a:gd name="connsiteX70" fmla="*/ 5083269 w 8636594"/>
              <a:gd name="connsiteY70" fmla="*/ 4916787 h 6516778"/>
              <a:gd name="connsiteX71" fmla="*/ 5110207 w 8636594"/>
              <a:gd name="connsiteY71" fmla="*/ 4883636 h 6516778"/>
              <a:gd name="connsiteX72" fmla="*/ 5136937 w 8636594"/>
              <a:gd name="connsiteY72" fmla="*/ 4850305 h 6516778"/>
              <a:gd name="connsiteX73" fmla="*/ 5163464 w 8636594"/>
              <a:gd name="connsiteY73" fmla="*/ 4816797 h 6516778"/>
              <a:gd name="connsiteX74" fmla="*/ 5215940 w 8636594"/>
              <a:gd name="connsiteY74" fmla="*/ 4749265 h 6516778"/>
              <a:gd name="connsiteX75" fmla="*/ 5267684 w 8636594"/>
              <a:gd name="connsiteY75" fmla="*/ 4681068 h 6516778"/>
              <a:gd name="connsiteX76" fmla="*/ 5318748 w 8636594"/>
              <a:gd name="connsiteY76" fmla="*/ 4612234 h 6516778"/>
              <a:gd name="connsiteX77" fmla="*/ 5369182 w 8636594"/>
              <a:gd name="connsiteY77" fmla="*/ 4542793 h 6516778"/>
              <a:gd name="connsiteX78" fmla="*/ 5419038 w 8636594"/>
              <a:gd name="connsiteY78" fmla="*/ 4472771 h 6516778"/>
              <a:gd name="connsiteX79" fmla="*/ 5468365 w 8636594"/>
              <a:gd name="connsiteY79" fmla="*/ 4402196 h 6516778"/>
              <a:gd name="connsiteX80" fmla="*/ 5517215 w 8636594"/>
              <a:gd name="connsiteY80" fmla="*/ 4331098 h 6516778"/>
              <a:gd name="connsiteX81" fmla="*/ 5565637 w 8636594"/>
              <a:gd name="connsiteY81" fmla="*/ 4259503 h 6516778"/>
              <a:gd name="connsiteX82" fmla="*/ 5613684 w 8636594"/>
              <a:gd name="connsiteY82" fmla="*/ 4187441 h 6516778"/>
              <a:gd name="connsiteX83" fmla="*/ 5685160 w 8636594"/>
              <a:gd name="connsiteY83" fmla="*/ 4078531 h 6516778"/>
              <a:gd name="connsiteX84" fmla="*/ 5756074 w 8636594"/>
              <a:gd name="connsiteY84" fmla="*/ 3968727 h 6516778"/>
              <a:gd name="connsiteX85" fmla="*/ 5873483 w 8636594"/>
              <a:gd name="connsiteY85" fmla="*/ 3783989 h 6516778"/>
              <a:gd name="connsiteX86" fmla="*/ 6203209 w 8636594"/>
              <a:gd name="connsiteY86" fmla="*/ 3258640 h 6516778"/>
              <a:gd name="connsiteX87" fmla="*/ 6299430 w 8636594"/>
              <a:gd name="connsiteY87" fmla="*/ 3107321 h 6516778"/>
              <a:gd name="connsiteX88" fmla="*/ 6372650 w 8636594"/>
              <a:gd name="connsiteY88" fmla="*/ 2993735 h 6516778"/>
              <a:gd name="connsiteX89" fmla="*/ 6453197 w 8636594"/>
              <a:gd name="connsiteY89" fmla="*/ 2869788 h 6516778"/>
              <a:gd name="connsiteX90" fmla="*/ 6564167 w 8636594"/>
              <a:gd name="connsiteY90" fmla="*/ 2696807 h 6516778"/>
              <a:gd name="connsiteX91" fmla="*/ 6976233 w 8636594"/>
              <a:gd name="connsiteY91" fmla="*/ 2045274 h 6516778"/>
              <a:gd name="connsiteX92" fmla="*/ 7086755 w 8636594"/>
              <a:gd name="connsiteY92" fmla="*/ 1872743 h 6516778"/>
              <a:gd name="connsiteX93" fmla="*/ 7170279 w 8636594"/>
              <a:gd name="connsiteY93" fmla="*/ 1744202 h 6516778"/>
              <a:gd name="connsiteX94" fmla="*/ 7226351 w 8636594"/>
              <a:gd name="connsiteY94" fmla="*/ 1659017 h 6516778"/>
              <a:gd name="connsiteX95" fmla="*/ 7282789 w 8636594"/>
              <a:gd name="connsiteY95" fmla="*/ 1574303 h 6516778"/>
              <a:gd name="connsiteX96" fmla="*/ 7339643 w 8636594"/>
              <a:gd name="connsiteY96" fmla="*/ 1490113 h 6516778"/>
              <a:gd name="connsiteX97" fmla="*/ 7396957 w 8636594"/>
              <a:gd name="connsiteY97" fmla="*/ 1406503 h 6516778"/>
              <a:gd name="connsiteX98" fmla="*/ 7454781 w 8636594"/>
              <a:gd name="connsiteY98" fmla="*/ 1323526 h 6516778"/>
              <a:gd name="connsiteX99" fmla="*/ 7513161 w 8636594"/>
              <a:gd name="connsiteY99" fmla="*/ 1241237 h 6516778"/>
              <a:gd name="connsiteX100" fmla="*/ 7572144 w 8636594"/>
              <a:gd name="connsiteY100" fmla="*/ 1159689 h 6516778"/>
              <a:gd name="connsiteX101" fmla="*/ 7601877 w 8636594"/>
              <a:gd name="connsiteY101" fmla="*/ 1119210 h 6516778"/>
              <a:gd name="connsiteX102" fmla="*/ 7631779 w 8636594"/>
              <a:gd name="connsiteY102" fmla="*/ 1078937 h 6516778"/>
              <a:gd name="connsiteX103" fmla="*/ 7661855 w 8636594"/>
              <a:gd name="connsiteY103" fmla="*/ 1038876 h 6516778"/>
              <a:gd name="connsiteX104" fmla="*/ 7692111 w 8636594"/>
              <a:gd name="connsiteY104" fmla="*/ 999035 h 6516778"/>
              <a:gd name="connsiteX105" fmla="*/ 7722554 w 8636594"/>
              <a:gd name="connsiteY105" fmla="*/ 959419 h 6516778"/>
              <a:gd name="connsiteX106" fmla="*/ 7753190 w 8636594"/>
              <a:gd name="connsiteY106" fmla="*/ 920037 h 6516778"/>
              <a:gd name="connsiteX107" fmla="*/ 7784023 w 8636594"/>
              <a:gd name="connsiteY107" fmla="*/ 880894 h 6516778"/>
              <a:gd name="connsiteX108" fmla="*/ 7815061 w 8636594"/>
              <a:gd name="connsiteY108" fmla="*/ 841997 h 6516778"/>
              <a:gd name="connsiteX109" fmla="*/ 7846308 w 8636594"/>
              <a:gd name="connsiteY109" fmla="*/ 803354 h 6516778"/>
              <a:gd name="connsiteX110" fmla="*/ 7877772 w 8636594"/>
              <a:gd name="connsiteY110" fmla="*/ 764970 h 6516778"/>
              <a:gd name="connsiteX111" fmla="*/ 7909458 w 8636594"/>
              <a:gd name="connsiteY111" fmla="*/ 726853 h 6516778"/>
              <a:gd name="connsiteX112" fmla="*/ 7941371 w 8636594"/>
              <a:gd name="connsiteY112" fmla="*/ 689010 h 6516778"/>
              <a:gd name="connsiteX113" fmla="*/ 7973518 w 8636594"/>
              <a:gd name="connsiteY113" fmla="*/ 651447 h 6516778"/>
              <a:gd name="connsiteX114" fmla="*/ 8005905 w 8636594"/>
              <a:gd name="connsiteY114" fmla="*/ 614171 h 6516778"/>
              <a:gd name="connsiteX115" fmla="*/ 8038538 w 8636594"/>
              <a:gd name="connsiteY115" fmla="*/ 577189 h 6516778"/>
              <a:gd name="connsiteX116" fmla="*/ 8071421 w 8636594"/>
              <a:gd name="connsiteY116" fmla="*/ 540507 h 6516778"/>
              <a:gd name="connsiteX117" fmla="*/ 8104563 w 8636594"/>
              <a:gd name="connsiteY117" fmla="*/ 504132 h 6516778"/>
              <a:gd name="connsiteX118" fmla="*/ 8137967 w 8636594"/>
              <a:gd name="connsiteY118" fmla="*/ 468072 h 6516778"/>
              <a:gd name="connsiteX119" fmla="*/ 8171641 w 8636594"/>
              <a:gd name="connsiteY119" fmla="*/ 432332 h 6516778"/>
              <a:gd name="connsiteX120" fmla="*/ 8205590 w 8636594"/>
              <a:gd name="connsiteY120" fmla="*/ 396920 h 6516778"/>
              <a:gd name="connsiteX121" fmla="*/ 8239820 w 8636594"/>
              <a:gd name="connsiteY121" fmla="*/ 361843 h 6516778"/>
              <a:gd name="connsiteX122" fmla="*/ 8274337 w 8636594"/>
              <a:gd name="connsiteY122" fmla="*/ 327107 h 6516778"/>
              <a:gd name="connsiteX123" fmla="*/ 8309147 w 8636594"/>
              <a:gd name="connsiteY123" fmla="*/ 292718 h 6516778"/>
              <a:gd name="connsiteX124" fmla="*/ 8344256 w 8636594"/>
              <a:gd name="connsiteY124" fmla="*/ 258685 h 6516778"/>
              <a:gd name="connsiteX125" fmla="*/ 8379669 w 8636594"/>
              <a:gd name="connsiteY125" fmla="*/ 225013 h 6516778"/>
              <a:gd name="connsiteX126" fmla="*/ 8415394 w 8636594"/>
              <a:gd name="connsiteY126" fmla="*/ 191709 h 6516778"/>
              <a:gd name="connsiteX127" fmla="*/ 8451434 w 8636594"/>
              <a:gd name="connsiteY127" fmla="*/ 158780 h 6516778"/>
              <a:gd name="connsiteX128" fmla="*/ 8487798 w 8636594"/>
              <a:gd name="connsiteY128" fmla="*/ 126233 h 6516778"/>
              <a:gd name="connsiteX129" fmla="*/ 8524489 w 8636594"/>
              <a:gd name="connsiteY129" fmla="*/ 94075 h 6516778"/>
              <a:gd name="connsiteX130" fmla="*/ 8561515 w 8636594"/>
              <a:gd name="connsiteY130" fmla="*/ 62312 h 6516778"/>
              <a:gd name="connsiteX131" fmla="*/ 8598881 w 8636594"/>
              <a:gd name="connsiteY131" fmla="*/ 30951 h 6516778"/>
              <a:gd name="connsiteX132" fmla="*/ 8636594 w 8636594"/>
              <a:gd name="connsiteY132" fmla="*/ 0 h 6516778"/>
              <a:gd name="connsiteX0" fmla="*/ 8636594 w 8636594"/>
              <a:gd name="connsiteY0" fmla="*/ 0 h 6502876"/>
              <a:gd name="connsiteX1" fmla="*/ 5293 w 8636594"/>
              <a:gd name="connsiteY1" fmla="*/ 0 h 6502876"/>
              <a:gd name="connsiteX2" fmla="*/ 0 w 8636594"/>
              <a:gd name="connsiteY2" fmla="*/ 5587843 h 6502876"/>
              <a:gd name="connsiteX3" fmla="*/ 1594033 w 8636594"/>
              <a:gd name="connsiteY3" fmla="*/ 5600057 h 6502876"/>
              <a:gd name="connsiteX4" fmla="*/ 1686068 w 8636594"/>
              <a:gd name="connsiteY4" fmla="*/ 5599745 h 6502876"/>
              <a:gd name="connsiteX5" fmla="*/ 2636364 w 8636594"/>
              <a:gd name="connsiteY5" fmla="*/ 6502876 h 6502876"/>
              <a:gd name="connsiteX6" fmla="*/ 2689804 w 8636594"/>
              <a:gd name="connsiteY6" fmla="*/ 6488565 h 6502876"/>
              <a:gd name="connsiteX7" fmla="*/ 2742629 w 8636594"/>
              <a:gd name="connsiteY7" fmla="*/ 6473849 h 6502876"/>
              <a:gd name="connsiteX8" fmla="*/ 2794848 w 8636594"/>
              <a:gd name="connsiteY8" fmla="*/ 6458731 h 6502876"/>
              <a:gd name="connsiteX9" fmla="*/ 2846466 w 8636594"/>
              <a:gd name="connsiteY9" fmla="*/ 6443216 h 6502876"/>
              <a:gd name="connsiteX10" fmla="*/ 2897488 w 8636594"/>
              <a:gd name="connsiteY10" fmla="*/ 6427305 h 6502876"/>
              <a:gd name="connsiteX11" fmla="*/ 2947923 w 8636594"/>
              <a:gd name="connsiteY11" fmla="*/ 6411004 h 6502876"/>
              <a:gd name="connsiteX12" fmla="*/ 2997775 w 8636594"/>
              <a:gd name="connsiteY12" fmla="*/ 6394316 h 6502876"/>
              <a:gd name="connsiteX13" fmla="*/ 3047052 w 8636594"/>
              <a:gd name="connsiteY13" fmla="*/ 6377243 h 6502876"/>
              <a:gd name="connsiteX14" fmla="*/ 3095759 w 8636594"/>
              <a:gd name="connsiteY14" fmla="*/ 6359791 h 6502876"/>
              <a:gd name="connsiteX15" fmla="*/ 3143903 w 8636594"/>
              <a:gd name="connsiteY15" fmla="*/ 6341961 h 6502876"/>
              <a:gd name="connsiteX16" fmla="*/ 3191491 w 8636594"/>
              <a:gd name="connsiteY16" fmla="*/ 6323757 h 6502876"/>
              <a:gd name="connsiteX17" fmla="*/ 3238528 w 8636594"/>
              <a:gd name="connsiteY17" fmla="*/ 6305184 h 6502876"/>
              <a:gd name="connsiteX18" fmla="*/ 3285021 w 8636594"/>
              <a:gd name="connsiteY18" fmla="*/ 6286245 h 6502876"/>
              <a:gd name="connsiteX19" fmla="*/ 3330977 w 8636594"/>
              <a:gd name="connsiteY19" fmla="*/ 6266942 h 6502876"/>
              <a:gd name="connsiteX20" fmla="*/ 3376401 w 8636594"/>
              <a:gd name="connsiteY20" fmla="*/ 6247281 h 6502876"/>
              <a:gd name="connsiteX21" fmla="*/ 3421300 w 8636594"/>
              <a:gd name="connsiteY21" fmla="*/ 6227263 h 6502876"/>
              <a:gd name="connsiteX22" fmla="*/ 3465680 w 8636594"/>
              <a:gd name="connsiteY22" fmla="*/ 6206893 h 6502876"/>
              <a:gd name="connsiteX23" fmla="*/ 3509548 w 8636594"/>
              <a:gd name="connsiteY23" fmla="*/ 6186174 h 6502876"/>
              <a:gd name="connsiteX24" fmla="*/ 3552910 w 8636594"/>
              <a:gd name="connsiteY24" fmla="*/ 6165110 h 6502876"/>
              <a:gd name="connsiteX25" fmla="*/ 3595773 w 8636594"/>
              <a:gd name="connsiteY25" fmla="*/ 6143704 h 6502876"/>
              <a:gd name="connsiteX26" fmla="*/ 3638142 w 8636594"/>
              <a:gd name="connsiteY26" fmla="*/ 6121960 h 6502876"/>
              <a:gd name="connsiteX27" fmla="*/ 3680024 w 8636594"/>
              <a:gd name="connsiteY27" fmla="*/ 6099881 h 6502876"/>
              <a:gd name="connsiteX28" fmla="*/ 3721426 w 8636594"/>
              <a:gd name="connsiteY28" fmla="*/ 6077471 h 6502876"/>
              <a:gd name="connsiteX29" fmla="*/ 3762353 w 8636594"/>
              <a:gd name="connsiteY29" fmla="*/ 6054733 h 6502876"/>
              <a:gd name="connsiteX30" fmla="*/ 3802812 w 8636594"/>
              <a:gd name="connsiteY30" fmla="*/ 6031671 h 6502876"/>
              <a:gd name="connsiteX31" fmla="*/ 3842810 w 8636594"/>
              <a:gd name="connsiteY31" fmla="*/ 6008288 h 6502876"/>
              <a:gd name="connsiteX32" fmla="*/ 3882352 w 8636594"/>
              <a:gd name="connsiteY32" fmla="*/ 5984588 h 6502876"/>
              <a:gd name="connsiteX33" fmla="*/ 3921445 w 8636594"/>
              <a:gd name="connsiteY33" fmla="*/ 5960574 h 6502876"/>
              <a:gd name="connsiteX34" fmla="*/ 3960096 w 8636594"/>
              <a:gd name="connsiteY34" fmla="*/ 5936250 h 6502876"/>
              <a:gd name="connsiteX35" fmla="*/ 3998311 w 8636594"/>
              <a:gd name="connsiteY35" fmla="*/ 5911619 h 6502876"/>
              <a:gd name="connsiteX36" fmla="*/ 4036095 w 8636594"/>
              <a:gd name="connsiteY36" fmla="*/ 5886685 h 6502876"/>
              <a:gd name="connsiteX37" fmla="*/ 4073456 w 8636594"/>
              <a:gd name="connsiteY37" fmla="*/ 5861452 h 6502876"/>
              <a:gd name="connsiteX38" fmla="*/ 4110400 w 8636594"/>
              <a:gd name="connsiteY38" fmla="*/ 5835922 h 6502876"/>
              <a:gd name="connsiteX39" fmla="*/ 4146933 w 8636594"/>
              <a:gd name="connsiteY39" fmla="*/ 5810100 h 6502876"/>
              <a:gd name="connsiteX40" fmla="*/ 4183061 w 8636594"/>
              <a:gd name="connsiteY40" fmla="*/ 5783988 h 6502876"/>
              <a:gd name="connsiteX41" fmla="*/ 4218791 w 8636594"/>
              <a:gd name="connsiteY41" fmla="*/ 5757591 h 6502876"/>
              <a:gd name="connsiteX42" fmla="*/ 4254129 w 8636594"/>
              <a:gd name="connsiteY42" fmla="*/ 5730912 h 6502876"/>
              <a:gd name="connsiteX43" fmla="*/ 4289081 w 8636594"/>
              <a:gd name="connsiteY43" fmla="*/ 5703955 h 6502876"/>
              <a:gd name="connsiteX44" fmla="*/ 4323654 w 8636594"/>
              <a:gd name="connsiteY44" fmla="*/ 5676722 h 6502876"/>
              <a:gd name="connsiteX45" fmla="*/ 4357854 w 8636594"/>
              <a:gd name="connsiteY45" fmla="*/ 5649218 h 6502876"/>
              <a:gd name="connsiteX46" fmla="*/ 4391688 w 8636594"/>
              <a:gd name="connsiteY46" fmla="*/ 5621446 h 6502876"/>
              <a:gd name="connsiteX47" fmla="*/ 4425162 w 8636594"/>
              <a:gd name="connsiteY47" fmla="*/ 5593409 h 6502876"/>
              <a:gd name="connsiteX48" fmla="*/ 4458281 w 8636594"/>
              <a:gd name="connsiteY48" fmla="*/ 5565111 h 6502876"/>
              <a:gd name="connsiteX49" fmla="*/ 4491053 w 8636594"/>
              <a:gd name="connsiteY49" fmla="*/ 5536556 h 6502876"/>
              <a:gd name="connsiteX50" fmla="*/ 4523484 w 8636594"/>
              <a:gd name="connsiteY50" fmla="*/ 5507747 h 6502876"/>
              <a:gd name="connsiteX51" fmla="*/ 4555580 w 8636594"/>
              <a:gd name="connsiteY51" fmla="*/ 5478687 h 6502876"/>
              <a:gd name="connsiteX52" fmla="*/ 4587347 w 8636594"/>
              <a:gd name="connsiteY52" fmla="*/ 5449380 h 6502876"/>
              <a:gd name="connsiteX53" fmla="*/ 4618793 w 8636594"/>
              <a:gd name="connsiteY53" fmla="*/ 5419830 h 6502876"/>
              <a:gd name="connsiteX54" fmla="*/ 4649922 w 8636594"/>
              <a:gd name="connsiteY54" fmla="*/ 5390040 h 6502876"/>
              <a:gd name="connsiteX55" fmla="*/ 4680742 w 8636594"/>
              <a:gd name="connsiteY55" fmla="*/ 5360014 h 6502876"/>
              <a:gd name="connsiteX56" fmla="*/ 4711259 w 8636594"/>
              <a:gd name="connsiteY56" fmla="*/ 5329755 h 6502876"/>
              <a:gd name="connsiteX57" fmla="*/ 4741478 w 8636594"/>
              <a:gd name="connsiteY57" fmla="*/ 5299266 h 6502876"/>
              <a:gd name="connsiteX58" fmla="*/ 4771408 w 8636594"/>
              <a:gd name="connsiteY58" fmla="*/ 5268551 h 6502876"/>
              <a:gd name="connsiteX59" fmla="*/ 4801053 w 8636594"/>
              <a:gd name="connsiteY59" fmla="*/ 5237614 h 6502876"/>
              <a:gd name="connsiteX60" fmla="*/ 4830420 w 8636594"/>
              <a:gd name="connsiteY60" fmla="*/ 5206458 h 6502876"/>
              <a:gd name="connsiteX61" fmla="*/ 4859516 w 8636594"/>
              <a:gd name="connsiteY61" fmla="*/ 5175087 h 6502876"/>
              <a:gd name="connsiteX62" fmla="*/ 4888347 w 8636594"/>
              <a:gd name="connsiteY62" fmla="*/ 5143504 h 6502876"/>
              <a:gd name="connsiteX63" fmla="*/ 4916919 w 8636594"/>
              <a:gd name="connsiteY63" fmla="*/ 5111713 h 6502876"/>
              <a:gd name="connsiteX64" fmla="*/ 4945238 w 8636594"/>
              <a:gd name="connsiteY64" fmla="*/ 5079717 h 6502876"/>
              <a:gd name="connsiteX65" fmla="*/ 4973311 w 8636594"/>
              <a:gd name="connsiteY65" fmla="*/ 5047519 h 6502876"/>
              <a:gd name="connsiteX66" fmla="*/ 5001145 w 8636594"/>
              <a:gd name="connsiteY66" fmla="*/ 5015124 h 6502876"/>
              <a:gd name="connsiteX67" fmla="*/ 5028745 w 8636594"/>
              <a:gd name="connsiteY67" fmla="*/ 4982535 h 6502876"/>
              <a:gd name="connsiteX68" fmla="*/ 5056117 w 8636594"/>
              <a:gd name="connsiteY68" fmla="*/ 4949755 h 6502876"/>
              <a:gd name="connsiteX69" fmla="*/ 5083269 w 8636594"/>
              <a:gd name="connsiteY69" fmla="*/ 4916787 h 6502876"/>
              <a:gd name="connsiteX70" fmla="*/ 5110207 w 8636594"/>
              <a:gd name="connsiteY70" fmla="*/ 4883636 h 6502876"/>
              <a:gd name="connsiteX71" fmla="*/ 5136937 w 8636594"/>
              <a:gd name="connsiteY71" fmla="*/ 4850305 h 6502876"/>
              <a:gd name="connsiteX72" fmla="*/ 5163464 w 8636594"/>
              <a:gd name="connsiteY72" fmla="*/ 4816797 h 6502876"/>
              <a:gd name="connsiteX73" fmla="*/ 5215940 w 8636594"/>
              <a:gd name="connsiteY73" fmla="*/ 4749265 h 6502876"/>
              <a:gd name="connsiteX74" fmla="*/ 5267684 w 8636594"/>
              <a:gd name="connsiteY74" fmla="*/ 4681068 h 6502876"/>
              <a:gd name="connsiteX75" fmla="*/ 5318748 w 8636594"/>
              <a:gd name="connsiteY75" fmla="*/ 4612234 h 6502876"/>
              <a:gd name="connsiteX76" fmla="*/ 5369182 w 8636594"/>
              <a:gd name="connsiteY76" fmla="*/ 4542793 h 6502876"/>
              <a:gd name="connsiteX77" fmla="*/ 5419038 w 8636594"/>
              <a:gd name="connsiteY77" fmla="*/ 4472771 h 6502876"/>
              <a:gd name="connsiteX78" fmla="*/ 5468365 w 8636594"/>
              <a:gd name="connsiteY78" fmla="*/ 4402196 h 6502876"/>
              <a:gd name="connsiteX79" fmla="*/ 5517215 w 8636594"/>
              <a:gd name="connsiteY79" fmla="*/ 4331098 h 6502876"/>
              <a:gd name="connsiteX80" fmla="*/ 5565637 w 8636594"/>
              <a:gd name="connsiteY80" fmla="*/ 4259503 h 6502876"/>
              <a:gd name="connsiteX81" fmla="*/ 5613684 w 8636594"/>
              <a:gd name="connsiteY81" fmla="*/ 4187441 h 6502876"/>
              <a:gd name="connsiteX82" fmla="*/ 5685160 w 8636594"/>
              <a:gd name="connsiteY82" fmla="*/ 4078531 h 6502876"/>
              <a:gd name="connsiteX83" fmla="*/ 5756074 w 8636594"/>
              <a:gd name="connsiteY83" fmla="*/ 3968727 h 6502876"/>
              <a:gd name="connsiteX84" fmla="*/ 5873483 w 8636594"/>
              <a:gd name="connsiteY84" fmla="*/ 3783989 h 6502876"/>
              <a:gd name="connsiteX85" fmla="*/ 6203209 w 8636594"/>
              <a:gd name="connsiteY85" fmla="*/ 3258640 h 6502876"/>
              <a:gd name="connsiteX86" fmla="*/ 6299430 w 8636594"/>
              <a:gd name="connsiteY86" fmla="*/ 3107321 h 6502876"/>
              <a:gd name="connsiteX87" fmla="*/ 6372650 w 8636594"/>
              <a:gd name="connsiteY87" fmla="*/ 2993735 h 6502876"/>
              <a:gd name="connsiteX88" fmla="*/ 6453197 w 8636594"/>
              <a:gd name="connsiteY88" fmla="*/ 2869788 h 6502876"/>
              <a:gd name="connsiteX89" fmla="*/ 6564167 w 8636594"/>
              <a:gd name="connsiteY89" fmla="*/ 2696807 h 6502876"/>
              <a:gd name="connsiteX90" fmla="*/ 6976233 w 8636594"/>
              <a:gd name="connsiteY90" fmla="*/ 2045274 h 6502876"/>
              <a:gd name="connsiteX91" fmla="*/ 7086755 w 8636594"/>
              <a:gd name="connsiteY91" fmla="*/ 1872743 h 6502876"/>
              <a:gd name="connsiteX92" fmla="*/ 7170279 w 8636594"/>
              <a:gd name="connsiteY92" fmla="*/ 1744202 h 6502876"/>
              <a:gd name="connsiteX93" fmla="*/ 7226351 w 8636594"/>
              <a:gd name="connsiteY93" fmla="*/ 1659017 h 6502876"/>
              <a:gd name="connsiteX94" fmla="*/ 7282789 w 8636594"/>
              <a:gd name="connsiteY94" fmla="*/ 1574303 h 6502876"/>
              <a:gd name="connsiteX95" fmla="*/ 7339643 w 8636594"/>
              <a:gd name="connsiteY95" fmla="*/ 1490113 h 6502876"/>
              <a:gd name="connsiteX96" fmla="*/ 7396957 w 8636594"/>
              <a:gd name="connsiteY96" fmla="*/ 1406503 h 6502876"/>
              <a:gd name="connsiteX97" fmla="*/ 7454781 w 8636594"/>
              <a:gd name="connsiteY97" fmla="*/ 1323526 h 6502876"/>
              <a:gd name="connsiteX98" fmla="*/ 7513161 w 8636594"/>
              <a:gd name="connsiteY98" fmla="*/ 1241237 h 6502876"/>
              <a:gd name="connsiteX99" fmla="*/ 7572144 w 8636594"/>
              <a:gd name="connsiteY99" fmla="*/ 1159689 h 6502876"/>
              <a:gd name="connsiteX100" fmla="*/ 7601877 w 8636594"/>
              <a:gd name="connsiteY100" fmla="*/ 1119210 h 6502876"/>
              <a:gd name="connsiteX101" fmla="*/ 7631779 w 8636594"/>
              <a:gd name="connsiteY101" fmla="*/ 1078937 h 6502876"/>
              <a:gd name="connsiteX102" fmla="*/ 7661855 w 8636594"/>
              <a:gd name="connsiteY102" fmla="*/ 1038876 h 6502876"/>
              <a:gd name="connsiteX103" fmla="*/ 7692111 w 8636594"/>
              <a:gd name="connsiteY103" fmla="*/ 999035 h 6502876"/>
              <a:gd name="connsiteX104" fmla="*/ 7722554 w 8636594"/>
              <a:gd name="connsiteY104" fmla="*/ 959419 h 6502876"/>
              <a:gd name="connsiteX105" fmla="*/ 7753190 w 8636594"/>
              <a:gd name="connsiteY105" fmla="*/ 920037 h 6502876"/>
              <a:gd name="connsiteX106" fmla="*/ 7784023 w 8636594"/>
              <a:gd name="connsiteY106" fmla="*/ 880894 h 6502876"/>
              <a:gd name="connsiteX107" fmla="*/ 7815061 w 8636594"/>
              <a:gd name="connsiteY107" fmla="*/ 841997 h 6502876"/>
              <a:gd name="connsiteX108" fmla="*/ 7846308 w 8636594"/>
              <a:gd name="connsiteY108" fmla="*/ 803354 h 6502876"/>
              <a:gd name="connsiteX109" fmla="*/ 7877772 w 8636594"/>
              <a:gd name="connsiteY109" fmla="*/ 764970 h 6502876"/>
              <a:gd name="connsiteX110" fmla="*/ 7909458 w 8636594"/>
              <a:gd name="connsiteY110" fmla="*/ 726853 h 6502876"/>
              <a:gd name="connsiteX111" fmla="*/ 7941371 w 8636594"/>
              <a:gd name="connsiteY111" fmla="*/ 689010 h 6502876"/>
              <a:gd name="connsiteX112" fmla="*/ 7973518 w 8636594"/>
              <a:gd name="connsiteY112" fmla="*/ 651447 h 6502876"/>
              <a:gd name="connsiteX113" fmla="*/ 8005905 w 8636594"/>
              <a:gd name="connsiteY113" fmla="*/ 614171 h 6502876"/>
              <a:gd name="connsiteX114" fmla="*/ 8038538 w 8636594"/>
              <a:gd name="connsiteY114" fmla="*/ 577189 h 6502876"/>
              <a:gd name="connsiteX115" fmla="*/ 8071421 w 8636594"/>
              <a:gd name="connsiteY115" fmla="*/ 540507 h 6502876"/>
              <a:gd name="connsiteX116" fmla="*/ 8104563 w 8636594"/>
              <a:gd name="connsiteY116" fmla="*/ 504132 h 6502876"/>
              <a:gd name="connsiteX117" fmla="*/ 8137967 w 8636594"/>
              <a:gd name="connsiteY117" fmla="*/ 468072 h 6502876"/>
              <a:gd name="connsiteX118" fmla="*/ 8171641 w 8636594"/>
              <a:gd name="connsiteY118" fmla="*/ 432332 h 6502876"/>
              <a:gd name="connsiteX119" fmla="*/ 8205590 w 8636594"/>
              <a:gd name="connsiteY119" fmla="*/ 396920 h 6502876"/>
              <a:gd name="connsiteX120" fmla="*/ 8239820 w 8636594"/>
              <a:gd name="connsiteY120" fmla="*/ 361843 h 6502876"/>
              <a:gd name="connsiteX121" fmla="*/ 8274337 w 8636594"/>
              <a:gd name="connsiteY121" fmla="*/ 327107 h 6502876"/>
              <a:gd name="connsiteX122" fmla="*/ 8309147 w 8636594"/>
              <a:gd name="connsiteY122" fmla="*/ 292718 h 6502876"/>
              <a:gd name="connsiteX123" fmla="*/ 8344256 w 8636594"/>
              <a:gd name="connsiteY123" fmla="*/ 258685 h 6502876"/>
              <a:gd name="connsiteX124" fmla="*/ 8379669 w 8636594"/>
              <a:gd name="connsiteY124" fmla="*/ 225013 h 6502876"/>
              <a:gd name="connsiteX125" fmla="*/ 8415394 w 8636594"/>
              <a:gd name="connsiteY125" fmla="*/ 191709 h 6502876"/>
              <a:gd name="connsiteX126" fmla="*/ 8451434 w 8636594"/>
              <a:gd name="connsiteY126" fmla="*/ 158780 h 6502876"/>
              <a:gd name="connsiteX127" fmla="*/ 8487798 w 8636594"/>
              <a:gd name="connsiteY127" fmla="*/ 126233 h 6502876"/>
              <a:gd name="connsiteX128" fmla="*/ 8524489 w 8636594"/>
              <a:gd name="connsiteY128" fmla="*/ 94075 h 6502876"/>
              <a:gd name="connsiteX129" fmla="*/ 8561515 w 8636594"/>
              <a:gd name="connsiteY129" fmla="*/ 62312 h 6502876"/>
              <a:gd name="connsiteX130" fmla="*/ 8598881 w 8636594"/>
              <a:gd name="connsiteY130" fmla="*/ 30951 h 6502876"/>
              <a:gd name="connsiteX131" fmla="*/ 8636594 w 8636594"/>
              <a:gd name="connsiteY131" fmla="*/ 0 h 6502876"/>
              <a:gd name="connsiteX0" fmla="*/ 8636594 w 8636594"/>
              <a:gd name="connsiteY0" fmla="*/ 0 h 6488565"/>
              <a:gd name="connsiteX1" fmla="*/ 5293 w 8636594"/>
              <a:gd name="connsiteY1" fmla="*/ 0 h 6488565"/>
              <a:gd name="connsiteX2" fmla="*/ 0 w 8636594"/>
              <a:gd name="connsiteY2" fmla="*/ 5587843 h 6488565"/>
              <a:gd name="connsiteX3" fmla="*/ 1594033 w 8636594"/>
              <a:gd name="connsiteY3" fmla="*/ 5600057 h 6488565"/>
              <a:gd name="connsiteX4" fmla="*/ 1686068 w 8636594"/>
              <a:gd name="connsiteY4" fmla="*/ 5599745 h 6488565"/>
              <a:gd name="connsiteX5" fmla="*/ 2689804 w 8636594"/>
              <a:gd name="connsiteY5" fmla="*/ 6488565 h 6488565"/>
              <a:gd name="connsiteX6" fmla="*/ 2742629 w 8636594"/>
              <a:gd name="connsiteY6" fmla="*/ 6473849 h 6488565"/>
              <a:gd name="connsiteX7" fmla="*/ 2794848 w 8636594"/>
              <a:gd name="connsiteY7" fmla="*/ 6458731 h 6488565"/>
              <a:gd name="connsiteX8" fmla="*/ 2846466 w 8636594"/>
              <a:gd name="connsiteY8" fmla="*/ 6443216 h 6488565"/>
              <a:gd name="connsiteX9" fmla="*/ 2897488 w 8636594"/>
              <a:gd name="connsiteY9" fmla="*/ 6427305 h 6488565"/>
              <a:gd name="connsiteX10" fmla="*/ 2947923 w 8636594"/>
              <a:gd name="connsiteY10" fmla="*/ 6411004 h 6488565"/>
              <a:gd name="connsiteX11" fmla="*/ 2997775 w 8636594"/>
              <a:gd name="connsiteY11" fmla="*/ 6394316 h 6488565"/>
              <a:gd name="connsiteX12" fmla="*/ 3047052 w 8636594"/>
              <a:gd name="connsiteY12" fmla="*/ 6377243 h 6488565"/>
              <a:gd name="connsiteX13" fmla="*/ 3095759 w 8636594"/>
              <a:gd name="connsiteY13" fmla="*/ 6359791 h 6488565"/>
              <a:gd name="connsiteX14" fmla="*/ 3143903 w 8636594"/>
              <a:gd name="connsiteY14" fmla="*/ 6341961 h 6488565"/>
              <a:gd name="connsiteX15" fmla="*/ 3191491 w 8636594"/>
              <a:gd name="connsiteY15" fmla="*/ 6323757 h 6488565"/>
              <a:gd name="connsiteX16" fmla="*/ 3238528 w 8636594"/>
              <a:gd name="connsiteY16" fmla="*/ 6305184 h 6488565"/>
              <a:gd name="connsiteX17" fmla="*/ 3285021 w 8636594"/>
              <a:gd name="connsiteY17" fmla="*/ 6286245 h 6488565"/>
              <a:gd name="connsiteX18" fmla="*/ 3330977 w 8636594"/>
              <a:gd name="connsiteY18" fmla="*/ 6266942 h 6488565"/>
              <a:gd name="connsiteX19" fmla="*/ 3376401 w 8636594"/>
              <a:gd name="connsiteY19" fmla="*/ 6247281 h 6488565"/>
              <a:gd name="connsiteX20" fmla="*/ 3421300 w 8636594"/>
              <a:gd name="connsiteY20" fmla="*/ 6227263 h 6488565"/>
              <a:gd name="connsiteX21" fmla="*/ 3465680 w 8636594"/>
              <a:gd name="connsiteY21" fmla="*/ 6206893 h 6488565"/>
              <a:gd name="connsiteX22" fmla="*/ 3509548 w 8636594"/>
              <a:gd name="connsiteY22" fmla="*/ 6186174 h 6488565"/>
              <a:gd name="connsiteX23" fmla="*/ 3552910 w 8636594"/>
              <a:gd name="connsiteY23" fmla="*/ 6165110 h 6488565"/>
              <a:gd name="connsiteX24" fmla="*/ 3595773 w 8636594"/>
              <a:gd name="connsiteY24" fmla="*/ 6143704 h 6488565"/>
              <a:gd name="connsiteX25" fmla="*/ 3638142 w 8636594"/>
              <a:gd name="connsiteY25" fmla="*/ 6121960 h 6488565"/>
              <a:gd name="connsiteX26" fmla="*/ 3680024 w 8636594"/>
              <a:gd name="connsiteY26" fmla="*/ 6099881 h 6488565"/>
              <a:gd name="connsiteX27" fmla="*/ 3721426 w 8636594"/>
              <a:gd name="connsiteY27" fmla="*/ 6077471 h 6488565"/>
              <a:gd name="connsiteX28" fmla="*/ 3762353 w 8636594"/>
              <a:gd name="connsiteY28" fmla="*/ 6054733 h 6488565"/>
              <a:gd name="connsiteX29" fmla="*/ 3802812 w 8636594"/>
              <a:gd name="connsiteY29" fmla="*/ 6031671 h 6488565"/>
              <a:gd name="connsiteX30" fmla="*/ 3842810 w 8636594"/>
              <a:gd name="connsiteY30" fmla="*/ 6008288 h 6488565"/>
              <a:gd name="connsiteX31" fmla="*/ 3882352 w 8636594"/>
              <a:gd name="connsiteY31" fmla="*/ 5984588 h 6488565"/>
              <a:gd name="connsiteX32" fmla="*/ 3921445 w 8636594"/>
              <a:gd name="connsiteY32" fmla="*/ 5960574 h 6488565"/>
              <a:gd name="connsiteX33" fmla="*/ 3960096 w 8636594"/>
              <a:gd name="connsiteY33" fmla="*/ 5936250 h 6488565"/>
              <a:gd name="connsiteX34" fmla="*/ 3998311 w 8636594"/>
              <a:gd name="connsiteY34" fmla="*/ 5911619 h 6488565"/>
              <a:gd name="connsiteX35" fmla="*/ 4036095 w 8636594"/>
              <a:gd name="connsiteY35" fmla="*/ 5886685 h 6488565"/>
              <a:gd name="connsiteX36" fmla="*/ 4073456 w 8636594"/>
              <a:gd name="connsiteY36" fmla="*/ 5861452 h 6488565"/>
              <a:gd name="connsiteX37" fmla="*/ 4110400 w 8636594"/>
              <a:gd name="connsiteY37" fmla="*/ 5835922 h 6488565"/>
              <a:gd name="connsiteX38" fmla="*/ 4146933 w 8636594"/>
              <a:gd name="connsiteY38" fmla="*/ 5810100 h 6488565"/>
              <a:gd name="connsiteX39" fmla="*/ 4183061 w 8636594"/>
              <a:gd name="connsiteY39" fmla="*/ 5783988 h 6488565"/>
              <a:gd name="connsiteX40" fmla="*/ 4218791 w 8636594"/>
              <a:gd name="connsiteY40" fmla="*/ 5757591 h 6488565"/>
              <a:gd name="connsiteX41" fmla="*/ 4254129 w 8636594"/>
              <a:gd name="connsiteY41" fmla="*/ 5730912 h 6488565"/>
              <a:gd name="connsiteX42" fmla="*/ 4289081 w 8636594"/>
              <a:gd name="connsiteY42" fmla="*/ 5703955 h 6488565"/>
              <a:gd name="connsiteX43" fmla="*/ 4323654 w 8636594"/>
              <a:gd name="connsiteY43" fmla="*/ 5676722 h 6488565"/>
              <a:gd name="connsiteX44" fmla="*/ 4357854 w 8636594"/>
              <a:gd name="connsiteY44" fmla="*/ 5649218 h 6488565"/>
              <a:gd name="connsiteX45" fmla="*/ 4391688 w 8636594"/>
              <a:gd name="connsiteY45" fmla="*/ 5621446 h 6488565"/>
              <a:gd name="connsiteX46" fmla="*/ 4425162 w 8636594"/>
              <a:gd name="connsiteY46" fmla="*/ 5593409 h 6488565"/>
              <a:gd name="connsiteX47" fmla="*/ 4458281 w 8636594"/>
              <a:gd name="connsiteY47" fmla="*/ 5565111 h 6488565"/>
              <a:gd name="connsiteX48" fmla="*/ 4491053 w 8636594"/>
              <a:gd name="connsiteY48" fmla="*/ 5536556 h 6488565"/>
              <a:gd name="connsiteX49" fmla="*/ 4523484 w 8636594"/>
              <a:gd name="connsiteY49" fmla="*/ 5507747 h 6488565"/>
              <a:gd name="connsiteX50" fmla="*/ 4555580 w 8636594"/>
              <a:gd name="connsiteY50" fmla="*/ 5478687 h 6488565"/>
              <a:gd name="connsiteX51" fmla="*/ 4587347 w 8636594"/>
              <a:gd name="connsiteY51" fmla="*/ 5449380 h 6488565"/>
              <a:gd name="connsiteX52" fmla="*/ 4618793 w 8636594"/>
              <a:gd name="connsiteY52" fmla="*/ 5419830 h 6488565"/>
              <a:gd name="connsiteX53" fmla="*/ 4649922 w 8636594"/>
              <a:gd name="connsiteY53" fmla="*/ 5390040 h 6488565"/>
              <a:gd name="connsiteX54" fmla="*/ 4680742 w 8636594"/>
              <a:gd name="connsiteY54" fmla="*/ 5360014 h 6488565"/>
              <a:gd name="connsiteX55" fmla="*/ 4711259 w 8636594"/>
              <a:gd name="connsiteY55" fmla="*/ 5329755 h 6488565"/>
              <a:gd name="connsiteX56" fmla="*/ 4741478 w 8636594"/>
              <a:gd name="connsiteY56" fmla="*/ 5299266 h 6488565"/>
              <a:gd name="connsiteX57" fmla="*/ 4771408 w 8636594"/>
              <a:gd name="connsiteY57" fmla="*/ 5268551 h 6488565"/>
              <a:gd name="connsiteX58" fmla="*/ 4801053 w 8636594"/>
              <a:gd name="connsiteY58" fmla="*/ 5237614 h 6488565"/>
              <a:gd name="connsiteX59" fmla="*/ 4830420 w 8636594"/>
              <a:gd name="connsiteY59" fmla="*/ 5206458 h 6488565"/>
              <a:gd name="connsiteX60" fmla="*/ 4859516 w 8636594"/>
              <a:gd name="connsiteY60" fmla="*/ 5175087 h 6488565"/>
              <a:gd name="connsiteX61" fmla="*/ 4888347 w 8636594"/>
              <a:gd name="connsiteY61" fmla="*/ 5143504 h 6488565"/>
              <a:gd name="connsiteX62" fmla="*/ 4916919 w 8636594"/>
              <a:gd name="connsiteY62" fmla="*/ 5111713 h 6488565"/>
              <a:gd name="connsiteX63" fmla="*/ 4945238 w 8636594"/>
              <a:gd name="connsiteY63" fmla="*/ 5079717 h 6488565"/>
              <a:gd name="connsiteX64" fmla="*/ 4973311 w 8636594"/>
              <a:gd name="connsiteY64" fmla="*/ 5047519 h 6488565"/>
              <a:gd name="connsiteX65" fmla="*/ 5001145 w 8636594"/>
              <a:gd name="connsiteY65" fmla="*/ 5015124 h 6488565"/>
              <a:gd name="connsiteX66" fmla="*/ 5028745 w 8636594"/>
              <a:gd name="connsiteY66" fmla="*/ 4982535 h 6488565"/>
              <a:gd name="connsiteX67" fmla="*/ 5056117 w 8636594"/>
              <a:gd name="connsiteY67" fmla="*/ 4949755 h 6488565"/>
              <a:gd name="connsiteX68" fmla="*/ 5083269 w 8636594"/>
              <a:gd name="connsiteY68" fmla="*/ 4916787 h 6488565"/>
              <a:gd name="connsiteX69" fmla="*/ 5110207 w 8636594"/>
              <a:gd name="connsiteY69" fmla="*/ 4883636 h 6488565"/>
              <a:gd name="connsiteX70" fmla="*/ 5136937 w 8636594"/>
              <a:gd name="connsiteY70" fmla="*/ 4850305 h 6488565"/>
              <a:gd name="connsiteX71" fmla="*/ 5163464 w 8636594"/>
              <a:gd name="connsiteY71" fmla="*/ 4816797 h 6488565"/>
              <a:gd name="connsiteX72" fmla="*/ 5215940 w 8636594"/>
              <a:gd name="connsiteY72" fmla="*/ 4749265 h 6488565"/>
              <a:gd name="connsiteX73" fmla="*/ 5267684 w 8636594"/>
              <a:gd name="connsiteY73" fmla="*/ 4681068 h 6488565"/>
              <a:gd name="connsiteX74" fmla="*/ 5318748 w 8636594"/>
              <a:gd name="connsiteY74" fmla="*/ 4612234 h 6488565"/>
              <a:gd name="connsiteX75" fmla="*/ 5369182 w 8636594"/>
              <a:gd name="connsiteY75" fmla="*/ 4542793 h 6488565"/>
              <a:gd name="connsiteX76" fmla="*/ 5419038 w 8636594"/>
              <a:gd name="connsiteY76" fmla="*/ 4472771 h 6488565"/>
              <a:gd name="connsiteX77" fmla="*/ 5468365 w 8636594"/>
              <a:gd name="connsiteY77" fmla="*/ 4402196 h 6488565"/>
              <a:gd name="connsiteX78" fmla="*/ 5517215 w 8636594"/>
              <a:gd name="connsiteY78" fmla="*/ 4331098 h 6488565"/>
              <a:gd name="connsiteX79" fmla="*/ 5565637 w 8636594"/>
              <a:gd name="connsiteY79" fmla="*/ 4259503 h 6488565"/>
              <a:gd name="connsiteX80" fmla="*/ 5613684 w 8636594"/>
              <a:gd name="connsiteY80" fmla="*/ 4187441 h 6488565"/>
              <a:gd name="connsiteX81" fmla="*/ 5685160 w 8636594"/>
              <a:gd name="connsiteY81" fmla="*/ 4078531 h 6488565"/>
              <a:gd name="connsiteX82" fmla="*/ 5756074 w 8636594"/>
              <a:gd name="connsiteY82" fmla="*/ 3968727 h 6488565"/>
              <a:gd name="connsiteX83" fmla="*/ 5873483 w 8636594"/>
              <a:gd name="connsiteY83" fmla="*/ 3783989 h 6488565"/>
              <a:gd name="connsiteX84" fmla="*/ 6203209 w 8636594"/>
              <a:gd name="connsiteY84" fmla="*/ 3258640 h 6488565"/>
              <a:gd name="connsiteX85" fmla="*/ 6299430 w 8636594"/>
              <a:gd name="connsiteY85" fmla="*/ 3107321 h 6488565"/>
              <a:gd name="connsiteX86" fmla="*/ 6372650 w 8636594"/>
              <a:gd name="connsiteY86" fmla="*/ 2993735 h 6488565"/>
              <a:gd name="connsiteX87" fmla="*/ 6453197 w 8636594"/>
              <a:gd name="connsiteY87" fmla="*/ 2869788 h 6488565"/>
              <a:gd name="connsiteX88" fmla="*/ 6564167 w 8636594"/>
              <a:gd name="connsiteY88" fmla="*/ 2696807 h 6488565"/>
              <a:gd name="connsiteX89" fmla="*/ 6976233 w 8636594"/>
              <a:gd name="connsiteY89" fmla="*/ 2045274 h 6488565"/>
              <a:gd name="connsiteX90" fmla="*/ 7086755 w 8636594"/>
              <a:gd name="connsiteY90" fmla="*/ 1872743 h 6488565"/>
              <a:gd name="connsiteX91" fmla="*/ 7170279 w 8636594"/>
              <a:gd name="connsiteY91" fmla="*/ 1744202 h 6488565"/>
              <a:gd name="connsiteX92" fmla="*/ 7226351 w 8636594"/>
              <a:gd name="connsiteY92" fmla="*/ 1659017 h 6488565"/>
              <a:gd name="connsiteX93" fmla="*/ 7282789 w 8636594"/>
              <a:gd name="connsiteY93" fmla="*/ 1574303 h 6488565"/>
              <a:gd name="connsiteX94" fmla="*/ 7339643 w 8636594"/>
              <a:gd name="connsiteY94" fmla="*/ 1490113 h 6488565"/>
              <a:gd name="connsiteX95" fmla="*/ 7396957 w 8636594"/>
              <a:gd name="connsiteY95" fmla="*/ 1406503 h 6488565"/>
              <a:gd name="connsiteX96" fmla="*/ 7454781 w 8636594"/>
              <a:gd name="connsiteY96" fmla="*/ 1323526 h 6488565"/>
              <a:gd name="connsiteX97" fmla="*/ 7513161 w 8636594"/>
              <a:gd name="connsiteY97" fmla="*/ 1241237 h 6488565"/>
              <a:gd name="connsiteX98" fmla="*/ 7572144 w 8636594"/>
              <a:gd name="connsiteY98" fmla="*/ 1159689 h 6488565"/>
              <a:gd name="connsiteX99" fmla="*/ 7601877 w 8636594"/>
              <a:gd name="connsiteY99" fmla="*/ 1119210 h 6488565"/>
              <a:gd name="connsiteX100" fmla="*/ 7631779 w 8636594"/>
              <a:gd name="connsiteY100" fmla="*/ 1078937 h 6488565"/>
              <a:gd name="connsiteX101" fmla="*/ 7661855 w 8636594"/>
              <a:gd name="connsiteY101" fmla="*/ 1038876 h 6488565"/>
              <a:gd name="connsiteX102" fmla="*/ 7692111 w 8636594"/>
              <a:gd name="connsiteY102" fmla="*/ 999035 h 6488565"/>
              <a:gd name="connsiteX103" fmla="*/ 7722554 w 8636594"/>
              <a:gd name="connsiteY103" fmla="*/ 959419 h 6488565"/>
              <a:gd name="connsiteX104" fmla="*/ 7753190 w 8636594"/>
              <a:gd name="connsiteY104" fmla="*/ 920037 h 6488565"/>
              <a:gd name="connsiteX105" fmla="*/ 7784023 w 8636594"/>
              <a:gd name="connsiteY105" fmla="*/ 880894 h 6488565"/>
              <a:gd name="connsiteX106" fmla="*/ 7815061 w 8636594"/>
              <a:gd name="connsiteY106" fmla="*/ 841997 h 6488565"/>
              <a:gd name="connsiteX107" fmla="*/ 7846308 w 8636594"/>
              <a:gd name="connsiteY107" fmla="*/ 803354 h 6488565"/>
              <a:gd name="connsiteX108" fmla="*/ 7877772 w 8636594"/>
              <a:gd name="connsiteY108" fmla="*/ 764970 h 6488565"/>
              <a:gd name="connsiteX109" fmla="*/ 7909458 w 8636594"/>
              <a:gd name="connsiteY109" fmla="*/ 726853 h 6488565"/>
              <a:gd name="connsiteX110" fmla="*/ 7941371 w 8636594"/>
              <a:gd name="connsiteY110" fmla="*/ 689010 h 6488565"/>
              <a:gd name="connsiteX111" fmla="*/ 7973518 w 8636594"/>
              <a:gd name="connsiteY111" fmla="*/ 651447 h 6488565"/>
              <a:gd name="connsiteX112" fmla="*/ 8005905 w 8636594"/>
              <a:gd name="connsiteY112" fmla="*/ 614171 h 6488565"/>
              <a:gd name="connsiteX113" fmla="*/ 8038538 w 8636594"/>
              <a:gd name="connsiteY113" fmla="*/ 577189 h 6488565"/>
              <a:gd name="connsiteX114" fmla="*/ 8071421 w 8636594"/>
              <a:gd name="connsiteY114" fmla="*/ 540507 h 6488565"/>
              <a:gd name="connsiteX115" fmla="*/ 8104563 w 8636594"/>
              <a:gd name="connsiteY115" fmla="*/ 504132 h 6488565"/>
              <a:gd name="connsiteX116" fmla="*/ 8137967 w 8636594"/>
              <a:gd name="connsiteY116" fmla="*/ 468072 h 6488565"/>
              <a:gd name="connsiteX117" fmla="*/ 8171641 w 8636594"/>
              <a:gd name="connsiteY117" fmla="*/ 432332 h 6488565"/>
              <a:gd name="connsiteX118" fmla="*/ 8205590 w 8636594"/>
              <a:gd name="connsiteY118" fmla="*/ 396920 h 6488565"/>
              <a:gd name="connsiteX119" fmla="*/ 8239820 w 8636594"/>
              <a:gd name="connsiteY119" fmla="*/ 361843 h 6488565"/>
              <a:gd name="connsiteX120" fmla="*/ 8274337 w 8636594"/>
              <a:gd name="connsiteY120" fmla="*/ 327107 h 6488565"/>
              <a:gd name="connsiteX121" fmla="*/ 8309147 w 8636594"/>
              <a:gd name="connsiteY121" fmla="*/ 292718 h 6488565"/>
              <a:gd name="connsiteX122" fmla="*/ 8344256 w 8636594"/>
              <a:gd name="connsiteY122" fmla="*/ 258685 h 6488565"/>
              <a:gd name="connsiteX123" fmla="*/ 8379669 w 8636594"/>
              <a:gd name="connsiteY123" fmla="*/ 225013 h 6488565"/>
              <a:gd name="connsiteX124" fmla="*/ 8415394 w 8636594"/>
              <a:gd name="connsiteY124" fmla="*/ 191709 h 6488565"/>
              <a:gd name="connsiteX125" fmla="*/ 8451434 w 8636594"/>
              <a:gd name="connsiteY125" fmla="*/ 158780 h 6488565"/>
              <a:gd name="connsiteX126" fmla="*/ 8487798 w 8636594"/>
              <a:gd name="connsiteY126" fmla="*/ 126233 h 6488565"/>
              <a:gd name="connsiteX127" fmla="*/ 8524489 w 8636594"/>
              <a:gd name="connsiteY127" fmla="*/ 94075 h 6488565"/>
              <a:gd name="connsiteX128" fmla="*/ 8561515 w 8636594"/>
              <a:gd name="connsiteY128" fmla="*/ 62312 h 6488565"/>
              <a:gd name="connsiteX129" fmla="*/ 8598881 w 8636594"/>
              <a:gd name="connsiteY129" fmla="*/ 30951 h 6488565"/>
              <a:gd name="connsiteX130" fmla="*/ 8636594 w 8636594"/>
              <a:gd name="connsiteY130" fmla="*/ 0 h 6488565"/>
              <a:gd name="connsiteX0" fmla="*/ 8636594 w 8636594"/>
              <a:gd name="connsiteY0" fmla="*/ 0 h 6473849"/>
              <a:gd name="connsiteX1" fmla="*/ 5293 w 8636594"/>
              <a:gd name="connsiteY1" fmla="*/ 0 h 6473849"/>
              <a:gd name="connsiteX2" fmla="*/ 0 w 8636594"/>
              <a:gd name="connsiteY2" fmla="*/ 5587843 h 6473849"/>
              <a:gd name="connsiteX3" fmla="*/ 1594033 w 8636594"/>
              <a:gd name="connsiteY3" fmla="*/ 5600057 h 6473849"/>
              <a:gd name="connsiteX4" fmla="*/ 1686068 w 8636594"/>
              <a:gd name="connsiteY4" fmla="*/ 5599745 h 6473849"/>
              <a:gd name="connsiteX5" fmla="*/ 2742629 w 8636594"/>
              <a:gd name="connsiteY5" fmla="*/ 6473849 h 6473849"/>
              <a:gd name="connsiteX6" fmla="*/ 2794848 w 8636594"/>
              <a:gd name="connsiteY6" fmla="*/ 6458731 h 6473849"/>
              <a:gd name="connsiteX7" fmla="*/ 2846466 w 8636594"/>
              <a:gd name="connsiteY7" fmla="*/ 6443216 h 6473849"/>
              <a:gd name="connsiteX8" fmla="*/ 2897488 w 8636594"/>
              <a:gd name="connsiteY8" fmla="*/ 6427305 h 6473849"/>
              <a:gd name="connsiteX9" fmla="*/ 2947923 w 8636594"/>
              <a:gd name="connsiteY9" fmla="*/ 6411004 h 6473849"/>
              <a:gd name="connsiteX10" fmla="*/ 2997775 w 8636594"/>
              <a:gd name="connsiteY10" fmla="*/ 6394316 h 6473849"/>
              <a:gd name="connsiteX11" fmla="*/ 3047052 w 8636594"/>
              <a:gd name="connsiteY11" fmla="*/ 6377243 h 6473849"/>
              <a:gd name="connsiteX12" fmla="*/ 3095759 w 8636594"/>
              <a:gd name="connsiteY12" fmla="*/ 6359791 h 6473849"/>
              <a:gd name="connsiteX13" fmla="*/ 3143903 w 8636594"/>
              <a:gd name="connsiteY13" fmla="*/ 6341961 h 6473849"/>
              <a:gd name="connsiteX14" fmla="*/ 3191491 w 8636594"/>
              <a:gd name="connsiteY14" fmla="*/ 6323757 h 6473849"/>
              <a:gd name="connsiteX15" fmla="*/ 3238528 w 8636594"/>
              <a:gd name="connsiteY15" fmla="*/ 6305184 h 6473849"/>
              <a:gd name="connsiteX16" fmla="*/ 3285021 w 8636594"/>
              <a:gd name="connsiteY16" fmla="*/ 6286245 h 6473849"/>
              <a:gd name="connsiteX17" fmla="*/ 3330977 w 8636594"/>
              <a:gd name="connsiteY17" fmla="*/ 6266942 h 6473849"/>
              <a:gd name="connsiteX18" fmla="*/ 3376401 w 8636594"/>
              <a:gd name="connsiteY18" fmla="*/ 6247281 h 6473849"/>
              <a:gd name="connsiteX19" fmla="*/ 3421300 w 8636594"/>
              <a:gd name="connsiteY19" fmla="*/ 6227263 h 6473849"/>
              <a:gd name="connsiteX20" fmla="*/ 3465680 w 8636594"/>
              <a:gd name="connsiteY20" fmla="*/ 6206893 h 6473849"/>
              <a:gd name="connsiteX21" fmla="*/ 3509548 w 8636594"/>
              <a:gd name="connsiteY21" fmla="*/ 6186174 h 6473849"/>
              <a:gd name="connsiteX22" fmla="*/ 3552910 w 8636594"/>
              <a:gd name="connsiteY22" fmla="*/ 6165110 h 6473849"/>
              <a:gd name="connsiteX23" fmla="*/ 3595773 w 8636594"/>
              <a:gd name="connsiteY23" fmla="*/ 6143704 h 6473849"/>
              <a:gd name="connsiteX24" fmla="*/ 3638142 w 8636594"/>
              <a:gd name="connsiteY24" fmla="*/ 6121960 h 6473849"/>
              <a:gd name="connsiteX25" fmla="*/ 3680024 w 8636594"/>
              <a:gd name="connsiteY25" fmla="*/ 6099881 h 6473849"/>
              <a:gd name="connsiteX26" fmla="*/ 3721426 w 8636594"/>
              <a:gd name="connsiteY26" fmla="*/ 6077471 h 6473849"/>
              <a:gd name="connsiteX27" fmla="*/ 3762353 w 8636594"/>
              <a:gd name="connsiteY27" fmla="*/ 6054733 h 6473849"/>
              <a:gd name="connsiteX28" fmla="*/ 3802812 w 8636594"/>
              <a:gd name="connsiteY28" fmla="*/ 6031671 h 6473849"/>
              <a:gd name="connsiteX29" fmla="*/ 3842810 w 8636594"/>
              <a:gd name="connsiteY29" fmla="*/ 6008288 h 6473849"/>
              <a:gd name="connsiteX30" fmla="*/ 3882352 w 8636594"/>
              <a:gd name="connsiteY30" fmla="*/ 5984588 h 6473849"/>
              <a:gd name="connsiteX31" fmla="*/ 3921445 w 8636594"/>
              <a:gd name="connsiteY31" fmla="*/ 5960574 h 6473849"/>
              <a:gd name="connsiteX32" fmla="*/ 3960096 w 8636594"/>
              <a:gd name="connsiteY32" fmla="*/ 5936250 h 6473849"/>
              <a:gd name="connsiteX33" fmla="*/ 3998311 w 8636594"/>
              <a:gd name="connsiteY33" fmla="*/ 5911619 h 6473849"/>
              <a:gd name="connsiteX34" fmla="*/ 4036095 w 8636594"/>
              <a:gd name="connsiteY34" fmla="*/ 5886685 h 6473849"/>
              <a:gd name="connsiteX35" fmla="*/ 4073456 w 8636594"/>
              <a:gd name="connsiteY35" fmla="*/ 5861452 h 6473849"/>
              <a:gd name="connsiteX36" fmla="*/ 4110400 w 8636594"/>
              <a:gd name="connsiteY36" fmla="*/ 5835922 h 6473849"/>
              <a:gd name="connsiteX37" fmla="*/ 4146933 w 8636594"/>
              <a:gd name="connsiteY37" fmla="*/ 5810100 h 6473849"/>
              <a:gd name="connsiteX38" fmla="*/ 4183061 w 8636594"/>
              <a:gd name="connsiteY38" fmla="*/ 5783988 h 6473849"/>
              <a:gd name="connsiteX39" fmla="*/ 4218791 w 8636594"/>
              <a:gd name="connsiteY39" fmla="*/ 5757591 h 6473849"/>
              <a:gd name="connsiteX40" fmla="*/ 4254129 w 8636594"/>
              <a:gd name="connsiteY40" fmla="*/ 5730912 h 6473849"/>
              <a:gd name="connsiteX41" fmla="*/ 4289081 w 8636594"/>
              <a:gd name="connsiteY41" fmla="*/ 5703955 h 6473849"/>
              <a:gd name="connsiteX42" fmla="*/ 4323654 w 8636594"/>
              <a:gd name="connsiteY42" fmla="*/ 5676722 h 6473849"/>
              <a:gd name="connsiteX43" fmla="*/ 4357854 w 8636594"/>
              <a:gd name="connsiteY43" fmla="*/ 5649218 h 6473849"/>
              <a:gd name="connsiteX44" fmla="*/ 4391688 w 8636594"/>
              <a:gd name="connsiteY44" fmla="*/ 5621446 h 6473849"/>
              <a:gd name="connsiteX45" fmla="*/ 4425162 w 8636594"/>
              <a:gd name="connsiteY45" fmla="*/ 5593409 h 6473849"/>
              <a:gd name="connsiteX46" fmla="*/ 4458281 w 8636594"/>
              <a:gd name="connsiteY46" fmla="*/ 5565111 h 6473849"/>
              <a:gd name="connsiteX47" fmla="*/ 4491053 w 8636594"/>
              <a:gd name="connsiteY47" fmla="*/ 5536556 h 6473849"/>
              <a:gd name="connsiteX48" fmla="*/ 4523484 w 8636594"/>
              <a:gd name="connsiteY48" fmla="*/ 5507747 h 6473849"/>
              <a:gd name="connsiteX49" fmla="*/ 4555580 w 8636594"/>
              <a:gd name="connsiteY49" fmla="*/ 5478687 h 6473849"/>
              <a:gd name="connsiteX50" fmla="*/ 4587347 w 8636594"/>
              <a:gd name="connsiteY50" fmla="*/ 5449380 h 6473849"/>
              <a:gd name="connsiteX51" fmla="*/ 4618793 w 8636594"/>
              <a:gd name="connsiteY51" fmla="*/ 5419830 h 6473849"/>
              <a:gd name="connsiteX52" fmla="*/ 4649922 w 8636594"/>
              <a:gd name="connsiteY52" fmla="*/ 5390040 h 6473849"/>
              <a:gd name="connsiteX53" fmla="*/ 4680742 w 8636594"/>
              <a:gd name="connsiteY53" fmla="*/ 5360014 h 6473849"/>
              <a:gd name="connsiteX54" fmla="*/ 4711259 w 8636594"/>
              <a:gd name="connsiteY54" fmla="*/ 5329755 h 6473849"/>
              <a:gd name="connsiteX55" fmla="*/ 4741478 w 8636594"/>
              <a:gd name="connsiteY55" fmla="*/ 5299266 h 6473849"/>
              <a:gd name="connsiteX56" fmla="*/ 4771408 w 8636594"/>
              <a:gd name="connsiteY56" fmla="*/ 5268551 h 6473849"/>
              <a:gd name="connsiteX57" fmla="*/ 4801053 w 8636594"/>
              <a:gd name="connsiteY57" fmla="*/ 5237614 h 6473849"/>
              <a:gd name="connsiteX58" fmla="*/ 4830420 w 8636594"/>
              <a:gd name="connsiteY58" fmla="*/ 5206458 h 6473849"/>
              <a:gd name="connsiteX59" fmla="*/ 4859516 w 8636594"/>
              <a:gd name="connsiteY59" fmla="*/ 5175087 h 6473849"/>
              <a:gd name="connsiteX60" fmla="*/ 4888347 w 8636594"/>
              <a:gd name="connsiteY60" fmla="*/ 5143504 h 6473849"/>
              <a:gd name="connsiteX61" fmla="*/ 4916919 w 8636594"/>
              <a:gd name="connsiteY61" fmla="*/ 5111713 h 6473849"/>
              <a:gd name="connsiteX62" fmla="*/ 4945238 w 8636594"/>
              <a:gd name="connsiteY62" fmla="*/ 5079717 h 6473849"/>
              <a:gd name="connsiteX63" fmla="*/ 4973311 w 8636594"/>
              <a:gd name="connsiteY63" fmla="*/ 5047519 h 6473849"/>
              <a:gd name="connsiteX64" fmla="*/ 5001145 w 8636594"/>
              <a:gd name="connsiteY64" fmla="*/ 5015124 h 6473849"/>
              <a:gd name="connsiteX65" fmla="*/ 5028745 w 8636594"/>
              <a:gd name="connsiteY65" fmla="*/ 4982535 h 6473849"/>
              <a:gd name="connsiteX66" fmla="*/ 5056117 w 8636594"/>
              <a:gd name="connsiteY66" fmla="*/ 4949755 h 6473849"/>
              <a:gd name="connsiteX67" fmla="*/ 5083269 w 8636594"/>
              <a:gd name="connsiteY67" fmla="*/ 4916787 h 6473849"/>
              <a:gd name="connsiteX68" fmla="*/ 5110207 w 8636594"/>
              <a:gd name="connsiteY68" fmla="*/ 4883636 h 6473849"/>
              <a:gd name="connsiteX69" fmla="*/ 5136937 w 8636594"/>
              <a:gd name="connsiteY69" fmla="*/ 4850305 h 6473849"/>
              <a:gd name="connsiteX70" fmla="*/ 5163464 w 8636594"/>
              <a:gd name="connsiteY70" fmla="*/ 4816797 h 6473849"/>
              <a:gd name="connsiteX71" fmla="*/ 5215940 w 8636594"/>
              <a:gd name="connsiteY71" fmla="*/ 4749265 h 6473849"/>
              <a:gd name="connsiteX72" fmla="*/ 5267684 w 8636594"/>
              <a:gd name="connsiteY72" fmla="*/ 4681068 h 6473849"/>
              <a:gd name="connsiteX73" fmla="*/ 5318748 w 8636594"/>
              <a:gd name="connsiteY73" fmla="*/ 4612234 h 6473849"/>
              <a:gd name="connsiteX74" fmla="*/ 5369182 w 8636594"/>
              <a:gd name="connsiteY74" fmla="*/ 4542793 h 6473849"/>
              <a:gd name="connsiteX75" fmla="*/ 5419038 w 8636594"/>
              <a:gd name="connsiteY75" fmla="*/ 4472771 h 6473849"/>
              <a:gd name="connsiteX76" fmla="*/ 5468365 w 8636594"/>
              <a:gd name="connsiteY76" fmla="*/ 4402196 h 6473849"/>
              <a:gd name="connsiteX77" fmla="*/ 5517215 w 8636594"/>
              <a:gd name="connsiteY77" fmla="*/ 4331098 h 6473849"/>
              <a:gd name="connsiteX78" fmla="*/ 5565637 w 8636594"/>
              <a:gd name="connsiteY78" fmla="*/ 4259503 h 6473849"/>
              <a:gd name="connsiteX79" fmla="*/ 5613684 w 8636594"/>
              <a:gd name="connsiteY79" fmla="*/ 4187441 h 6473849"/>
              <a:gd name="connsiteX80" fmla="*/ 5685160 w 8636594"/>
              <a:gd name="connsiteY80" fmla="*/ 4078531 h 6473849"/>
              <a:gd name="connsiteX81" fmla="*/ 5756074 w 8636594"/>
              <a:gd name="connsiteY81" fmla="*/ 3968727 h 6473849"/>
              <a:gd name="connsiteX82" fmla="*/ 5873483 w 8636594"/>
              <a:gd name="connsiteY82" fmla="*/ 3783989 h 6473849"/>
              <a:gd name="connsiteX83" fmla="*/ 6203209 w 8636594"/>
              <a:gd name="connsiteY83" fmla="*/ 3258640 h 6473849"/>
              <a:gd name="connsiteX84" fmla="*/ 6299430 w 8636594"/>
              <a:gd name="connsiteY84" fmla="*/ 3107321 h 6473849"/>
              <a:gd name="connsiteX85" fmla="*/ 6372650 w 8636594"/>
              <a:gd name="connsiteY85" fmla="*/ 2993735 h 6473849"/>
              <a:gd name="connsiteX86" fmla="*/ 6453197 w 8636594"/>
              <a:gd name="connsiteY86" fmla="*/ 2869788 h 6473849"/>
              <a:gd name="connsiteX87" fmla="*/ 6564167 w 8636594"/>
              <a:gd name="connsiteY87" fmla="*/ 2696807 h 6473849"/>
              <a:gd name="connsiteX88" fmla="*/ 6976233 w 8636594"/>
              <a:gd name="connsiteY88" fmla="*/ 2045274 h 6473849"/>
              <a:gd name="connsiteX89" fmla="*/ 7086755 w 8636594"/>
              <a:gd name="connsiteY89" fmla="*/ 1872743 h 6473849"/>
              <a:gd name="connsiteX90" fmla="*/ 7170279 w 8636594"/>
              <a:gd name="connsiteY90" fmla="*/ 1744202 h 6473849"/>
              <a:gd name="connsiteX91" fmla="*/ 7226351 w 8636594"/>
              <a:gd name="connsiteY91" fmla="*/ 1659017 h 6473849"/>
              <a:gd name="connsiteX92" fmla="*/ 7282789 w 8636594"/>
              <a:gd name="connsiteY92" fmla="*/ 1574303 h 6473849"/>
              <a:gd name="connsiteX93" fmla="*/ 7339643 w 8636594"/>
              <a:gd name="connsiteY93" fmla="*/ 1490113 h 6473849"/>
              <a:gd name="connsiteX94" fmla="*/ 7396957 w 8636594"/>
              <a:gd name="connsiteY94" fmla="*/ 1406503 h 6473849"/>
              <a:gd name="connsiteX95" fmla="*/ 7454781 w 8636594"/>
              <a:gd name="connsiteY95" fmla="*/ 1323526 h 6473849"/>
              <a:gd name="connsiteX96" fmla="*/ 7513161 w 8636594"/>
              <a:gd name="connsiteY96" fmla="*/ 1241237 h 6473849"/>
              <a:gd name="connsiteX97" fmla="*/ 7572144 w 8636594"/>
              <a:gd name="connsiteY97" fmla="*/ 1159689 h 6473849"/>
              <a:gd name="connsiteX98" fmla="*/ 7601877 w 8636594"/>
              <a:gd name="connsiteY98" fmla="*/ 1119210 h 6473849"/>
              <a:gd name="connsiteX99" fmla="*/ 7631779 w 8636594"/>
              <a:gd name="connsiteY99" fmla="*/ 1078937 h 6473849"/>
              <a:gd name="connsiteX100" fmla="*/ 7661855 w 8636594"/>
              <a:gd name="connsiteY100" fmla="*/ 1038876 h 6473849"/>
              <a:gd name="connsiteX101" fmla="*/ 7692111 w 8636594"/>
              <a:gd name="connsiteY101" fmla="*/ 999035 h 6473849"/>
              <a:gd name="connsiteX102" fmla="*/ 7722554 w 8636594"/>
              <a:gd name="connsiteY102" fmla="*/ 959419 h 6473849"/>
              <a:gd name="connsiteX103" fmla="*/ 7753190 w 8636594"/>
              <a:gd name="connsiteY103" fmla="*/ 920037 h 6473849"/>
              <a:gd name="connsiteX104" fmla="*/ 7784023 w 8636594"/>
              <a:gd name="connsiteY104" fmla="*/ 880894 h 6473849"/>
              <a:gd name="connsiteX105" fmla="*/ 7815061 w 8636594"/>
              <a:gd name="connsiteY105" fmla="*/ 841997 h 6473849"/>
              <a:gd name="connsiteX106" fmla="*/ 7846308 w 8636594"/>
              <a:gd name="connsiteY106" fmla="*/ 803354 h 6473849"/>
              <a:gd name="connsiteX107" fmla="*/ 7877772 w 8636594"/>
              <a:gd name="connsiteY107" fmla="*/ 764970 h 6473849"/>
              <a:gd name="connsiteX108" fmla="*/ 7909458 w 8636594"/>
              <a:gd name="connsiteY108" fmla="*/ 726853 h 6473849"/>
              <a:gd name="connsiteX109" fmla="*/ 7941371 w 8636594"/>
              <a:gd name="connsiteY109" fmla="*/ 689010 h 6473849"/>
              <a:gd name="connsiteX110" fmla="*/ 7973518 w 8636594"/>
              <a:gd name="connsiteY110" fmla="*/ 651447 h 6473849"/>
              <a:gd name="connsiteX111" fmla="*/ 8005905 w 8636594"/>
              <a:gd name="connsiteY111" fmla="*/ 614171 h 6473849"/>
              <a:gd name="connsiteX112" fmla="*/ 8038538 w 8636594"/>
              <a:gd name="connsiteY112" fmla="*/ 577189 h 6473849"/>
              <a:gd name="connsiteX113" fmla="*/ 8071421 w 8636594"/>
              <a:gd name="connsiteY113" fmla="*/ 540507 h 6473849"/>
              <a:gd name="connsiteX114" fmla="*/ 8104563 w 8636594"/>
              <a:gd name="connsiteY114" fmla="*/ 504132 h 6473849"/>
              <a:gd name="connsiteX115" fmla="*/ 8137967 w 8636594"/>
              <a:gd name="connsiteY115" fmla="*/ 468072 h 6473849"/>
              <a:gd name="connsiteX116" fmla="*/ 8171641 w 8636594"/>
              <a:gd name="connsiteY116" fmla="*/ 432332 h 6473849"/>
              <a:gd name="connsiteX117" fmla="*/ 8205590 w 8636594"/>
              <a:gd name="connsiteY117" fmla="*/ 396920 h 6473849"/>
              <a:gd name="connsiteX118" fmla="*/ 8239820 w 8636594"/>
              <a:gd name="connsiteY118" fmla="*/ 361843 h 6473849"/>
              <a:gd name="connsiteX119" fmla="*/ 8274337 w 8636594"/>
              <a:gd name="connsiteY119" fmla="*/ 327107 h 6473849"/>
              <a:gd name="connsiteX120" fmla="*/ 8309147 w 8636594"/>
              <a:gd name="connsiteY120" fmla="*/ 292718 h 6473849"/>
              <a:gd name="connsiteX121" fmla="*/ 8344256 w 8636594"/>
              <a:gd name="connsiteY121" fmla="*/ 258685 h 6473849"/>
              <a:gd name="connsiteX122" fmla="*/ 8379669 w 8636594"/>
              <a:gd name="connsiteY122" fmla="*/ 225013 h 6473849"/>
              <a:gd name="connsiteX123" fmla="*/ 8415394 w 8636594"/>
              <a:gd name="connsiteY123" fmla="*/ 191709 h 6473849"/>
              <a:gd name="connsiteX124" fmla="*/ 8451434 w 8636594"/>
              <a:gd name="connsiteY124" fmla="*/ 158780 h 6473849"/>
              <a:gd name="connsiteX125" fmla="*/ 8487798 w 8636594"/>
              <a:gd name="connsiteY125" fmla="*/ 126233 h 6473849"/>
              <a:gd name="connsiteX126" fmla="*/ 8524489 w 8636594"/>
              <a:gd name="connsiteY126" fmla="*/ 94075 h 6473849"/>
              <a:gd name="connsiteX127" fmla="*/ 8561515 w 8636594"/>
              <a:gd name="connsiteY127" fmla="*/ 62312 h 6473849"/>
              <a:gd name="connsiteX128" fmla="*/ 8598881 w 8636594"/>
              <a:gd name="connsiteY128" fmla="*/ 30951 h 6473849"/>
              <a:gd name="connsiteX129" fmla="*/ 8636594 w 8636594"/>
              <a:gd name="connsiteY129" fmla="*/ 0 h 6473849"/>
              <a:gd name="connsiteX0" fmla="*/ 8636594 w 8636594"/>
              <a:gd name="connsiteY0" fmla="*/ 0 h 6458731"/>
              <a:gd name="connsiteX1" fmla="*/ 5293 w 8636594"/>
              <a:gd name="connsiteY1" fmla="*/ 0 h 6458731"/>
              <a:gd name="connsiteX2" fmla="*/ 0 w 8636594"/>
              <a:gd name="connsiteY2" fmla="*/ 5587843 h 6458731"/>
              <a:gd name="connsiteX3" fmla="*/ 1594033 w 8636594"/>
              <a:gd name="connsiteY3" fmla="*/ 5600057 h 6458731"/>
              <a:gd name="connsiteX4" fmla="*/ 1686068 w 8636594"/>
              <a:gd name="connsiteY4" fmla="*/ 5599745 h 6458731"/>
              <a:gd name="connsiteX5" fmla="*/ 2794848 w 8636594"/>
              <a:gd name="connsiteY5" fmla="*/ 6458731 h 6458731"/>
              <a:gd name="connsiteX6" fmla="*/ 2846466 w 8636594"/>
              <a:gd name="connsiteY6" fmla="*/ 6443216 h 6458731"/>
              <a:gd name="connsiteX7" fmla="*/ 2897488 w 8636594"/>
              <a:gd name="connsiteY7" fmla="*/ 6427305 h 6458731"/>
              <a:gd name="connsiteX8" fmla="*/ 2947923 w 8636594"/>
              <a:gd name="connsiteY8" fmla="*/ 6411004 h 6458731"/>
              <a:gd name="connsiteX9" fmla="*/ 2997775 w 8636594"/>
              <a:gd name="connsiteY9" fmla="*/ 6394316 h 6458731"/>
              <a:gd name="connsiteX10" fmla="*/ 3047052 w 8636594"/>
              <a:gd name="connsiteY10" fmla="*/ 6377243 h 6458731"/>
              <a:gd name="connsiteX11" fmla="*/ 3095759 w 8636594"/>
              <a:gd name="connsiteY11" fmla="*/ 6359791 h 6458731"/>
              <a:gd name="connsiteX12" fmla="*/ 3143903 w 8636594"/>
              <a:gd name="connsiteY12" fmla="*/ 6341961 h 6458731"/>
              <a:gd name="connsiteX13" fmla="*/ 3191491 w 8636594"/>
              <a:gd name="connsiteY13" fmla="*/ 6323757 h 6458731"/>
              <a:gd name="connsiteX14" fmla="*/ 3238528 w 8636594"/>
              <a:gd name="connsiteY14" fmla="*/ 6305184 h 6458731"/>
              <a:gd name="connsiteX15" fmla="*/ 3285021 w 8636594"/>
              <a:gd name="connsiteY15" fmla="*/ 6286245 h 6458731"/>
              <a:gd name="connsiteX16" fmla="*/ 3330977 w 8636594"/>
              <a:gd name="connsiteY16" fmla="*/ 6266942 h 6458731"/>
              <a:gd name="connsiteX17" fmla="*/ 3376401 w 8636594"/>
              <a:gd name="connsiteY17" fmla="*/ 6247281 h 6458731"/>
              <a:gd name="connsiteX18" fmla="*/ 3421300 w 8636594"/>
              <a:gd name="connsiteY18" fmla="*/ 6227263 h 6458731"/>
              <a:gd name="connsiteX19" fmla="*/ 3465680 w 8636594"/>
              <a:gd name="connsiteY19" fmla="*/ 6206893 h 6458731"/>
              <a:gd name="connsiteX20" fmla="*/ 3509548 w 8636594"/>
              <a:gd name="connsiteY20" fmla="*/ 6186174 h 6458731"/>
              <a:gd name="connsiteX21" fmla="*/ 3552910 w 8636594"/>
              <a:gd name="connsiteY21" fmla="*/ 6165110 h 6458731"/>
              <a:gd name="connsiteX22" fmla="*/ 3595773 w 8636594"/>
              <a:gd name="connsiteY22" fmla="*/ 6143704 h 6458731"/>
              <a:gd name="connsiteX23" fmla="*/ 3638142 w 8636594"/>
              <a:gd name="connsiteY23" fmla="*/ 6121960 h 6458731"/>
              <a:gd name="connsiteX24" fmla="*/ 3680024 w 8636594"/>
              <a:gd name="connsiteY24" fmla="*/ 6099881 h 6458731"/>
              <a:gd name="connsiteX25" fmla="*/ 3721426 w 8636594"/>
              <a:gd name="connsiteY25" fmla="*/ 6077471 h 6458731"/>
              <a:gd name="connsiteX26" fmla="*/ 3762353 w 8636594"/>
              <a:gd name="connsiteY26" fmla="*/ 6054733 h 6458731"/>
              <a:gd name="connsiteX27" fmla="*/ 3802812 w 8636594"/>
              <a:gd name="connsiteY27" fmla="*/ 6031671 h 6458731"/>
              <a:gd name="connsiteX28" fmla="*/ 3842810 w 8636594"/>
              <a:gd name="connsiteY28" fmla="*/ 6008288 h 6458731"/>
              <a:gd name="connsiteX29" fmla="*/ 3882352 w 8636594"/>
              <a:gd name="connsiteY29" fmla="*/ 5984588 h 6458731"/>
              <a:gd name="connsiteX30" fmla="*/ 3921445 w 8636594"/>
              <a:gd name="connsiteY30" fmla="*/ 5960574 h 6458731"/>
              <a:gd name="connsiteX31" fmla="*/ 3960096 w 8636594"/>
              <a:gd name="connsiteY31" fmla="*/ 5936250 h 6458731"/>
              <a:gd name="connsiteX32" fmla="*/ 3998311 w 8636594"/>
              <a:gd name="connsiteY32" fmla="*/ 5911619 h 6458731"/>
              <a:gd name="connsiteX33" fmla="*/ 4036095 w 8636594"/>
              <a:gd name="connsiteY33" fmla="*/ 5886685 h 6458731"/>
              <a:gd name="connsiteX34" fmla="*/ 4073456 w 8636594"/>
              <a:gd name="connsiteY34" fmla="*/ 5861452 h 6458731"/>
              <a:gd name="connsiteX35" fmla="*/ 4110400 w 8636594"/>
              <a:gd name="connsiteY35" fmla="*/ 5835922 h 6458731"/>
              <a:gd name="connsiteX36" fmla="*/ 4146933 w 8636594"/>
              <a:gd name="connsiteY36" fmla="*/ 5810100 h 6458731"/>
              <a:gd name="connsiteX37" fmla="*/ 4183061 w 8636594"/>
              <a:gd name="connsiteY37" fmla="*/ 5783988 h 6458731"/>
              <a:gd name="connsiteX38" fmla="*/ 4218791 w 8636594"/>
              <a:gd name="connsiteY38" fmla="*/ 5757591 h 6458731"/>
              <a:gd name="connsiteX39" fmla="*/ 4254129 w 8636594"/>
              <a:gd name="connsiteY39" fmla="*/ 5730912 h 6458731"/>
              <a:gd name="connsiteX40" fmla="*/ 4289081 w 8636594"/>
              <a:gd name="connsiteY40" fmla="*/ 5703955 h 6458731"/>
              <a:gd name="connsiteX41" fmla="*/ 4323654 w 8636594"/>
              <a:gd name="connsiteY41" fmla="*/ 5676722 h 6458731"/>
              <a:gd name="connsiteX42" fmla="*/ 4357854 w 8636594"/>
              <a:gd name="connsiteY42" fmla="*/ 5649218 h 6458731"/>
              <a:gd name="connsiteX43" fmla="*/ 4391688 w 8636594"/>
              <a:gd name="connsiteY43" fmla="*/ 5621446 h 6458731"/>
              <a:gd name="connsiteX44" fmla="*/ 4425162 w 8636594"/>
              <a:gd name="connsiteY44" fmla="*/ 5593409 h 6458731"/>
              <a:gd name="connsiteX45" fmla="*/ 4458281 w 8636594"/>
              <a:gd name="connsiteY45" fmla="*/ 5565111 h 6458731"/>
              <a:gd name="connsiteX46" fmla="*/ 4491053 w 8636594"/>
              <a:gd name="connsiteY46" fmla="*/ 5536556 h 6458731"/>
              <a:gd name="connsiteX47" fmla="*/ 4523484 w 8636594"/>
              <a:gd name="connsiteY47" fmla="*/ 5507747 h 6458731"/>
              <a:gd name="connsiteX48" fmla="*/ 4555580 w 8636594"/>
              <a:gd name="connsiteY48" fmla="*/ 5478687 h 6458731"/>
              <a:gd name="connsiteX49" fmla="*/ 4587347 w 8636594"/>
              <a:gd name="connsiteY49" fmla="*/ 5449380 h 6458731"/>
              <a:gd name="connsiteX50" fmla="*/ 4618793 w 8636594"/>
              <a:gd name="connsiteY50" fmla="*/ 5419830 h 6458731"/>
              <a:gd name="connsiteX51" fmla="*/ 4649922 w 8636594"/>
              <a:gd name="connsiteY51" fmla="*/ 5390040 h 6458731"/>
              <a:gd name="connsiteX52" fmla="*/ 4680742 w 8636594"/>
              <a:gd name="connsiteY52" fmla="*/ 5360014 h 6458731"/>
              <a:gd name="connsiteX53" fmla="*/ 4711259 w 8636594"/>
              <a:gd name="connsiteY53" fmla="*/ 5329755 h 6458731"/>
              <a:gd name="connsiteX54" fmla="*/ 4741478 w 8636594"/>
              <a:gd name="connsiteY54" fmla="*/ 5299266 h 6458731"/>
              <a:gd name="connsiteX55" fmla="*/ 4771408 w 8636594"/>
              <a:gd name="connsiteY55" fmla="*/ 5268551 h 6458731"/>
              <a:gd name="connsiteX56" fmla="*/ 4801053 w 8636594"/>
              <a:gd name="connsiteY56" fmla="*/ 5237614 h 6458731"/>
              <a:gd name="connsiteX57" fmla="*/ 4830420 w 8636594"/>
              <a:gd name="connsiteY57" fmla="*/ 5206458 h 6458731"/>
              <a:gd name="connsiteX58" fmla="*/ 4859516 w 8636594"/>
              <a:gd name="connsiteY58" fmla="*/ 5175087 h 6458731"/>
              <a:gd name="connsiteX59" fmla="*/ 4888347 w 8636594"/>
              <a:gd name="connsiteY59" fmla="*/ 5143504 h 6458731"/>
              <a:gd name="connsiteX60" fmla="*/ 4916919 w 8636594"/>
              <a:gd name="connsiteY60" fmla="*/ 5111713 h 6458731"/>
              <a:gd name="connsiteX61" fmla="*/ 4945238 w 8636594"/>
              <a:gd name="connsiteY61" fmla="*/ 5079717 h 6458731"/>
              <a:gd name="connsiteX62" fmla="*/ 4973311 w 8636594"/>
              <a:gd name="connsiteY62" fmla="*/ 5047519 h 6458731"/>
              <a:gd name="connsiteX63" fmla="*/ 5001145 w 8636594"/>
              <a:gd name="connsiteY63" fmla="*/ 5015124 h 6458731"/>
              <a:gd name="connsiteX64" fmla="*/ 5028745 w 8636594"/>
              <a:gd name="connsiteY64" fmla="*/ 4982535 h 6458731"/>
              <a:gd name="connsiteX65" fmla="*/ 5056117 w 8636594"/>
              <a:gd name="connsiteY65" fmla="*/ 4949755 h 6458731"/>
              <a:gd name="connsiteX66" fmla="*/ 5083269 w 8636594"/>
              <a:gd name="connsiteY66" fmla="*/ 4916787 h 6458731"/>
              <a:gd name="connsiteX67" fmla="*/ 5110207 w 8636594"/>
              <a:gd name="connsiteY67" fmla="*/ 4883636 h 6458731"/>
              <a:gd name="connsiteX68" fmla="*/ 5136937 w 8636594"/>
              <a:gd name="connsiteY68" fmla="*/ 4850305 h 6458731"/>
              <a:gd name="connsiteX69" fmla="*/ 5163464 w 8636594"/>
              <a:gd name="connsiteY69" fmla="*/ 4816797 h 6458731"/>
              <a:gd name="connsiteX70" fmla="*/ 5215940 w 8636594"/>
              <a:gd name="connsiteY70" fmla="*/ 4749265 h 6458731"/>
              <a:gd name="connsiteX71" fmla="*/ 5267684 w 8636594"/>
              <a:gd name="connsiteY71" fmla="*/ 4681068 h 6458731"/>
              <a:gd name="connsiteX72" fmla="*/ 5318748 w 8636594"/>
              <a:gd name="connsiteY72" fmla="*/ 4612234 h 6458731"/>
              <a:gd name="connsiteX73" fmla="*/ 5369182 w 8636594"/>
              <a:gd name="connsiteY73" fmla="*/ 4542793 h 6458731"/>
              <a:gd name="connsiteX74" fmla="*/ 5419038 w 8636594"/>
              <a:gd name="connsiteY74" fmla="*/ 4472771 h 6458731"/>
              <a:gd name="connsiteX75" fmla="*/ 5468365 w 8636594"/>
              <a:gd name="connsiteY75" fmla="*/ 4402196 h 6458731"/>
              <a:gd name="connsiteX76" fmla="*/ 5517215 w 8636594"/>
              <a:gd name="connsiteY76" fmla="*/ 4331098 h 6458731"/>
              <a:gd name="connsiteX77" fmla="*/ 5565637 w 8636594"/>
              <a:gd name="connsiteY77" fmla="*/ 4259503 h 6458731"/>
              <a:gd name="connsiteX78" fmla="*/ 5613684 w 8636594"/>
              <a:gd name="connsiteY78" fmla="*/ 4187441 h 6458731"/>
              <a:gd name="connsiteX79" fmla="*/ 5685160 w 8636594"/>
              <a:gd name="connsiteY79" fmla="*/ 4078531 h 6458731"/>
              <a:gd name="connsiteX80" fmla="*/ 5756074 w 8636594"/>
              <a:gd name="connsiteY80" fmla="*/ 3968727 h 6458731"/>
              <a:gd name="connsiteX81" fmla="*/ 5873483 w 8636594"/>
              <a:gd name="connsiteY81" fmla="*/ 3783989 h 6458731"/>
              <a:gd name="connsiteX82" fmla="*/ 6203209 w 8636594"/>
              <a:gd name="connsiteY82" fmla="*/ 3258640 h 6458731"/>
              <a:gd name="connsiteX83" fmla="*/ 6299430 w 8636594"/>
              <a:gd name="connsiteY83" fmla="*/ 3107321 h 6458731"/>
              <a:gd name="connsiteX84" fmla="*/ 6372650 w 8636594"/>
              <a:gd name="connsiteY84" fmla="*/ 2993735 h 6458731"/>
              <a:gd name="connsiteX85" fmla="*/ 6453197 w 8636594"/>
              <a:gd name="connsiteY85" fmla="*/ 2869788 h 6458731"/>
              <a:gd name="connsiteX86" fmla="*/ 6564167 w 8636594"/>
              <a:gd name="connsiteY86" fmla="*/ 2696807 h 6458731"/>
              <a:gd name="connsiteX87" fmla="*/ 6976233 w 8636594"/>
              <a:gd name="connsiteY87" fmla="*/ 2045274 h 6458731"/>
              <a:gd name="connsiteX88" fmla="*/ 7086755 w 8636594"/>
              <a:gd name="connsiteY88" fmla="*/ 1872743 h 6458731"/>
              <a:gd name="connsiteX89" fmla="*/ 7170279 w 8636594"/>
              <a:gd name="connsiteY89" fmla="*/ 1744202 h 6458731"/>
              <a:gd name="connsiteX90" fmla="*/ 7226351 w 8636594"/>
              <a:gd name="connsiteY90" fmla="*/ 1659017 h 6458731"/>
              <a:gd name="connsiteX91" fmla="*/ 7282789 w 8636594"/>
              <a:gd name="connsiteY91" fmla="*/ 1574303 h 6458731"/>
              <a:gd name="connsiteX92" fmla="*/ 7339643 w 8636594"/>
              <a:gd name="connsiteY92" fmla="*/ 1490113 h 6458731"/>
              <a:gd name="connsiteX93" fmla="*/ 7396957 w 8636594"/>
              <a:gd name="connsiteY93" fmla="*/ 1406503 h 6458731"/>
              <a:gd name="connsiteX94" fmla="*/ 7454781 w 8636594"/>
              <a:gd name="connsiteY94" fmla="*/ 1323526 h 6458731"/>
              <a:gd name="connsiteX95" fmla="*/ 7513161 w 8636594"/>
              <a:gd name="connsiteY95" fmla="*/ 1241237 h 6458731"/>
              <a:gd name="connsiteX96" fmla="*/ 7572144 w 8636594"/>
              <a:gd name="connsiteY96" fmla="*/ 1159689 h 6458731"/>
              <a:gd name="connsiteX97" fmla="*/ 7601877 w 8636594"/>
              <a:gd name="connsiteY97" fmla="*/ 1119210 h 6458731"/>
              <a:gd name="connsiteX98" fmla="*/ 7631779 w 8636594"/>
              <a:gd name="connsiteY98" fmla="*/ 1078937 h 6458731"/>
              <a:gd name="connsiteX99" fmla="*/ 7661855 w 8636594"/>
              <a:gd name="connsiteY99" fmla="*/ 1038876 h 6458731"/>
              <a:gd name="connsiteX100" fmla="*/ 7692111 w 8636594"/>
              <a:gd name="connsiteY100" fmla="*/ 999035 h 6458731"/>
              <a:gd name="connsiteX101" fmla="*/ 7722554 w 8636594"/>
              <a:gd name="connsiteY101" fmla="*/ 959419 h 6458731"/>
              <a:gd name="connsiteX102" fmla="*/ 7753190 w 8636594"/>
              <a:gd name="connsiteY102" fmla="*/ 920037 h 6458731"/>
              <a:gd name="connsiteX103" fmla="*/ 7784023 w 8636594"/>
              <a:gd name="connsiteY103" fmla="*/ 880894 h 6458731"/>
              <a:gd name="connsiteX104" fmla="*/ 7815061 w 8636594"/>
              <a:gd name="connsiteY104" fmla="*/ 841997 h 6458731"/>
              <a:gd name="connsiteX105" fmla="*/ 7846308 w 8636594"/>
              <a:gd name="connsiteY105" fmla="*/ 803354 h 6458731"/>
              <a:gd name="connsiteX106" fmla="*/ 7877772 w 8636594"/>
              <a:gd name="connsiteY106" fmla="*/ 764970 h 6458731"/>
              <a:gd name="connsiteX107" fmla="*/ 7909458 w 8636594"/>
              <a:gd name="connsiteY107" fmla="*/ 726853 h 6458731"/>
              <a:gd name="connsiteX108" fmla="*/ 7941371 w 8636594"/>
              <a:gd name="connsiteY108" fmla="*/ 689010 h 6458731"/>
              <a:gd name="connsiteX109" fmla="*/ 7973518 w 8636594"/>
              <a:gd name="connsiteY109" fmla="*/ 651447 h 6458731"/>
              <a:gd name="connsiteX110" fmla="*/ 8005905 w 8636594"/>
              <a:gd name="connsiteY110" fmla="*/ 614171 h 6458731"/>
              <a:gd name="connsiteX111" fmla="*/ 8038538 w 8636594"/>
              <a:gd name="connsiteY111" fmla="*/ 577189 h 6458731"/>
              <a:gd name="connsiteX112" fmla="*/ 8071421 w 8636594"/>
              <a:gd name="connsiteY112" fmla="*/ 540507 h 6458731"/>
              <a:gd name="connsiteX113" fmla="*/ 8104563 w 8636594"/>
              <a:gd name="connsiteY113" fmla="*/ 504132 h 6458731"/>
              <a:gd name="connsiteX114" fmla="*/ 8137967 w 8636594"/>
              <a:gd name="connsiteY114" fmla="*/ 468072 h 6458731"/>
              <a:gd name="connsiteX115" fmla="*/ 8171641 w 8636594"/>
              <a:gd name="connsiteY115" fmla="*/ 432332 h 6458731"/>
              <a:gd name="connsiteX116" fmla="*/ 8205590 w 8636594"/>
              <a:gd name="connsiteY116" fmla="*/ 396920 h 6458731"/>
              <a:gd name="connsiteX117" fmla="*/ 8239820 w 8636594"/>
              <a:gd name="connsiteY117" fmla="*/ 361843 h 6458731"/>
              <a:gd name="connsiteX118" fmla="*/ 8274337 w 8636594"/>
              <a:gd name="connsiteY118" fmla="*/ 327107 h 6458731"/>
              <a:gd name="connsiteX119" fmla="*/ 8309147 w 8636594"/>
              <a:gd name="connsiteY119" fmla="*/ 292718 h 6458731"/>
              <a:gd name="connsiteX120" fmla="*/ 8344256 w 8636594"/>
              <a:gd name="connsiteY120" fmla="*/ 258685 h 6458731"/>
              <a:gd name="connsiteX121" fmla="*/ 8379669 w 8636594"/>
              <a:gd name="connsiteY121" fmla="*/ 225013 h 6458731"/>
              <a:gd name="connsiteX122" fmla="*/ 8415394 w 8636594"/>
              <a:gd name="connsiteY122" fmla="*/ 191709 h 6458731"/>
              <a:gd name="connsiteX123" fmla="*/ 8451434 w 8636594"/>
              <a:gd name="connsiteY123" fmla="*/ 158780 h 6458731"/>
              <a:gd name="connsiteX124" fmla="*/ 8487798 w 8636594"/>
              <a:gd name="connsiteY124" fmla="*/ 126233 h 6458731"/>
              <a:gd name="connsiteX125" fmla="*/ 8524489 w 8636594"/>
              <a:gd name="connsiteY125" fmla="*/ 94075 h 6458731"/>
              <a:gd name="connsiteX126" fmla="*/ 8561515 w 8636594"/>
              <a:gd name="connsiteY126" fmla="*/ 62312 h 6458731"/>
              <a:gd name="connsiteX127" fmla="*/ 8598881 w 8636594"/>
              <a:gd name="connsiteY127" fmla="*/ 30951 h 6458731"/>
              <a:gd name="connsiteX128" fmla="*/ 8636594 w 8636594"/>
              <a:gd name="connsiteY128" fmla="*/ 0 h 6458731"/>
              <a:gd name="connsiteX0" fmla="*/ 8636594 w 8636594"/>
              <a:gd name="connsiteY0" fmla="*/ 0 h 6443216"/>
              <a:gd name="connsiteX1" fmla="*/ 5293 w 8636594"/>
              <a:gd name="connsiteY1" fmla="*/ 0 h 6443216"/>
              <a:gd name="connsiteX2" fmla="*/ 0 w 8636594"/>
              <a:gd name="connsiteY2" fmla="*/ 5587843 h 6443216"/>
              <a:gd name="connsiteX3" fmla="*/ 1594033 w 8636594"/>
              <a:gd name="connsiteY3" fmla="*/ 5600057 h 6443216"/>
              <a:gd name="connsiteX4" fmla="*/ 1686068 w 8636594"/>
              <a:gd name="connsiteY4" fmla="*/ 5599745 h 6443216"/>
              <a:gd name="connsiteX5" fmla="*/ 2846466 w 8636594"/>
              <a:gd name="connsiteY5" fmla="*/ 6443216 h 6443216"/>
              <a:gd name="connsiteX6" fmla="*/ 2897488 w 8636594"/>
              <a:gd name="connsiteY6" fmla="*/ 6427305 h 6443216"/>
              <a:gd name="connsiteX7" fmla="*/ 2947923 w 8636594"/>
              <a:gd name="connsiteY7" fmla="*/ 6411004 h 6443216"/>
              <a:gd name="connsiteX8" fmla="*/ 2997775 w 8636594"/>
              <a:gd name="connsiteY8" fmla="*/ 6394316 h 6443216"/>
              <a:gd name="connsiteX9" fmla="*/ 3047052 w 8636594"/>
              <a:gd name="connsiteY9" fmla="*/ 6377243 h 6443216"/>
              <a:gd name="connsiteX10" fmla="*/ 3095759 w 8636594"/>
              <a:gd name="connsiteY10" fmla="*/ 6359791 h 6443216"/>
              <a:gd name="connsiteX11" fmla="*/ 3143903 w 8636594"/>
              <a:gd name="connsiteY11" fmla="*/ 6341961 h 6443216"/>
              <a:gd name="connsiteX12" fmla="*/ 3191491 w 8636594"/>
              <a:gd name="connsiteY12" fmla="*/ 6323757 h 6443216"/>
              <a:gd name="connsiteX13" fmla="*/ 3238528 w 8636594"/>
              <a:gd name="connsiteY13" fmla="*/ 6305184 h 6443216"/>
              <a:gd name="connsiteX14" fmla="*/ 3285021 w 8636594"/>
              <a:gd name="connsiteY14" fmla="*/ 6286245 h 6443216"/>
              <a:gd name="connsiteX15" fmla="*/ 3330977 w 8636594"/>
              <a:gd name="connsiteY15" fmla="*/ 6266942 h 6443216"/>
              <a:gd name="connsiteX16" fmla="*/ 3376401 w 8636594"/>
              <a:gd name="connsiteY16" fmla="*/ 6247281 h 6443216"/>
              <a:gd name="connsiteX17" fmla="*/ 3421300 w 8636594"/>
              <a:gd name="connsiteY17" fmla="*/ 6227263 h 6443216"/>
              <a:gd name="connsiteX18" fmla="*/ 3465680 w 8636594"/>
              <a:gd name="connsiteY18" fmla="*/ 6206893 h 6443216"/>
              <a:gd name="connsiteX19" fmla="*/ 3509548 w 8636594"/>
              <a:gd name="connsiteY19" fmla="*/ 6186174 h 6443216"/>
              <a:gd name="connsiteX20" fmla="*/ 3552910 w 8636594"/>
              <a:gd name="connsiteY20" fmla="*/ 6165110 h 6443216"/>
              <a:gd name="connsiteX21" fmla="*/ 3595773 w 8636594"/>
              <a:gd name="connsiteY21" fmla="*/ 6143704 h 6443216"/>
              <a:gd name="connsiteX22" fmla="*/ 3638142 w 8636594"/>
              <a:gd name="connsiteY22" fmla="*/ 6121960 h 6443216"/>
              <a:gd name="connsiteX23" fmla="*/ 3680024 w 8636594"/>
              <a:gd name="connsiteY23" fmla="*/ 6099881 h 6443216"/>
              <a:gd name="connsiteX24" fmla="*/ 3721426 w 8636594"/>
              <a:gd name="connsiteY24" fmla="*/ 6077471 h 6443216"/>
              <a:gd name="connsiteX25" fmla="*/ 3762353 w 8636594"/>
              <a:gd name="connsiteY25" fmla="*/ 6054733 h 6443216"/>
              <a:gd name="connsiteX26" fmla="*/ 3802812 w 8636594"/>
              <a:gd name="connsiteY26" fmla="*/ 6031671 h 6443216"/>
              <a:gd name="connsiteX27" fmla="*/ 3842810 w 8636594"/>
              <a:gd name="connsiteY27" fmla="*/ 6008288 h 6443216"/>
              <a:gd name="connsiteX28" fmla="*/ 3882352 w 8636594"/>
              <a:gd name="connsiteY28" fmla="*/ 5984588 h 6443216"/>
              <a:gd name="connsiteX29" fmla="*/ 3921445 w 8636594"/>
              <a:gd name="connsiteY29" fmla="*/ 5960574 h 6443216"/>
              <a:gd name="connsiteX30" fmla="*/ 3960096 w 8636594"/>
              <a:gd name="connsiteY30" fmla="*/ 5936250 h 6443216"/>
              <a:gd name="connsiteX31" fmla="*/ 3998311 w 8636594"/>
              <a:gd name="connsiteY31" fmla="*/ 5911619 h 6443216"/>
              <a:gd name="connsiteX32" fmla="*/ 4036095 w 8636594"/>
              <a:gd name="connsiteY32" fmla="*/ 5886685 h 6443216"/>
              <a:gd name="connsiteX33" fmla="*/ 4073456 w 8636594"/>
              <a:gd name="connsiteY33" fmla="*/ 5861452 h 6443216"/>
              <a:gd name="connsiteX34" fmla="*/ 4110400 w 8636594"/>
              <a:gd name="connsiteY34" fmla="*/ 5835922 h 6443216"/>
              <a:gd name="connsiteX35" fmla="*/ 4146933 w 8636594"/>
              <a:gd name="connsiteY35" fmla="*/ 5810100 h 6443216"/>
              <a:gd name="connsiteX36" fmla="*/ 4183061 w 8636594"/>
              <a:gd name="connsiteY36" fmla="*/ 5783988 h 6443216"/>
              <a:gd name="connsiteX37" fmla="*/ 4218791 w 8636594"/>
              <a:gd name="connsiteY37" fmla="*/ 5757591 h 6443216"/>
              <a:gd name="connsiteX38" fmla="*/ 4254129 w 8636594"/>
              <a:gd name="connsiteY38" fmla="*/ 5730912 h 6443216"/>
              <a:gd name="connsiteX39" fmla="*/ 4289081 w 8636594"/>
              <a:gd name="connsiteY39" fmla="*/ 5703955 h 6443216"/>
              <a:gd name="connsiteX40" fmla="*/ 4323654 w 8636594"/>
              <a:gd name="connsiteY40" fmla="*/ 5676722 h 6443216"/>
              <a:gd name="connsiteX41" fmla="*/ 4357854 w 8636594"/>
              <a:gd name="connsiteY41" fmla="*/ 5649218 h 6443216"/>
              <a:gd name="connsiteX42" fmla="*/ 4391688 w 8636594"/>
              <a:gd name="connsiteY42" fmla="*/ 5621446 h 6443216"/>
              <a:gd name="connsiteX43" fmla="*/ 4425162 w 8636594"/>
              <a:gd name="connsiteY43" fmla="*/ 5593409 h 6443216"/>
              <a:gd name="connsiteX44" fmla="*/ 4458281 w 8636594"/>
              <a:gd name="connsiteY44" fmla="*/ 5565111 h 6443216"/>
              <a:gd name="connsiteX45" fmla="*/ 4491053 w 8636594"/>
              <a:gd name="connsiteY45" fmla="*/ 5536556 h 6443216"/>
              <a:gd name="connsiteX46" fmla="*/ 4523484 w 8636594"/>
              <a:gd name="connsiteY46" fmla="*/ 5507747 h 6443216"/>
              <a:gd name="connsiteX47" fmla="*/ 4555580 w 8636594"/>
              <a:gd name="connsiteY47" fmla="*/ 5478687 h 6443216"/>
              <a:gd name="connsiteX48" fmla="*/ 4587347 w 8636594"/>
              <a:gd name="connsiteY48" fmla="*/ 5449380 h 6443216"/>
              <a:gd name="connsiteX49" fmla="*/ 4618793 w 8636594"/>
              <a:gd name="connsiteY49" fmla="*/ 5419830 h 6443216"/>
              <a:gd name="connsiteX50" fmla="*/ 4649922 w 8636594"/>
              <a:gd name="connsiteY50" fmla="*/ 5390040 h 6443216"/>
              <a:gd name="connsiteX51" fmla="*/ 4680742 w 8636594"/>
              <a:gd name="connsiteY51" fmla="*/ 5360014 h 6443216"/>
              <a:gd name="connsiteX52" fmla="*/ 4711259 w 8636594"/>
              <a:gd name="connsiteY52" fmla="*/ 5329755 h 6443216"/>
              <a:gd name="connsiteX53" fmla="*/ 4741478 w 8636594"/>
              <a:gd name="connsiteY53" fmla="*/ 5299266 h 6443216"/>
              <a:gd name="connsiteX54" fmla="*/ 4771408 w 8636594"/>
              <a:gd name="connsiteY54" fmla="*/ 5268551 h 6443216"/>
              <a:gd name="connsiteX55" fmla="*/ 4801053 w 8636594"/>
              <a:gd name="connsiteY55" fmla="*/ 5237614 h 6443216"/>
              <a:gd name="connsiteX56" fmla="*/ 4830420 w 8636594"/>
              <a:gd name="connsiteY56" fmla="*/ 5206458 h 6443216"/>
              <a:gd name="connsiteX57" fmla="*/ 4859516 w 8636594"/>
              <a:gd name="connsiteY57" fmla="*/ 5175087 h 6443216"/>
              <a:gd name="connsiteX58" fmla="*/ 4888347 w 8636594"/>
              <a:gd name="connsiteY58" fmla="*/ 5143504 h 6443216"/>
              <a:gd name="connsiteX59" fmla="*/ 4916919 w 8636594"/>
              <a:gd name="connsiteY59" fmla="*/ 5111713 h 6443216"/>
              <a:gd name="connsiteX60" fmla="*/ 4945238 w 8636594"/>
              <a:gd name="connsiteY60" fmla="*/ 5079717 h 6443216"/>
              <a:gd name="connsiteX61" fmla="*/ 4973311 w 8636594"/>
              <a:gd name="connsiteY61" fmla="*/ 5047519 h 6443216"/>
              <a:gd name="connsiteX62" fmla="*/ 5001145 w 8636594"/>
              <a:gd name="connsiteY62" fmla="*/ 5015124 h 6443216"/>
              <a:gd name="connsiteX63" fmla="*/ 5028745 w 8636594"/>
              <a:gd name="connsiteY63" fmla="*/ 4982535 h 6443216"/>
              <a:gd name="connsiteX64" fmla="*/ 5056117 w 8636594"/>
              <a:gd name="connsiteY64" fmla="*/ 4949755 h 6443216"/>
              <a:gd name="connsiteX65" fmla="*/ 5083269 w 8636594"/>
              <a:gd name="connsiteY65" fmla="*/ 4916787 h 6443216"/>
              <a:gd name="connsiteX66" fmla="*/ 5110207 w 8636594"/>
              <a:gd name="connsiteY66" fmla="*/ 4883636 h 6443216"/>
              <a:gd name="connsiteX67" fmla="*/ 5136937 w 8636594"/>
              <a:gd name="connsiteY67" fmla="*/ 4850305 h 6443216"/>
              <a:gd name="connsiteX68" fmla="*/ 5163464 w 8636594"/>
              <a:gd name="connsiteY68" fmla="*/ 4816797 h 6443216"/>
              <a:gd name="connsiteX69" fmla="*/ 5215940 w 8636594"/>
              <a:gd name="connsiteY69" fmla="*/ 4749265 h 6443216"/>
              <a:gd name="connsiteX70" fmla="*/ 5267684 w 8636594"/>
              <a:gd name="connsiteY70" fmla="*/ 4681068 h 6443216"/>
              <a:gd name="connsiteX71" fmla="*/ 5318748 w 8636594"/>
              <a:gd name="connsiteY71" fmla="*/ 4612234 h 6443216"/>
              <a:gd name="connsiteX72" fmla="*/ 5369182 w 8636594"/>
              <a:gd name="connsiteY72" fmla="*/ 4542793 h 6443216"/>
              <a:gd name="connsiteX73" fmla="*/ 5419038 w 8636594"/>
              <a:gd name="connsiteY73" fmla="*/ 4472771 h 6443216"/>
              <a:gd name="connsiteX74" fmla="*/ 5468365 w 8636594"/>
              <a:gd name="connsiteY74" fmla="*/ 4402196 h 6443216"/>
              <a:gd name="connsiteX75" fmla="*/ 5517215 w 8636594"/>
              <a:gd name="connsiteY75" fmla="*/ 4331098 h 6443216"/>
              <a:gd name="connsiteX76" fmla="*/ 5565637 w 8636594"/>
              <a:gd name="connsiteY76" fmla="*/ 4259503 h 6443216"/>
              <a:gd name="connsiteX77" fmla="*/ 5613684 w 8636594"/>
              <a:gd name="connsiteY77" fmla="*/ 4187441 h 6443216"/>
              <a:gd name="connsiteX78" fmla="*/ 5685160 w 8636594"/>
              <a:gd name="connsiteY78" fmla="*/ 4078531 h 6443216"/>
              <a:gd name="connsiteX79" fmla="*/ 5756074 w 8636594"/>
              <a:gd name="connsiteY79" fmla="*/ 3968727 h 6443216"/>
              <a:gd name="connsiteX80" fmla="*/ 5873483 w 8636594"/>
              <a:gd name="connsiteY80" fmla="*/ 3783989 h 6443216"/>
              <a:gd name="connsiteX81" fmla="*/ 6203209 w 8636594"/>
              <a:gd name="connsiteY81" fmla="*/ 3258640 h 6443216"/>
              <a:gd name="connsiteX82" fmla="*/ 6299430 w 8636594"/>
              <a:gd name="connsiteY82" fmla="*/ 3107321 h 6443216"/>
              <a:gd name="connsiteX83" fmla="*/ 6372650 w 8636594"/>
              <a:gd name="connsiteY83" fmla="*/ 2993735 h 6443216"/>
              <a:gd name="connsiteX84" fmla="*/ 6453197 w 8636594"/>
              <a:gd name="connsiteY84" fmla="*/ 2869788 h 6443216"/>
              <a:gd name="connsiteX85" fmla="*/ 6564167 w 8636594"/>
              <a:gd name="connsiteY85" fmla="*/ 2696807 h 6443216"/>
              <a:gd name="connsiteX86" fmla="*/ 6976233 w 8636594"/>
              <a:gd name="connsiteY86" fmla="*/ 2045274 h 6443216"/>
              <a:gd name="connsiteX87" fmla="*/ 7086755 w 8636594"/>
              <a:gd name="connsiteY87" fmla="*/ 1872743 h 6443216"/>
              <a:gd name="connsiteX88" fmla="*/ 7170279 w 8636594"/>
              <a:gd name="connsiteY88" fmla="*/ 1744202 h 6443216"/>
              <a:gd name="connsiteX89" fmla="*/ 7226351 w 8636594"/>
              <a:gd name="connsiteY89" fmla="*/ 1659017 h 6443216"/>
              <a:gd name="connsiteX90" fmla="*/ 7282789 w 8636594"/>
              <a:gd name="connsiteY90" fmla="*/ 1574303 h 6443216"/>
              <a:gd name="connsiteX91" fmla="*/ 7339643 w 8636594"/>
              <a:gd name="connsiteY91" fmla="*/ 1490113 h 6443216"/>
              <a:gd name="connsiteX92" fmla="*/ 7396957 w 8636594"/>
              <a:gd name="connsiteY92" fmla="*/ 1406503 h 6443216"/>
              <a:gd name="connsiteX93" fmla="*/ 7454781 w 8636594"/>
              <a:gd name="connsiteY93" fmla="*/ 1323526 h 6443216"/>
              <a:gd name="connsiteX94" fmla="*/ 7513161 w 8636594"/>
              <a:gd name="connsiteY94" fmla="*/ 1241237 h 6443216"/>
              <a:gd name="connsiteX95" fmla="*/ 7572144 w 8636594"/>
              <a:gd name="connsiteY95" fmla="*/ 1159689 h 6443216"/>
              <a:gd name="connsiteX96" fmla="*/ 7601877 w 8636594"/>
              <a:gd name="connsiteY96" fmla="*/ 1119210 h 6443216"/>
              <a:gd name="connsiteX97" fmla="*/ 7631779 w 8636594"/>
              <a:gd name="connsiteY97" fmla="*/ 1078937 h 6443216"/>
              <a:gd name="connsiteX98" fmla="*/ 7661855 w 8636594"/>
              <a:gd name="connsiteY98" fmla="*/ 1038876 h 6443216"/>
              <a:gd name="connsiteX99" fmla="*/ 7692111 w 8636594"/>
              <a:gd name="connsiteY99" fmla="*/ 999035 h 6443216"/>
              <a:gd name="connsiteX100" fmla="*/ 7722554 w 8636594"/>
              <a:gd name="connsiteY100" fmla="*/ 959419 h 6443216"/>
              <a:gd name="connsiteX101" fmla="*/ 7753190 w 8636594"/>
              <a:gd name="connsiteY101" fmla="*/ 920037 h 6443216"/>
              <a:gd name="connsiteX102" fmla="*/ 7784023 w 8636594"/>
              <a:gd name="connsiteY102" fmla="*/ 880894 h 6443216"/>
              <a:gd name="connsiteX103" fmla="*/ 7815061 w 8636594"/>
              <a:gd name="connsiteY103" fmla="*/ 841997 h 6443216"/>
              <a:gd name="connsiteX104" fmla="*/ 7846308 w 8636594"/>
              <a:gd name="connsiteY104" fmla="*/ 803354 h 6443216"/>
              <a:gd name="connsiteX105" fmla="*/ 7877772 w 8636594"/>
              <a:gd name="connsiteY105" fmla="*/ 764970 h 6443216"/>
              <a:gd name="connsiteX106" fmla="*/ 7909458 w 8636594"/>
              <a:gd name="connsiteY106" fmla="*/ 726853 h 6443216"/>
              <a:gd name="connsiteX107" fmla="*/ 7941371 w 8636594"/>
              <a:gd name="connsiteY107" fmla="*/ 689010 h 6443216"/>
              <a:gd name="connsiteX108" fmla="*/ 7973518 w 8636594"/>
              <a:gd name="connsiteY108" fmla="*/ 651447 h 6443216"/>
              <a:gd name="connsiteX109" fmla="*/ 8005905 w 8636594"/>
              <a:gd name="connsiteY109" fmla="*/ 614171 h 6443216"/>
              <a:gd name="connsiteX110" fmla="*/ 8038538 w 8636594"/>
              <a:gd name="connsiteY110" fmla="*/ 577189 h 6443216"/>
              <a:gd name="connsiteX111" fmla="*/ 8071421 w 8636594"/>
              <a:gd name="connsiteY111" fmla="*/ 540507 h 6443216"/>
              <a:gd name="connsiteX112" fmla="*/ 8104563 w 8636594"/>
              <a:gd name="connsiteY112" fmla="*/ 504132 h 6443216"/>
              <a:gd name="connsiteX113" fmla="*/ 8137967 w 8636594"/>
              <a:gd name="connsiteY113" fmla="*/ 468072 h 6443216"/>
              <a:gd name="connsiteX114" fmla="*/ 8171641 w 8636594"/>
              <a:gd name="connsiteY114" fmla="*/ 432332 h 6443216"/>
              <a:gd name="connsiteX115" fmla="*/ 8205590 w 8636594"/>
              <a:gd name="connsiteY115" fmla="*/ 396920 h 6443216"/>
              <a:gd name="connsiteX116" fmla="*/ 8239820 w 8636594"/>
              <a:gd name="connsiteY116" fmla="*/ 361843 h 6443216"/>
              <a:gd name="connsiteX117" fmla="*/ 8274337 w 8636594"/>
              <a:gd name="connsiteY117" fmla="*/ 327107 h 6443216"/>
              <a:gd name="connsiteX118" fmla="*/ 8309147 w 8636594"/>
              <a:gd name="connsiteY118" fmla="*/ 292718 h 6443216"/>
              <a:gd name="connsiteX119" fmla="*/ 8344256 w 8636594"/>
              <a:gd name="connsiteY119" fmla="*/ 258685 h 6443216"/>
              <a:gd name="connsiteX120" fmla="*/ 8379669 w 8636594"/>
              <a:gd name="connsiteY120" fmla="*/ 225013 h 6443216"/>
              <a:gd name="connsiteX121" fmla="*/ 8415394 w 8636594"/>
              <a:gd name="connsiteY121" fmla="*/ 191709 h 6443216"/>
              <a:gd name="connsiteX122" fmla="*/ 8451434 w 8636594"/>
              <a:gd name="connsiteY122" fmla="*/ 158780 h 6443216"/>
              <a:gd name="connsiteX123" fmla="*/ 8487798 w 8636594"/>
              <a:gd name="connsiteY123" fmla="*/ 126233 h 6443216"/>
              <a:gd name="connsiteX124" fmla="*/ 8524489 w 8636594"/>
              <a:gd name="connsiteY124" fmla="*/ 94075 h 6443216"/>
              <a:gd name="connsiteX125" fmla="*/ 8561515 w 8636594"/>
              <a:gd name="connsiteY125" fmla="*/ 62312 h 6443216"/>
              <a:gd name="connsiteX126" fmla="*/ 8598881 w 8636594"/>
              <a:gd name="connsiteY126" fmla="*/ 30951 h 6443216"/>
              <a:gd name="connsiteX127" fmla="*/ 8636594 w 8636594"/>
              <a:gd name="connsiteY127" fmla="*/ 0 h 6443216"/>
              <a:gd name="connsiteX0" fmla="*/ 8636594 w 8636594"/>
              <a:gd name="connsiteY0" fmla="*/ 0 h 6427305"/>
              <a:gd name="connsiteX1" fmla="*/ 5293 w 8636594"/>
              <a:gd name="connsiteY1" fmla="*/ 0 h 6427305"/>
              <a:gd name="connsiteX2" fmla="*/ 0 w 8636594"/>
              <a:gd name="connsiteY2" fmla="*/ 5587843 h 6427305"/>
              <a:gd name="connsiteX3" fmla="*/ 1594033 w 8636594"/>
              <a:gd name="connsiteY3" fmla="*/ 5600057 h 6427305"/>
              <a:gd name="connsiteX4" fmla="*/ 1686068 w 8636594"/>
              <a:gd name="connsiteY4" fmla="*/ 5599745 h 6427305"/>
              <a:gd name="connsiteX5" fmla="*/ 2897488 w 8636594"/>
              <a:gd name="connsiteY5" fmla="*/ 6427305 h 6427305"/>
              <a:gd name="connsiteX6" fmla="*/ 2947923 w 8636594"/>
              <a:gd name="connsiteY6" fmla="*/ 6411004 h 6427305"/>
              <a:gd name="connsiteX7" fmla="*/ 2997775 w 8636594"/>
              <a:gd name="connsiteY7" fmla="*/ 6394316 h 6427305"/>
              <a:gd name="connsiteX8" fmla="*/ 3047052 w 8636594"/>
              <a:gd name="connsiteY8" fmla="*/ 6377243 h 6427305"/>
              <a:gd name="connsiteX9" fmla="*/ 3095759 w 8636594"/>
              <a:gd name="connsiteY9" fmla="*/ 6359791 h 6427305"/>
              <a:gd name="connsiteX10" fmla="*/ 3143903 w 8636594"/>
              <a:gd name="connsiteY10" fmla="*/ 6341961 h 6427305"/>
              <a:gd name="connsiteX11" fmla="*/ 3191491 w 8636594"/>
              <a:gd name="connsiteY11" fmla="*/ 6323757 h 6427305"/>
              <a:gd name="connsiteX12" fmla="*/ 3238528 w 8636594"/>
              <a:gd name="connsiteY12" fmla="*/ 6305184 h 6427305"/>
              <a:gd name="connsiteX13" fmla="*/ 3285021 w 8636594"/>
              <a:gd name="connsiteY13" fmla="*/ 6286245 h 6427305"/>
              <a:gd name="connsiteX14" fmla="*/ 3330977 w 8636594"/>
              <a:gd name="connsiteY14" fmla="*/ 6266942 h 6427305"/>
              <a:gd name="connsiteX15" fmla="*/ 3376401 w 8636594"/>
              <a:gd name="connsiteY15" fmla="*/ 6247281 h 6427305"/>
              <a:gd name="connsiteX16" fmla="*/ 3421300 w 8636594"/>
              <a:gd name="connsiteY16" fmla="*/ 6227263 h 6427305"/>
              <a:gd name="connsiteX17" fmla="*/ 3465680 w 8636594"/>
              <a:gd name="connsiteY17" fmla="*/ 6206893 h 6427305"/>
              <a:gd name="connsiteX18" fmla="*/ 3509548 w 8636594"/>
              <a:gd name="connsiteY18" fmla="*/ 6186174 h 6427305"/>
              <a:gd name="connsiteX19" fmla="*/ 3552910 w 8636594"/>
              <a:gd name="connsiteY19" fmla="*/ 6165110 h 6427305"/>
              <a:gd name="connsiteX20" fmla="*/ 3595773 w 8636594"/>
              <a:gd name="connsiteY20" fmla="*/ 6143704 h 6427305"/>
              <a:gd name="connsiteX21" fmla="*/ 3638142 w 8636594"/>
              <a:gd name="connsiteY21" fmla="*/ 6121960 h 6427305"/>
              <a:gd name="connsiteX22" fmla="*/ 3680024 w 8636594"/>
              <a:gd name="connsiteY22" fmla="*/ 6099881 h 6427305"/>
              <a:gd name="connsiteX23" fmla="*/ 3721426 w 8636594"/>
              <a:gd name="connsiteY23" fmla="*/ 6077471 h 6427305"/>
              <a:gd name="connsiteX24" fmla="*/ 3762353 w 8636594"/>
              <a:gd name="connsiteY24" fmla="*/ 6054733 h 6427305"/>
              <a:gd name="connsiteX25" fmla="*/ 3802812 w 8636594"/>
              <a:gd name="connsiteY25" fmla="*/ 6031671 h 6427305"/>
              <a:gd name="connsiteX26" fmla="*/ 3842810 w 8636594"/>
              <a:gd name="connsiteY26" fmla="*/ 6008288 h 6427305"/>
              <a:gd name="connsiteX27" fmla="*/ 3882352 w 8636594"/>
              <a:gd name="connsiteY27" fmla="*/ 5984588 h 6427305"/>
              <a:gd name="connsiteX28" fmla="*/ 3921445 w 8636594"/>
              <a:gd name="connsiteY28" fmla="*/ 5960574 h 6427305"/>
              <a:gd name="connsiteX29" fmla="*/ 3960096 w 8636594"/>
              <a:gd name="connsiteY29" fmla="*/ 5936250 h 6427305"/>
              <a:gd name="connsiteX30" fmla="*/ 3998311 w 8636594"/>
              <a:gd name="connsiteY30" fmla="*/ 5911619 h 6427305"/>
              <a:gd name="connsiteX31" fmla="*/ 4036095 w 8636594"/>
              <a:gd name="connsiteY31" fmla="*/ 5886685 h 6427305"/>
              <a:gd name="connsiteX32" fmla="*/ 4073456 w 8636594"/>
              <a:gd name="connsiteY32" fmla="*/ 5861452 h 6427305"/>
              <a:gd name="connsiteX33" fmla="*/ 4110400 w 8636594"/>
              <a:gd name="connsiteY33" fmla="*/ 5835922 h 6427305"/>
              <a:gd name="connsiteX34" fmla="*/ 4146933 w 8636594"/>
              <a:gd name="connsiteY34" fmla="*/ 5810100 h 6427305"/>
              <a:gd name="connsiteX35" fmla="*/ 4183061 w 8636594"/>
              <a:gd name="connsiteY35" fmla="*/ 5783988 h 6427305"/>
              <a:gd name="connsiteX36" fmla="*/ 4218791 w 8636594"/>
              <a:gd name="connsiteY36" fmla="*/ 5757591 h 6427305"/>
              <a:gd name="connsiteX37" fmla="*/ 4254129 w 8636594"/>
              <a:gd name="connsiteY37" fmla="*/ 5730912 h 6427305"/>
              <a:gd name="connsiteX38" fmla="*/ 4289081 w 8636594"/>
              <a:gd name="connsiteY38" fmla="*/ 5703955 h 6427305"/>
              <a:gd name="connsiteX39" fmla="*/ 4323654 w 8636594"/>
              <a:gd name="connsiteY39" fmla="*/ 5676722 h 6427305"/>
              <a:gd name="connsiteX40" fmla="*/ 4357854 w 8636594"/>
              <a:gd name="connsiteY40" fmla="*/ 5649218 h 6427305"/>
              <a:gd name="connsiteX41" fmla="*/ 4391688 w 8636594"/>
              <a:gd name="connsiteY41" fmla="*/ 5621446 h 6427305"/>
              <a:gd name="connsiteX42" fmla="*/ 4425162 w 8636594"/>
              <a:gd name="connsiteY42" fmla="*/ 5593409 h 6427305"/>
              <a:gd name="connsiteX43" fmla="*/ 4458281 w 8636594"/>
              <a:gd name="connsiteY43" fmla="*/ 5565111 h 6427305"/>
              <a:gd name="connsiteX44" fmla="*/ 4491053 w 8636594"/>
              <a:gd name="connsiteY44" fmla="*/ 5536556 h 6427305"/>
              <a:gd name="connsiteX45" fmla="*/ 4523484 w 8636594"/>
              <a:gd name="connsiteY45" fmla="*/ 5507747 h 6427305"/>
              <a:gd name="connsiteX46" fmla="*/ 4555580 w 8636594"/>
              <a:gd name="connsiteY46" fmla="*/ 5478687 h 6427305"/>
              <a:gd name="connsiteX47" fmla="*/ 4587347 w 8636594"/>
              <a:gd name="connsiteY47" fmla="*/ 5449380 h 6427305"/>
              <a:gd name="connsiteX48" fmla="*/ 4618793 w 8636594"/>
              <a:gd name="connsiteY48" fmla="*/ 5419830 h 6427305"/>
              <a:gd name="connsiteX49" fmla="*/ 4649922 w 8636594"/>
              <a:gd name="connsiteY49" fmla="*/ 5390040 h 6427305"/>
              <a:gd name="connsiteX50" fmla="*/ 4680742 w 8636594"/>
              <a:gd name="connsiteY50" fmla="*/ 5360014 h 6427305"/>
              <a:gd name="connsiteX51" fmla="*/ 4711259 w 8636594"/>
              <a:gd name="connsiteY51" fmla="*/ 5329755 h 6427305"/>
              <a:gd name="connsiteX52" fmla="*/ 4741478 w 8636594"/>
              <a:gd name="connsiteY52" fmla="*/ 5299266 h 6427305"/>
              <a:gd name="connsiteX53" fmla="*/ 4771408 w 8636594"/>
              <a:gd name="connsiteY53" fmla="*/ 5268551 h 6427305"/>
              <a:gd name="connsiteX54" fmla="*/ 4801053 w 8636594"/>
              <a:gd name="connsiteY54" fmla="*/ 5237614 h 6427305"/>
              <a:gd name="connsiteX55" fmla="*/ 4830420 w 8636594"/>
              <a:gd name="connsiteY55" fmla="*/ 5206458 h 6427305"/>
              <a:gd name="connsiteX56" fmla="*/ 4859516 w 8636594"/>
              <a:gd name="connsiteY56" fmla="*/ 5175087 h 6427305"/>
              <a:gd name="connsiteX57" fmla="*/ 4888347 w 8636594"/>
              <a:gd name="connsiteY57" fmla="*/ 5143504 h 6427305"/>
              <a:gd name="connsiteX58" fmla="*/ 4916919 w 8636594"/>
              <a:gd name="connsiteY58" fmla="*/ 5111713 h 6427305"/>
              <a:gd name="connsiteX59" fmla="*/ 4945238 w 8636594"/>
              <a:gd name="connsiteY59" fmla="*/ 5079717 h 6427305"/>
              <a:gd name="connsiteX60" fmla="*/ 4973311 w 8636594"/>
              <a:gd name="connsiteY60" fmla="*/ 5047519 h 6427305"/>
              <a:gd name="connsiteX61" fmla="*/ 5001145 w 8636594"/>
              <a:gd name="connsiteY61" fmla="*/ 5015124 h 6427305"/>
              <a:gd name="connsiteX62" fmla="*/ 5028745 w 8636594"/>
              <a:gd name="connsiteY62" fmla="*/ 4982535 h 6427305"/>
              <a:gd name="connsiteX63" fmla="*/ 5056117 w 8636594"/>
              <a:gd name="connsiteY63" fmla="*/ 4949755 h 6427305"/>
              <a:gd name="connsiteX64" fmla="*/ 5083269 w 8636594"/>
              <a:gd name="connsiteY64" fmla="*/ 4916787 h 6427305"/>
              <a:gd name="connsiteX65" fmla="*/ 5110207 w 8636594"/>
              <a:gd name="connsiteY65" fmla="*/ 4883636 h 6427305"/>
              <a:gd name="connsiteX66" fmla="*/ 5136937 w 8636594"/>
              <a:gd name="connsiteY66" fmla="*/ 4850305 h 6427305"/>
              <a:gd name="connsiteX67" fmla="*/ 5163464 w 8636594"/>
              <a:gd name="connsiteY67" fmla="*/ 4816797 h 6427305"/>
              <a:gd name="connsiteX68" fmla="*/ 5215940 w 8636594"/>
              <a:gd name="connsiteY68" fmla="*/ 4749265 h 6427305"/>
              <a:gd name="connsiteX69" fmla="*/ 5267684 w 8636594"/>
              <a:gd name="connsiteY69" fmla="*/ 4681068 h 6427305"/>
              <a:gd name="connsiteX70" fmla="*/ 5318748 w 8636594"/>
              <a:gd name="connsiteY70" fmla="*/ 4612234 h 6427305"/>
              <a:gd name="connsiteX71" fmla="*/ 5369182 w 8636594"/>
              <a:gd name="connsiteY71" fmla="*/ 4542793 h 6427305"/>
              <a:gd name="connsiteX72" fmla="*/ 5419038 w 8636594"/>
              <a:gd name="connsiteY72" fmla="*/ 4472771 h 6427305"/>
              <a:gd name="connsiteX73" fmla="*/ 5468365 w 8636594"/>
              <a:gd name="connsiteY73" fmla="*/ 4402196 h 6427305"/>
              <a:gd name="connsiteX74" fmla="*/ 5517215 w 8636594"/>
              <a:gd name="connsiteY74" fmla="*/ 4331098 h 6427305"/>
              <a:gd name="connsiteX75" fmla="*/ 5565637 w 8636594"/>
              <a:gd name="connsiteY75" fmla="*/ 4259503 h 6427305"/>
              <a:gd name="connsiteX76" fmla="*/ 5613684 w 8636594"/>
              <a:gd name="connsiteY76" fmla="*/ 4187441 h 6427305"/>
              <a:gd name="connsiteX77" fmla="*/ 5685160 w 8636594"/>
              <a:gd name="connsiteY77" fmla="*/ 4078531 h 6427305"/>
              <a:gd name="connsiteX78" fmla="*/ 5756074 w 8636594"/>
              <a:gd name="connsiteY78" fmla="*/ 3968727 h 6427305"/>
              <a:gd name="connsiteX79" fmla="*/ 5873483 w 8636594"/>
              <a:gd name="connsiteY79" fmla="*/ 3783989 h 6427305"/>
              <a:gd name="connsiteX80" fmla="*/ 6203209 w 8636594"/>
              <a:gd name="connsiteY80" fmla="*/ 3258640 h 6427305"/>
              <a:gd name="connsiteX81" fmla="*/ 6299430 w 8636594"/>
              <a:gd name="connsiteY81" fmla="*/ 3107321 h 6427305"/>
              <a:gd name="connsiteX82" fmla="*/ 6372650 w 8636594"/>
              <a:gd name="connsiteY82" fmla="*/ 2993735 h 6427305"/>
              <a:gd name="connsiteX83" fmla="*/ 6453197 w 8636594"/>
              <a:gd name="connsiteY83" fmla="*/ 2869788 h 6427305"/>
              <a:gd name="connsiteX84" fmla="*/ 6564167 w 8636594"/>
              <a:gd name="connsiteY84" fmla="*/ 2696807 h 6427305"/>
              <a:gd name="connsiteX85" fmla="*/ 6976233 w 8636594"/>
              <a:gd name="connsiteY85" fmla="*/ 2045274 h 6427305"/>
              <a:gd name="connsiteX86" fmla="*/ 7086755 w 8636594"/>
              <a:gd name="connsiteY86" fmla="*/ 1872743 h 6427305"/>
              <a:gd name="connsiteX87" fmla="*/ 7170279 w 8636594"/>
              <a:gd name="connsiteY87" fmla="*/ 1744202 h 6427305"/>
              <a:gd name="connsiteX88" fmla="*/ 7226351 w 8636594"/>
              <a:gd name="connsiteY88" fmla="*/ 1659017 h 6427305"/>
              <a:gd name="connsiteX89" fmla="*/ 7282789 w 8636594"/>
              <a:gd name="connsiteY89" fmla="*/ 1574303 h 6427305"/>
              <a:gd name="connsiteX90" fmla="*/ 7339643 w 8636594"/>
              <a:gd name="connsiteY90" fmla="*/ 1490113 h 6427305"/>
              <a:gd name="connsiteX91" fmla="*/ 7396957 w 8636594"/>
              <a:gd name="connsiteY91" fmla="*/ 1406503 h 6427305"/>
              <a:gd name="connsiteX92" fmla="*/ 7454781 w 8636594"/>
              <a:gd name="connsiteY92" fmla="*/ 1323526 h 6427305"/>
              <a:gd name="connsiteX93" fmla="*/ 7513161 w 8636594"/>
              <a:gd name="connsiteY93" fmla="*/ 1241237 h 6427305"/>
              <a:gd name="connsiteX94" fmla="*/ 7572144 w 8636594"/>
              <a:gd name="connsiteY94" fmla="*/ 1159689 h 6427305"/>
              <a:gd name="connsiteX95" fmla="*/ 7601877 w 8636594"/>
              <a:gd name="connsiteY95" fmla="*/ 1119210 h 6427305"/>
              <a:gd name="connsiteX96" fmla="*/ 7631779 w 8636594"/>
              <a:gd name="connsiteY96" fmla="*/ 1078937 h 6427305"/>
              <a:gd name="connsiteX97" fmla="*/ 7661855 w 8636594"/>
              <a:gd name="connsiteY97" fmla="*/ 1038876 h 6427305"/>
              <a:gd name="connsiteX98" fmla="*/ 7692111 w 8636594"/>
              <a:gd name="connsiteY98" fmla="*/ 999035 h 6427305"/>
              <a:gd name="connsiteX99" fmla="*/ 7722554 w 8636594"/>
              <a:gd name="connsiteY99" fmla="*/ 959419 h 6427305"/>
              <a:gd name="connsiteX100" fmla="*/ 7753190 w 8636594"/>
              <a:gd name="connsiteY100" fmla="*/ 920037 h 6427305"/>
              <a:gd name="connsiteX101" fmla="*/ 7784023 w 8636594"/>
              <a:gd name="connsiteY101" fmla="*/ 880894 h 6427305"/>
              <a:gd name="connsiteX102" fmla="*/ 7815061 w 8636594"/>
              <a:gd name="connsiteY102" fmla="*/ 841997 h 6427305"/>
              <a:gd name="connsiteX103" fmla="*/ 7846308 w 8636594"/>
              <a:gd name="connsiteY103" fmla="*/ 803354 h 6427305"/>
              <a:gd name="connsiteX104" fmla="*/ 7877772 w 8636594"/>
              <a:gd name="connsiteY104" fmla="*/ 764970 h 6427305"/>
              <a:gd name="connsiteX105" fmla="*/ 7909458 w 8636594"/>
              <a:gd name="connsiteY105" fmla="*/ 726853 h 6427305"/>
              <a:gd name="connsiteX106" fmla="*/ 7941371 w 8636594"/>
              <a:gd name="connsiteY106" fmla="*/ 689010 h 6427305"/>
              <a:gd name="connsiteX107" fmla="*/ 7973518 w 8636594"/>
              <a:gd name="connsiteY107" fmla="*/ 651447 h 6427305"/>
              <a:gd name="connsiteX108" fmla="*/ 8005905 w 8636594"/>
              <a:gd name="connsiteY108" fmla="*/ 614171 h 6427305"/>
              <a:gd name="connsiteX109" fmla="*/ 8038538 w 8636594"/>
              <a:gd name="connsiteY109" fmla="*/ 577189 h 6427305"/>
              <a:gd name="connsiteX110" fmla="*/ 8071421 w 8636594"/>
              <a:gd name="connsiteY110" fmla="*/ 540507 h 6427305"/>
              <a:gd name="connsiteX111" fmla="*/ 8104563 w 8636594"/>
              <a:gd name="connsiteY111" fmla="*/ 504132 h 6427305"/>
              <a:gd name="connsiteX112" fmla="*/ 8137967 w 8636594"/>
              <a:gd name="connsiteY112" fmla="*/ 468072 h 6427305"/>
              <a:gd name="connsiteX113" fmla="*/ 8171641 w 8636594"/>
              <a:gd name="connsiteY113" fmla="*/ 432332 h 6427305"/>
              <a:gd name="connsiteX114" fmla="*/ 8205590 w 8636594"/>
              <a:gd name="connsiteY114" fmla="*/ 396920 h 6427305"/>
              <a:gd name="connsiteX115" fmla="*/ 8239820 w 8636594"/>
              <a:gd name="connsiteY115" fmla="*/ 361843 h 6427305"/>
              <a:gd name="connsiteX116" fmla="*/ 8274337 w 8636594"/>
              <a:gd name="connsiteY116" fmla="*/ 327107 h 6427305"/>
              <a:gd name="connsiteX117" fmla="*/ 8309147 w 8636594"/>
              <a:gd name="connsiteY117" fmla="*/ 292718 h 6427305"/>
              <a:gd name="connsiteX118" fmla="*/ 8344256 w 8636594"/>
              <a:gd name="connsiteY118" fmla="*/ 258685 h 6427305"/>
              <a:gd name="connsiteX119" fmla="*/ 8379669 w 8636594"/>
              <a:gd name="connsiteY119" fmla="*/ 225013 h 6427305"/>
              <a:gd name="connsiteX120" fmla="*/ 8415394 w 8636594"/>
              <a:gd name="connsiteY120" fmla="*/ 191709 h 6427305"/>
              <a:gd name="connsiteX121" fmla="*/ 8451434 w 8636594"/>
              <a:gd name="connsiteY121" fmla="*/ 158780 h 6427305"/>
              <a:gd name="connsiteX122" fmla="*/ 8487798 w 8636594"/>
              <a:gd name="connsiteY122" fmla="*/ 126233 h 6427305"/>
              <a:gd name="connsiteX123" fmla="*/ 8524489 w 8636594"/>
              <a:gd name="connsiteY123" fmla="*/ 94075 h 6427305"/>
              <a:gd name="connsiteX124" fmla="*/ 8561515 w 8636594"/>
              <a:gd name="connsiteY124" fmla="*/ 62312 h 6427305"/>
              <a:gd name="connsiteX125" fmla="*/ 8598881 w 8636594"/>
              <a:gd name="connsiteY125" fmla="*/ 30951 h 6427305"/>
              <a:gd name="connsiteX126" fmla="*/ 8636594 w 8636594"/>
              <a:gd name="connsiteY126" fmla="*/ 0 h 6427305"/>
              <a:gd name="connsiteX0" fmla="*/ 8636594 w 8636594"/>
              <a:gd name="connsiteY0" fmla="*/ 0 h 6411004"/>
              <a:gd name="connsiteX1" fmla="*/ 5293 w 8636594"/>
              <a:gd name="connsiteY1" fmla="*/ 0 h 6411004"/>
              <a:gd name="connsiteX2" fmla="*/ 0 w 8636594"/>
              <a:gd name="connsiteY2" fmla="*/ 5587843 h 6411004"/>
              <a:gd name="connsiteX3" fmla="*/ 1594033 w 8636594"/>
              <a:gd name="connsiteY3" fmla="*/ 5600057 h 6411004"/>
              <a:gd name="connsiteX4" fmla="*/ 1686068 w 8636594"/>
              <a:gd name="connsiteY4" fmla="*/ 5599745 h 6411004"/>
              <a:gd name="connsiteX5" fmla="*/ 2947923 w 8636594"/>
              <a:gd name="connsiteY5" fmla="*/ 6411004 h 6411004"/>
              <a:gd name="connsiteX6" fmla="*/ 2997775 w 8636594"/>
              <a:gd name="connsiteY6" fmla="*/ 6394316 h 6411004"/>
              <a:gd name="connsiteX7" fmla="*/ 3047052 w 8636594"/>
              <a:gd name="connsiteY7" fmla="*/ 6377243 h 6411004"/>
              <a:gd name="connsiteX8" fmla="*/ 3095759 w 8636594"/>
              <a:gd name="connsiteY8" fmla="*/ 6359791 h 6411004"/>
              <a:gd name="connsiteX9" fmla="*/ 3143903 w 8636594"/>
              <a:gd name="connsiteY9" fmla="*/ 6341961 h 6411004"/>
              <a:gd name="connsiteX10" fmla="*/ 3191491 w 8636594"/>
              <a:gd name="connsiteY10" fmla="*/ 6323757 h 6411004"/>
              <a:gd name="connsiteX11" fmla="*/ 3238528 w 8636594"/>
              <a:gd name="connsiteY11" fmla="*/ 6305184 h 6411004"/>
              <a:gd name="connsiteX12" fmla="*/ 3285021 w 8636594"/>
              <a:gd name="connsiteY12" fmla="*/ 6286245 h 6411004"/>
              <a:gd name="connsiteX13" fmla="*/ 3330977 w 8636594"/>
              <a:gd name="connsiteY13" fmla="*/ 6266942 h 6411004"/>
              <a:gd name="connsiteX14" fmla="*/ 3376401 w 8636594"/>
              <a:gd name="connsiteY14" fmla="*/ 6247281 h 6411004"/>
              <a:gd name="connsiteX15" fmla="*/ 3421300 w 8636594"/>
              <a:gd name="connsiteY15" fmla="*/ 6227263 h 6411004"/>
              <a:gd name="connsiteX16" fmla="*/ 3465680 w 8636594"/>
              <a:gd name="connsiteY16" fmla="*/ 6206893 h 6411004"/>
              <a:gd name="connsiteX17" fmla="*/ 3509548 w 8636594"/>
              <a:gd name="connsiteY17" fmla="*/ 6186174 h 6411004"/>
              <a:gd name="connsiteX18" fmla="*/ 3552910 w 8636594"/>
              <a:gd name="connsiteY18" fmla="*/ 6165110 h 6411004"/>
              <a:gd name="connsiteX19" fmla="*/ 3595773 w 8636594"/>
              <a:gd name="connsiteY19" fmla="*/ 6143704 h 6411004"/>
              <a:gd name="connsiteX20" fmla="*/ 3638142 w 8636594"/>
              <a:gd name="connsiteY20" fmla="*/ 6121960 h 6411004"/>
              <a:gd name="connsiteX21" fmla="*/ 3680024 w 8636594"/>
              <a:gd name="connsiteY21" fmla="*/ 6099881 h 6411004"/>
              <a:gd name="connsiteX22" fmla="*/ 3721426 w 8636594"/>
              <a:gd name="connsiteY22" fmla="*/ 6077471 h 6411004"/>
              <a:gd name="connsiteX23" fmla="*/ 3762353 w 8636594"/>
              <a:gd name="connsiteY23" fmla="*/ 6054733 h 6411004"/>
              <a:gd name="connsiteX24" fmla="*/ 3802812 w 8636594"/>
              <a:gd name="connsiteY24" fmla="*/ 6031671 h 6411004"/>
              <a:gd name="connsiteX25" fmla="*/ 3842810 w 8636594"/>
              <a:gd name="connsiteY25" fmla="*/ 6008288 h 6411004"/>
              <a:gd name="connsiteX26" fmla="*/ 3882352 w 8636594"/>
              <a:gd name="connsiteY26" fmla="*/ 5984588 h 6411004"/>
              <a:gd name="connsiteX27" fmla="*/ 3921445 w 8636594"/>
              <a:gd name="connsiteY27" fmla="*/ 5960574 h 6411004"/>
              <a:gd name="connsiteX28" fmla="*/ 3960096 w 8636594"/>
              <a:gd name="connsiteY28" fmla="*/ 5936250 h 6411004"/>
              <a:gd name="connsiteX29" fmla="*/ 3998311 w 8636594"/>
              <a:gd name="connsiteY29" fmla="*/ 5911619 h 6411004"/>
              <a:gd name="connsiteX30" fmla="*/ 4036095 w 8636594"/>
              <a:gd name="connsiteY30" fmla="*/ 5886685 h 6411004"/>
              <a:gd name="connsiteX31" fmla="*/ 4073456 w 8636594"/>
              <a:gd name="connsiteY31" fmla="*/ 5861452 h 6411004"/>
              <a:gd name="connsiteX32" fmla="*/ 4110400 w 8636594"/>
              <a:gd name="connsiteY32" fmla="*/ 5835922 h 6411004"/>
              <a:gd name="connsiteX33" fmla="*/ 4146933 w 8636594"/>
              <a:gd name="connsiteY33" fmla="*/ 5810100 h 6411004"/>
              <a:gd name="connsiteX34" fmla="*/ 4183061 w 8636594"/>
              <a:gd name="connsiteY34" fmla="*/ 5783988 h 6411004"/>
              <a:gd name="connsiteX35" fmla="*/ 4218791 w 8636594"/>
              <a:gd name="connsiteY35" fmla="*/ 5757591 h 6411004"/>
              <a:gd name="connsiteX36" fmla="*/ 4254129 w 8636594"/>
              <a:gd name="connsiteY36" fmla="*/ 5730912 h 6411004"/>
              <a:gd name="connsiteX37" fmla="*/ 4289081 w 8636594"/>
              <a:gd name="connsiteY37" fmla="*/ 5703955 h 6411004"/>
              <a:gd name="connsiteX38" fmla="*/ 4323654 w 8636594"/>
              <a:gd name="connsiteY38" fmla="*/ 5676722 h 6411004"/>
              <a:gd name="connsiteX39" fmla="*/ 4357854 w 8636594"/>
              <a:gd name="connsiteY39" fmla="*/ 5649218 h 6411004"/>
              <a:gd name="connsiteX40" fmla="*/ 4391688 w 8636594"/>
              <a:gd name="connsiteY40" fmla="*/ 5621446 h 6411004"/>
              <a:gd name="connsiteX41" fmla="*/ 4425162 w 8636594"/>
              <a:gd name="connsiteY41" fmla="*/ 5593409 h 6411004"/>
              <a:gd name="connsiteX42" fmla="*/ 4458281 w 8636594"/>
              <a:gd name="connsiteY42" fmla="*/ 5565111 h 6411004"/>
              <a:gd name="connsiteX43" fmla="*/ 4491053 w 8636594"/>
              <a:gd name="connsiteY43" fmla="*/ 5536556 h 6411004"/>
              <a:gd name="connsiteX44" fmla="*/ 4523484 w 8636594"/>
              <a:gd name="connsiteY44" fmla="*/ 5507747 h 6411004"/>
              <a:gd name="connsiteX45" fmla="*/ 4555580 w 8636594"/>
              <a:gd name="connsiteY45" fmla="*/ 5478687 h 6411004"/>
              <a:gd name="connsiteX46" fmla="*/ 4587347 w 8636594"/>
              <a:gd name="connsiteY46" fmla="*/ 5449380 h 6411004"/>
              <a:gd name="connsiteX47" fmla="*/ 4618793 w 8636594"/>
              <a:gd name="connsiteY47" fmla="*/ 5419830 h 6411004"/>
              <a:gd name="connsiteX48" fmla="*/ 4649922 w 8636594"/>
              <a:gd name="connsiteY48" fmla="*/ 5390040 h 6411004"/>
              <a:gd name="connsiteX49" fmla="*/ 4680742 w 8636594"/>
              <a:gd name="connsiteY49" fmla="*/ 5360014 h 6411004"/>
              <a:gd name="connsiteX50" fmla="*/ 4711259 w 8636594"/>
              <a:gd name="connsiteY50" fmla="*/ 5329755 h 6411004"/>
              <a:gd name="connsiteX51" fmla="*/ 4741478 w 8636594"/>
              <a:gd name="connsiteY51" fmla="*/ 5299266 h 6411004"/>
              <a:gd name="connsiteX52" fmla="*/ 4771408 w 8636594"/>
              <a:gd name="connsiteY52" fmla="*/ 5268551 h 6411004"/>
              <a:gd name="connsiteX53" fmla="*/ 4801053 w 8636594"/>
              <a:gd name="connsiteY53" fmla="*/ 5237614 h 6411004"/>
              <a:gd name="connsiteX54" fmla="*/ 4830420 w 8636594"/>
              <a:gd name="connsiteY54" fmla="*/ 5206458 h 6411004"/>
              <a:gd name="connsiteX55" fmla="*/ 4859516 w 8636594"/>
              <a:gd name="connsiteY55" fmla="*/ 5175087 h 6411004"/>
              <a:gd name="connsiteX56" fmla="*/ 4888347 w 8636594"/>
              <a:gd name="connsiteY56" fmla="*/ 5143504 h 6411004"/>
              <a:gd name="connsiteX57" fmla="*/ 4916919 w 8636594"/>
              <a:gd name="connsiteY57" fmla="*/ 5111713 h 6411004"/>
              <a:gd name="connsiteX58" fmla="*/ 4945238 w 8636594"/>
              <a:gd name="connsiteY58" fmla="*/ 5079717 h 6411004"/>
              <a:gd name="connsiteX59" fmla="*/ 4973311 w 8636594"/>
              <a:gd name="connsiteY59" fmla="*/ 5047519 h 6411004"/>
              <a:gd name="connsiteX60" fmla="*/ 5001145 w 8636594"/>
              <a:gd name="connsiteY60" fmla="*/ 5015124 h 6411004"/>
              <a:gd name="connsiteX61" fmla="*/ 5028745 w 8636594"/>
              <a:gd name="connsiteY61" fmla="*/ 4982535 h 6411004"/>
              <a:gd name="connsiteX62" fmla="*/ 5056117 w 8636594"/>
              <a:gd name="connsiteY62" fmla="*/ 4949755 h 6411004"/>
              <a:gd name="connsiteX63" fmla="*/ 5083269 w 8636594"/>
              <a:gd name="connsiteY63" fmla="*/ 4916787 h 6411004"/>
              <a:gd name="connsiteX64" fmla="*/ 5110207 w 8636594"/>
              <a:gd name="connsiteY64" fmla="*/ 4883636 h 6411004"/>
              <a:gd name="connsiteX65" fmla="*/ 5136937 w 8636594"/>
              <a:gd name="connsiteY65" fmla="*/ 4850305 h 6411004"/>
              <a:gd name="connsiteX66" fmla="*/ 5163464 w 8636594"/>
              <a:gd name="connsiteY66" fmla="*/ 4816797 h 6411004"/>
              <a:gd name="connsiteX67" fmla="*/ 5215940 w 8636594"/>
              <a:gd name="connsiteY67" fmla="*/ 4749265 h 6411004"/>
              <a:gd name="connsiteX68" fmla="*/ 5267684 w 8636594"/>
              <a:gd name="connsiteY68" fmla="*/ 4681068 h 6411004"/>
              <a:gd name="connsiteX69" fmla="*/ 5318748 w 8636594"/>
              <a:gd name="connsiteY69" fmla="*/ 4612234 h 6411004"/>
              <a:gd name="connsiteX70" fmla="*/ 5369182 w 8636594"/>
              <a:gd name="connsiteY70" fmla="*/ 4542793 h 6411004"/>
              <a:gd name="connsiteX71" fmla="*/ 5419038 w 8636594"/>
              <a:gd name="connsiteY71" fmla="*/ 4472771 h 6411004"/>
              <a:gd name="connsiteX72" fmla="*/ 5468365 w 8636594"/>
              <a:gd name="connsiteY72" fmla="*/ 4402196 h 6411004"/>
              <a:gd name="connsiteX73" fmla="*/ 5517215 w 8636594"/>
              <a:gd name="connsiteY73" fmla="*/ 4331098 h 6411004"/>
              <a:gd name="connsiteX74" fmla="*/ 5565637 w 8636594"/>
              <a:gd name="connsiteY74" fmla="*/ 4259503 h 6411004"/>
              <a:gd name="connsiteX75" fmla="*/ 5613684 w 8636594"/>
              <a:gd name="connsiteY75" fmla="*/ 4187441 h 6411004"/>
              <a:gd name="connsiteX76" fmla="*/ 5685160 w 8636594"/>
              <a:gd name="connsiteY76" fmla="*/ 4078531 h 6411004"/>
              <a:gd name="connsiteX77" fmla="*/ 5756074 w 8636594"/>
              <a:gd name="connsiteY77" fmla="*/ 3968727 h 6411004"/>
              <a:gd name="connsiteX78" fmla="*/ 5873483 w 8636594"/>
              <a:gd name="connsiteY78" fmla="*/ 3783989 h 6411004"/>
              <a:gd name="connsiteX79" fmla="*/ 6203209 w 8636594"/>
              <a:gd name="connsiteY79" fmla="*/ 3258640 h 6411004"/>
              <a:gd name="connsiteX80" fmla="*/ 6299430 w 8636594"/>
              <a:gd name="connsiteY80" fmla="*/ 3107321 h 6411004"/>
              <a:gd name="connsiteX81" fmla="*/ 6372650 w 8636594"/>
              <a:gd name="connsiteY81" fmla="*/ 2993735 h 6411004"/>
              <a:gd name="connsiteX82" fmla="*/ 6453197 w 8636594"/>
              <a:gd name="connsiteY82" fmla="*/ 2869788 h 6411004"/>
              <a:gd name="connsiteX83" fmla="*/ 6564167 w 8636594"/>
              <a:gd name="connsiteY83" fmla="*/ 2696807 h 6411004"/>
              <a:gd name="connsiteX84" fmla="*/ 6976233 w 8636594"/>
              <a:gd name="connsiteY84" fmla="*/ 2045274 h 6411004"/>
              <a:gd name="connsiteX85" fmla="*/ 7086755 w 8636594"/>
              <a:gd name="connsiteY85" fmla="*/ 1872743 h 6411004"/>
              <a:gd name="connsiteX86" fmla="*/ 7170279 w 8636594"/>
              <a:gd name="connsiteY86" fmla="*/ 1744202 h 6411004"/>
              <a:gd name="connsiteX87" fmla="*/ 7226351 w 8636594"/>
              <a:gd name="connsiteY87" fmla="*/ 1659017 h 6411004"/>
              <a:gd name="connsiteX88" fmla="*/ 7282789 w 8636594"/>
              <a:gd name="connsiteY88" fmla="*/ 1574303 h 6411004"/>
              <a:gd name="connsiteX89" fmla="*/ 7339643 w 8636594"/>
              <a:gd name="connsiteY89" fmla="*/ 1490113 h 6411004"/>
              <a:gd name="connsiteX90" fmla="*/ 7396957 w 8636594"/>
              <a:gd name="connsiteY90" fmla="*/ 1406503 h 6411004"/>
              <a:gd name="connsiteX91" fmla="*/ 7454781 w 8636594"/>
              <a:gd name="connsiteY91" fmla="*/ 1323526 h 6411004"/>
              <a:gd name="connsiteX92" fmla="*/ 7513161 w 8636594"/>
              <a:gd name="connsiteY92" fmla="*/ 1241237 h 6411004"/>
              <a:gd name="connsiteX93" fmla="*/ 7572144 w 8636594"/>
              <a:gd name="connsiteY93" fmla="*/ 1159689 h 6411004"/>
              <a:gd name="connsiteX94" fmla="*/ 7601877 w 8636594"/>
              <a:gd name="connsiteY94" fmla="*/ 1119210 h 6411004"/>
              <a:gd name="connsiteX95" fmla="*/ 7631779 w 8636594"/>
              <a:gd name="connsiteY95" fmla="*/ 1078937 h 6411004"/>
              <a:gd name="connsiteX96" fmla="*/ 7661855 w 8636594"/>
              <a:gd name="connsiteY96" fmla="*/ 1038876 h 6411004"/>
              <a:gd name="connsiteX97" fmla="*/ 7692111 w 8636594"/>
              <a:gd name="connsiteY97" fmla="*/ 999035 h 6411004"/>
              <a:gd name="connsiteX98" fmla="*/ 7722554 w 8636594"/>
              <a:gd name="connsiteY98" fmla="*/ 959419 h 6411004"/>
              <a:gd name="connsiteX99" fmla="*/ 7753190 w 8636594"/>
              <a:gd name="connsiteY99" fmla="*/ 920037 h 6411004"/>
              <a:gd name="connsiteX100" fmla="*/ 7784023 w 8636594"/>
              <a:gd name="connsiteY100" fmla="*/ 880894 h 6411004"/>
              <a:gd name="connsiteX101" fmla="*/ 7815061 w 8636594"/>
              <a:gd name="connsiteY101" fmla="*/ 841997 h 6411004"/>
              <a:gd name="connsiteX102" fmla="*/ 7846308 w 8636594"/>
              <a:gd name="connsiteY102" fmla="*/ 803354 h 6411004"/>
              <a:gd name="connsiteX103" fmla="*/ 7877772 w 8636594"/>
              <a:gd name="connsiteY103" fmla="*/ 764970 h 6411004"/>
              <a:gd name="connsiteX104" fmla="*/ 7909458 w 8636594"/>
              <a:gd name="connsiteY104" fmla="*/ 726853 h 6411004"/>
              <a:gd name="connsiteX105" fmla="*/ 7941371 w 8636594"/>
              <a:gd name="connsiteY105" fmla="*/ 689010 h 6411004"/>
              <a:gd name="connsiteX106" fmla="*/ 7973518 w 8636594"/>
              <a:gd name="connsiteY106" fmla="*/ 651447 h 6411004"/>
              <a:gd name="connsiteX107" fmla="*/ 8005905 w 8636594"/>
              <a:gd name="connsiteY107" fmla="*/ 614171 h 6411004"/>
              <a:gd name="connsiteX108" fmla="*/ 8038538 w 8636594"/>
              <a:gd name="connsiteY108" fmla="*/ 577189 h 6411004"/>
              <a:gd name="connsiteX109" fmla="*/ 8071421 w 8636594"/>
              <a:gd name="connsiteY109" fmla="*/ 540507 h 6411004"/>
              <a:gd name="connsiteX110" fmla="*/ 8104563 w 8636594"/>
              <a:gd name="connsiteY110" fmla="*/ 504132 h 6411004"/>
              <a:gd name="connsiteX111" fmla="*/ 8137967 w 8636594"/>
              <a:gd name="connsiteY111" fmla="*/ 468072 h 6411004"/>
              <a:gd name="connsiteX112" fmla="*/ 8171641 w 8636594"/>
              <a:gd name="connsiteY112" fmla="*/ 432332 h 6411004"/>
              <a:gd name="connsiteX113" fmla="*/ 8205590 w 8636594"/>
              <a:gd name="connsiteY113" fmla="*/ 396920 h 6411004"/>
              <a:gd name="connsiteX114" fmla="*/ 8239820 w 8636594"/>
              <a:gd name="connsiteY114" fmla="*/ 361843 h 6411004"/>
              <a:gd name="connsiteX115" fmla="*/ 8274337 w 8636594"/>
              <a:gd name="connsiteY115" fmla="*/ 327107 h 6411004"/>
              <a:gd name="connsiteX116" fmla="*/ 8309147 w 8636594"/>
              <a:gd name="connsiteY116" fmla="*/ 292718 h 6411004"/>
              <a:gd name="connsiteX117" fmla="*/ 8344256 w 8636594"/>
              <a:gd name="connsiteY117" fmla="*/ 258685 h 6411004"/>
              <a:gd name="connsiteX118" fmla="*/ 8379669 w 8636594"/>
              <a:gd name="connsiteY118" fmla="*/ 225013 h 6411004"/>
              <a:gd name="connsiteX119" fmla="*/ 8415394 w 8636594"/>
              <a:gd name="connsiteY119" fmla="*/ 191709 h 6411004"/>
              <a:gd name="connsiteX120" fmla="*/ 8451434 w 8636594"/>
              <a:gd name="connsiteY120" fmla="*/ 158780 h 6411004"/>
              <a:gd name="connsiteX121" fmla="*/ 8487798 w 8636594"/>
              <a:gd name="connsiteY121" fmla="*/ 126233 h 6411004"/>
              <a:gd name="connsiteX122" fmla="*/ 8524489 w 8636594"/>
              <a:gd name="connsiteY122" fmla="*/ 94075 h 6411004"/>
              <a:gd name="connsiteX123" fmla="*/ 8561515 w 8636594"/>
              <a:gd name="connsiteY123" fmla="*/ 62312 h 6411004"/>
              <a:gd name="connsiteX124" fmla="*/ 8598881 w 8636594"/>
              <a:gd name="connsiteY124" fmla="*/ 30951 h 6411004"/>
              <a:gd name="connsiteX125" fmla="*/ 8636594 w 8636594"/>
              <a:gd name="connsiteY125" fmla="*/ 0 h 6411004"/>
              <a:gd name="connsiteX0" fmla="*/ 8636594 w 8636594"/>
              <a:gd name="connsiteY0" fmla="*/ 0 h 6394316"/>
              <a:gd name="connsiteX1" fmla="*/ 5293 w 8636594"/>
              <a:gd name="connsiteY1" fmla="*/ 0 h 6394316"/>
              <a:gd name="connsiteX2" fmla="*/ 0 w 8636594"/>
              <a:gd name="connsiteY2" fmla="*/ 5587843 h 6394316"/>
              <a:gd name="connsiteX3" fmla="*/ 1594033 w 8636594"/>
              <a:gd name="connsiteY3" fmla="*/ 5600057 h 6394316"/>
              <a:gd name="connsiteX4" fmla="*/ 1686068 w 8636594"/>
              <a:gd name="connsiteY4" fmla="*/ 5599745 h 6394316"/>
              <a:gd name="connsiteX5" fmla="*/ 2997775 w 8636594"/>
              <a:gd name="connsiteY5" fmla="*/ 6394316 h 6394316"/>
              <a:gd name="connsiteX6" fmla="*/ 3047052 w 8636594"/>
              <a:gd name="connsiteY6" fmla="*/ 6377243 h 6394316"/>
              <a:gd name="connsiteX7" fmla="*/ 3095759 w 8636594"/>
              <a:gd name="connsiteY7" fmla="*/ 6359791 h 6394316"/>
              <a:gd name="connsiteX8" fmla="*/ 3143903 w 8636594"/>
              <a:gd name="connsiteY8" fmla="*/ 6341961 h 6394316"/>
              <a:gd name="connsiteX9" fmla="*/ 3191491 w 8636594"/>
              <a:gd name="connsiteY9" fmla="*/ 6323757 h 6394316"/>
              <a:gd name="connsiteX10" fmla="*/ 3238528 w 8636594"/>
              <a:gd name="connsiteY10" fmla="*/ 6305184 h 6394316"/>
              <a:gd name="connsiteX11" fmla="*/ 3285021 w 8636594"/>
              <a:gd name="connsiteY11" fmla="*/ 6286245 h 6394316"/>
              <a:gd name="connsiteX12" fmla="*/ 3330977 w 8636594"/>
              <a:gd name="connsiteY12" fmla="*/ 6266942 h 6394316"/>
              <a:gd name="connsiteX13" fmla="*/ 3376401 w 8636594"/>
              <a:gd name="connsiteY13" fmla="*/ 6247281 h 6394316"/>
              <a:gd name="connsiteX14" fmla="*/ 3421300 w 8636594"/>
              <a:gd name="connsiteY14" fmla="*/ 6227263 h 6394316"/>
              <a:gd name="connsiteX15" fmla="*/ 3465680 w 8636594"/>
              <a:gd name="connsiteY15" fmla="*/ 6206893 h 6394316"/>
              <a:gd name="connsiteX16" fmla="*/ 3509548 w 8636594"/>
              <a:gd name="connsiteY16" fmla="*/ 6186174 h 6394316"/>
              <a:gd name="connsiteX17" fmla="*/ 3552910 w 8636594"/>
              <a:gd name="connsiteY17" fmla="*/ 6165110 h 6394316"/>
              <a:gd name="connsiteX18" fmla="*/ 3595773 w 8636594"/>
              <a:gd name="connsiteY18" fmla="*/ 6143704 h 6394316"/>
              <a:gd name="connsiteX19" fmla="*/ 3638142 w 8636594"/>
              <a:gd name="connsiteY19" fmla="*/ 6121960 h 6394316"/>
              <a:gd name="connsiteX20" fmla="*/ 3680024 w 8636594"/>
              <a:gd name="connsiteY20" fmla="*/ 6099881 h 6394316"/>
              <a:gd name="connsiteX21" fmla="*/ 3721426 w 8636594"/>
              <a:gd name="connsiteY21" fmla="*/ 6077471 h 6394316"/>
              <a:gd name="connsiteX22" fmla="*/ 3762353 w 8636594"/>
              <a:gd name="connsiteY22" fmla="*/ 6054733 h 6394316"/>
              <a:gd name="connsiteX23" fmla="*/ 3802812 w 8636594"/>
              <a:gd name="connsiteY23" fmla="*/ 6031671 h 6394316"/>
              <a:gd name="connsiteX24" fmla="*/ 3842810 w 8636594"/>
              <a:gd name="connsiteY24" fmla="*/ 6008288 h 6394316"/>
              <a:gd name="connsiteX25" fmla="*/ 3882352 w 8636594"/>
              <a:gd name="connsiteY25" fmla="*/ 5984588 h 6394316"/>
              <a:gd name="connsiteX26" fmla="*/ 3921445 w 8636594"/>
              <a:gd name="connsiteY26" fmla="*/ 5960574 h 6394316"/>
              <a:gd name="connsiteX27" fmla="*/ 3960096 w 8636594"/>
              <a:gd name="connsiteY27" fmla="*/ 5936250 h 6394316"/>
              <a:gd name="connsiteX28" fmla="*/ 3998311 w 8636594"/>
              <a:gd name="connsiteY28" fmla="*/ 5911619 h 6394316"/>
              <a:gd name="connsiteX29" fmla="*/ 4036095 w 8636594"/>
              <a:gd name="connsiteY29" fmla="*/ 5886685 h 6394316"/>
              <a:gd name="connsiteX30" fmla="*/ 4073456 w 8636594"/>
              <a:gd name="connsiteY30" fmla="*/ 5861452 h 6394316"/>
              <a:gd name="connsiteX31" fmla="*/ 4110400 w 8636594"/>
              <a:gd name="connsiteY31" fmla="*/ 5835922 h 6394316"/>
              <a:gd name="connsiteX32" fmla="*/ 4146933 w 8636594"/>
              <a:gd name="connsiteY32" fmla="*/ 5810100 h 6394316"/>
              <a:gd name="connsiteX33" fmla="*/ 4183061 w 8636594"/>
              <a:gd name="connsiteY33" fmla="*/ 5783988 h 6394316"/>
              <a:gd name="connsiteX34" fmla="*/ 4218791 w 8636594"/>
              <a:gd name="connsiteY34" fmla="*/ 5757591 h 6394316"/>
              <a:gd name="connsiteX35" fmla="*/ 4254129 w 8636594"/>
              <a:gd name="connsiteY35" fmla="*/ 5730912 h 6394316"/>
              <a:gd name="connsiteX36" fmla="*/ 4289081 w 8636594"/>
              <a:gd name="connsiteY36" fmla="*/ 5703955 h 6394316"/>
              <a:gd name="connsiteX37" fmla="*/ 4323654 w 8636594"/>
              <a:gd name="connsiteY37" fmla="*/ 5676722 h 6394316"/>
              <a:gd name="connsiteX38" fmla="*/ 4357854 w 8636594"/>
              <a:gd name="connsiteY38" fmla="*/ 5649218 h 6394316"/>
              <a:gd name="connsiteX39" fmla="*/ 4391688 w 8636594"/>
              <a:gd name="connsiteY39" fmla="*/ 5621446 h 6394316"/>
              <a:gd name="connsiteX40" fmla="*/ 4425162 w 8636594"/>
              <a:gd name="connsiteY40" fmla="*/ 5593409 h 6394316"/>
              <a:gd name="connsiteX41" fmla="*/ 4458281 w 8636594"/>
              <a:gd name="connsiteY41" fmla="*/ 5565111 h 6394316"/>
              <a:gd name="connsiteX42" fmla="*/ 4491053 w 8636594"/>
              <a:gd name="connsiteY42" fmla="*/ 5536556 h 6394316"/>
              <a:gd name="connsiteX43" fmla="*/ 4523484 w 8636594"/>
              <a:gd name="connsiteY43" fmla="*/ 5507747 h 6394316"/>
              <a:gd name="connsiteX44" fmla="*/ 4555580 w 8636594"/>
              <a:gd name="connsiteY44" fmla="*/ 5478687 h 6394316"/>
              <a:gd name="connsiteX45" fmla="*/ 4587347 w 8636594"/>
              <a:gd name="connsiteY45" fmla="*/ 5449380 h 6394316"/>
              <a:gd name="connsiteX46" fmla="*/ 4618793 w 8636594"/>
              <a:gd name="connsiteY46" fmla="*/ 5419830 h 6394316"/>
              <a:gd name="connsiteX47" fmla="*/ 4649922 w 8636594"/>
              <a:gd name="connsiteY47" fmla="*/ 5390040 h 6394316"/>
              <a:gd name="connsiteX48" fmla="*/ 4680742 w 8636594"/>
              <a:gd name="connsiteY48" fmla="*/ 5360014 h 6394316"/>
              <a:gd name="connsiteX49" fmla="*/ 4711259 w 8636594"/>
              <a:gd name="connsiteY49" fmla="*/ 5329755 h 6394316"/>
              <a:gd name="connsiteX50" fmla="*/ 4741478 w 8636594"/>
              <a:gd name="connsiteY50" fmla="*/ 5299266 h 6394316"/>
              <a:gd name="connsiteX51" fmla="*/ 4771408 w 8636594"/>
              <a:gd name="connsiteY51" fmla="*/ 5268551 h 6394316"/>
              <a:gd name="connsiteX52" fmla="*/ 4801053 w 8636594"/>
              <a:gd name="connsiteY52" fmla="*/ 5237614 h 6394316"/>
              <a:gd name="connsiteX53" fmla="*/ 4830420 w 8636594"/>
              <a:gd name="connsiteY53" fmla="*/ 5206458 h 6394316"/>
              <a:gd name="connsiteX54" fmla="*/ 4859516 w 8636594"/>
              <a:gd name="connsiteY54" fmla="*/ 5175087 h 6394316"/>
              <a:gd name="connsiteX55" fmla="*/ 4888347 w 8636594"/>
              <a:gd name="connsiteY55" fmla="*/ 5143504 h 6394316"/>
              <a:gd name="connsiteX56" fmla="*/ 4916919 w 8636594"/>
              <a:gd name="connsiteY56" fmla="*/ 5111713 h 6394316"/>
              <a:gd name="connsiteX57" fmla="*/ 4945238 w 8636594"/>
              <a:gd name="connsiteY57" fmla="*/ 5079717 h 6394316"/>
              <a:gd name="connsiteX58" fmla="*/ 4973311 w 8636594"/>
              <a:gd name="connsiteY58" fmla="*/ 5047519 h 6394316"/>
              <a:gd name="connsiteX59" fmla="*/ 5001145 w 8636594"/>
              <a:gd name="connsiteY59" fmla="*/ 5015124 h 6394316"/>
              <a:gd name="connsiteX60" fmla="*/ 5028745 w 8636594"/>
              <a:gd name="connsiteY60" fmla="*/ 4982535 h 6394316"/>
              <a:gd name="connsiteX61" fmla="*/ 5056117 w 8636594"/>
              <a:gd name="connsiteY61" fmla="*/ 4949755 h 6394316"/>
              <a:gd name="connsiteX62" fmla="*/ 5083269 w 8636594"/>
              <a:gd name="connsiteY62" fmla="*/ 4916787 h 6394316"/>
              <a:gd name="connsiteX63" fmla="*/ 5110207 w 8636594"/>
              <a:gd name="connsiteY63" fmla="*/ 4883636 h 6394316"/>
              <a:gd name="connsiteX64" fmla="*/ 5136937 w 8636594"/>
              <a:gd name="connsiteY64" fmla="*/ 4850305 h 6394316"/>
              <a:gd name="connsiteX65" fmla="*/ 5163464 w 8636594"/>
              <a:gd name="connsiteY65" fmla="*/ 4816797 h 6394316"/>
              <a:gd name="connsiteX66" fmla="*/ 5215940 w 8636594"/>
              <a:gd name="connsiteY66" fmla="*/ 4749265 h 6394316"/>
              <a:gd name="connsiteX67" fmla="*/ 5267684 w 8636594"/>
              <a:gd name="connsiteY67" fmla="*/ 4681068 h 6394316"/>
              <a:gd name="connsiteX68" fmla="*/ 5318748 w 8636594"/>
              <a:gd name="connsiteY68" fmla="*/ 4612234 h 6394316"/>
              <a:gd name="connsiteX69" fmla="*/ 5369182 w 8636594"/>
              <a:gd name="connsiteY69" fmla="*/ 4542793 h 6394316"/>
              <a:gd name="connsiteX70" fmla="*/ 5419038 w 8636594"/>
              <a:gd name="connsiteY70" fmla="*/ 4472771 h 6394316"/>
              <a:gd name="connsiteX71" fmla="*/ 5468365 w 8636594"/>
              <a:gd name="connsiteY71" fmla="*/ 4402196 h 6394316"/>
              <a:gd name="connsiteX72" fmla="*/ 5517215 w 8636594"/>
              <a:gd name="connsiteY72" fmla="*/ 4331098 h 6394316"/>
              <a:gd name="connsiteX73" fmla="*/ 5565637 w 8636594"/>
              <a:gd name="connsiteY73" fmla="*/ 4259503 h 6394316"/>
              <a:gd name="connsiteX74" fmla="*/ 5613684 w 8636594"/>
              <a:gd name="connsiteY74" fmla="*/ 4187441 h 6394316"/>
              <a:gd name="connsiteX75" fmla="*/ 5685160 w 8636594"/>
              <a:gd name="connsiteY75" fmla="*/ 4078531 h 6394316"/>
              <a:gd name="connsiteX76" fmla="*/ 5756074 w 8636594"/>
              <a:gd name="connsiteY76" fmla="*/ 3968727 h 6394316"/>
              <a:gd name="connsiteX77" fmla="*/ 5873483 w 8636594"/>
              <a:gd name="connsiteY77" fmla="*/ 3783989 h 6394316"/>
              <a:gd name="connsiteX78" fmla="*/ 6203209 w 8636594"/>
              <a:gd name="connsiteY78" fmla="*/ 3258640 h 6394316"/>
              <a:gd name="connsiteX79" fmla="*/ 6299430 w 8636594"/>
              <a:gd name="connsiteY79" fmla="*/ 3107321 h 6394316"/>
              <a:gd name="connsiteX80" fmla="*/ 6372650 w 8636594"/>
              <a:gd name="connsiteY80" fmla="*/ 2993735 h 6394316"/>
              <a:gd name="connsiteX81" fmla="*/ 6453197 w 8636594"/>
              <a:gd name="connsiteY81" fmla="*/ 2869788 h 6394316"/>
              <a:gd name="connsiteX82" fmla="*/ 6564167 w 8636594"/>
              <a:gd name="connsiteY82" fmla="*/ 2696807 h 6394316"/>
              <a:gd name="connsiteX83" fmla="*/ 6976233 w 8636594"/>
              <a:gd name="connsiteY83" fmla="*/ 2045274 h 6394316"/>
              <a:gd name="connsiteX84" fmla="*/ 7086755 w 8636594"/>
              <a:gd name="connsiteY84" fmla="*/ 1872743 h 6394316"/>
              <a:gd name="connsiteX85" fmla="*/ 7170279 w 8636594"/>
              <a:gd name="connsiteY85" fmla="*/ 1744202 h 6394316"/>
              <a:gd name="connsiteX86" fmla="*/ 7226351 w 8636594"/>
              <a:gd name="connsiteY86" fmla="*/ 1659017 h 6394316"/>
              <a:gd name="connsiteX87" fmla="*/ 7282789 w 8636594"/>
              <a:gd name="connsiteY87" fmla="*/ 1574303 h 6394316"/>
              <a:gd name="connsiteX88" fmla="*/ 7339643 w 8636594"/>
              <a:gd name="connsiteY88" fmla="*/ 1490113 h 6394316"/>
              <a:gd name="connsiteX89" fmla="*/ 7396957 w 8636594"/>
              <a:gd name="connsiteY89" fmla="*/ 1406503 h 6394316"/>
              <a:gd name="connsiteX90" fmla="*/ 7454781 w 8636594"/>
              <a:gd name="connsiteY90" fmla="*/ 1323526 h 6394316"/>
              <a:gd name="connsiteX91" fmla="*/ 7513161 w 8636594"/>
              <a:gd name="connsiteY91" fmla="*/ 1241237 h 6394316"/>
              <a:gd name="connsiteX92" fmla="*/ 7572144 w 8636594"/>
              <a:gd name="connsiteY92" fmla="*/ 1159689 h 6394316"/>
              <a:gd name="connsiteX93" fmla="*/ 7601877 w 8636594"/>
              <a:gd name="connsiteY93" fmla="*/ 1119210 h 6394316"/>
              <a:gd name="connsiteX94" fmla="*/ 7631779 w 8636594"/>
              <a:gd name="connsiteY94" fmla="*/ 1078937 h 6394316"/>
              <a:gd name="connsiteX95" fmla="*/ 7661855 w 8636594"/>
              <a:gd name="connsiteY95" fmla="*/ 1038876 h 6394316"/>
              <a:gd name="connsiteX96" fmla="*/ 7692111 w 8636594"/>
              <a:gd name="connsiteY96" fmla="*/ 999035 h 6394316"/>
              <a:gd name="connsiteX97" fmla="*/ 7722554 w 8636594"/>
              <a:gd name="connsiteY97" fmla="*/ 959419 h 6394316"/>
              <a:gd name="connsiteX98" fmla="*/ 7753190 w 8636594"/>
              <a:gd name="connsiteY98" fmla="*/ 920037 h 6394316"/>
              <a:gd name="connsiteX99" fmla="*/ 7784023 w 8636594"/>
              <a:gd name="connsiteY99" fmla="*/ 880894 h 6394316"/>
              <a:gd name="connsiteX100" fmla="*/ 7815061 w 8636594"/>
              <a:gd name="connsiteY100" fmla="*/ 841997 h 6394316"/>
              <a:gd name="connsiteX101" fmla="*/ 7846308 w 8636594"/>
              <a:gd name="connsiteY101" fmla="*/ 803354 h 6394316"/>
              <a:gd name="connsiteX102" fmla="*/ 7877772 w 8636594"/>
              <a:gd name="connsiteY102" fmla="*/ 764970 h 6394316"/>
              <a:gd name="connsiteX103" fmla="*/ 7909458 w 8636594"/>
              <a:gd name="connsiteY103" fmla="*/ 726853 h 6394316"/>
              <a:gd name="connsiteX104" fmla="*/ 7941371 w 8636594"/>
              <a:gd name="connsiteY104" fmla="*/ 689010 h 6394316"/>
              <a:gd name="connsiteX105" fmla="*/ 7973518 w 8636594"/>
              <a:gd name="connsiteY105" fmla="*/ 651447 h 6394316"/>
              <a:gd name="connsiteX106" fmla="*/ 8005905 w 8636594"/>
              <a:gd name="connsiteY106" fmla="*/ 614171 h 6394316"/>
              <a:gd name="connsiteX107" fmla="*/ 8038538 w 8636594"/>
              <a:gd name="connsiteY107" fmla="*/ 577189 h 6394316"/>
              <a:gd name="connsiteX108" fmla="*/ 8071421 w 8636594"/>
              <a:gd name="connsiteY108" fmla="*/ 540507 h 6394316"/>
              <a:gd name="connsiteX109" fmla="*/ 8104563 w 8636594"/>
              <a:gd name="connsiteY109" fmla="*/ 504132 h 6394316"/>
              <a:gd name="connsiteX110" fmla="*/ 8137967 w 8636594"/>
              <a:gd name="connsiteY110" fmla="*/ 468072 h 6394316"/>
              <a:gd name="connsiteX111" fmla="*/ 8171641 w 8636594"/>
              <a:gd name="connsiteY111" fmla="*/ 432332 h 6394316"/>
              <a:gd name="connsiteX112" fmla="*/ 8205590 w 8636594"/>
              <a:gd name="connsiteY112" fmla="*/ 396920 h 6394316"/>
              <a:gd name="connsiteX113" fmla="*/ 8239820 w 8636594"/>
              <a:gd name="connsiteY113" fmla="*/ 361843 h 6394316"/>
              <a:gd name="connsiteX114" fmla="*/ 8274337 w 8636594"/>
              <a:gd name="connsiteY114" fmla="*/ 327107 h 6394316"/>
              <a:gd name="connsiteX115" fmla="*/ 8309147 w 8636594"/>
              <a:gd name="connsiteY115" fmla="*/ 292718 h 6394316"/>
              <a:gd name="connsiteX116" fmla="*/ 8344256 w 8636594"/>
              <a:gd name="connsiteY116" fmla="*/ 258685 h 6394316"/>
              <a:gd name="connsiteX117" fmla="*/ 8379669 w 8636594"/>
              <a:gd name="connsiteY117" fmla="*/ 225013 h 6394316"/>
              <a:gd name="connsiteX118" fmla="*/ 8415394 w 8636594"/>
              <a:gd name="connsiteY118" fmla="*/ 191709 h 6394316"/>
              <a:gd name="connsiteX119" fmla="*/ 8451434 w 8636594"/>
              <a:gd name="connsiteY119" fmla="*/ 158780 h 6394316"/>
              <a:gd name="connsiteX120" fmla="*/ 8487798 w 8636594"/>
              <a:gd name="connsiteY120" fmla="*/ 126233 h 6394316"/>
              <a:gd name="connsiteX121" fmla="*/ 8524489 w 8636594"/>
              <a:gd name="connsiteY121" fmla="*/ 94075 h 6394316"/>
              <a:gd name="connsiteX122" fmla="*/ 8561515 w 8636594"/>
              <a:gd name="connsiteY122" fmla="*/ 62312 h 6394316"/>
              <a:gd name="connsiteX123" fmla="*/ 8598881 w 8636594"/>
              <a:gd name="connsiteY123" fmla="*/ 30951 h 6394316"/>
              <a:gd name="connsiteX124" fmla="*/ 8636594 w 8636594"/>
              <a:gd name="connsiteY124" fmla="*/ 0 h 6394316"/>
              <a:gd name="connsiteX0" fmla="*/ 8636594 w 8636594"/>
              <a:gd name="connsiteY0" fmla="*/ 0 h 6377243"/>
              <a:gd name="connsiteX1" fmla="*/ 5293 w 8636594"/>
              <a:gd name="connsiteY1" fmla="*/ 0 h 6377243"/>
              <a:gd name="connsiteX2" fmla="*/ 0 w 8636594"/>
              <a:gd name="connsiteY2" fmla="*/ 5587843 h 6377243"/>
              <a:gd name="connsiteX3" fmla="*/ 1594033 w 8636594"/>
              <a:gd name="connsiteY3" fmla="*/ 5600057 h 6377243"/>
              <a:gd name="connsiteX4" fmla="*/ 1686068 w 8636594"/>
              <a:gd name="connsiteY4" fmla="*/ 5599745 h 6377243"/>
              <a:gd name="connsiteX5" fmla="*/ 3047052 w 8636594"/>
              <a:gd name="connsiteY5" fmla="*/ 6377243 h 6377243"/>
              <a:gd name="connsiteX6" fmla="*/ 3095759 w 8636594"/>
              <a:gd name="connsiteY6" fmla="*/ 6359791 h 6377243"/>
              <a:gd name="connsiteX7" fmla="*/ 3143903 w 8636594"/>
              <a:gd name="connsiteY7" fmla="*/ 6341961 h 6377243"/>
              <a:gd name="connsiteX8" fmla="*/ 3191491 w 8636594"/>
              <a:gd name="connsiteY8" fmla="*/ 6323757 h 6377243"/>
              <a:gd name="connsiteX9" fmla="*/ 3238528 w 8636594"/>
              <a:gd name="connsiteY9" fmla="*/ 6305184 h 6377243"/>
              <a:gd name="connsiteX10" fmla="*/ 3285021 w 8636594"/>
              <a:gd name="connsiteY10" fmla="*/ 6286245 h 6377243"/>
              <a:gd name="connsiteX11" fmla="*/ 3330977 w 8636594"/>
              <a:gd name="connsiteY11" fmla="*/ 6266942 h 6377243"/>
              <a:gd name="connsiteX12" fmla="*/ 3376401 w 8636594"/>
              <a:gd name="connsiteY12" fmla="*/ 6247281 h 6377243"/>
              <a:gd name="connsiteX13" fmla="*/ 3421300 w 8636594"/>
              <a:gd name="connsiteY13" fmla="*/ 6227263 h 6377243"/>
              <a:gd name="connsiteX14" fmla="*/ 3465680 w 8636594"/>
              <a:gd name="connsiteY14" fmla="*/ 6206893 h 6377243"/>
              <a:gd name="connsiteX15" fmla="*/ 3509548 w 8636594"/>
              <a:gd name="connsiteY15" fmla="*/ 6186174 h 6377243"/>
              <a:gd name="connsiteX16" fmla="*/ 3552910 w 8636594"/>
              <a:gd name="connsiteY16" fmla="*/ 6165110 h 6377243"/>
              <a:gd name="connsiteX17" fmla="*/ 3595773 w 8636594"/>
              <a:gd name="connsiteY17" fmla="*/ 6143704 h 6377243"/>
              <a:gd name="connsiteX18" fmla="*/ 3638142 w 8636594"/>
              <a:gd name="connsiteY18" fmla="*/ 6121960 h 6377243"/>
              <a:gd name="connsiteX19" fmla="*/ 3680024 w 8636594"/>
              <a:gd name="connsiteY19" fmla="*/ 6099881 h 6377243"/>
              <a:gd name="connsiteX20" fmla="*/ 3721426 w 8636594"/>
              <a:gd name="connsiteY20" fmla="*/ 6077471 h 6377243"/>
              <a:gd name="connsiteX21" fmla="*/ 3762353 w 8636594"/>
              <a:gd name="connsiteY21" fmla="*/ 6054733 h 6377243"/>
              <a:gd name="connsiteX22" fmla="*/ 3802812 w 8636594"/>
              <a:gd name="connsiteY22" fmla="*/ 6031671 h 6377243"/>
              <a:gd name="connsiteX23" fmla="*/ 3842810 w 8636594"/>
              <a:gd name="connsiteY23" fmla="*/ 6008288 h 6377243"/>
              <a:gd name="connsiteX24" fmla="*/ 3882352 w 8636594"/>
              <a:gd name="connsiteY24" fmla="*/ 5984588 h 6377243"/>
              <a:gd name="connsiteX25" fmla="*/ 3921445 w 8636594"/>
              <a:gd name="connsiteY25" fmla="*/ 5960574 h 6377243"/>
              <a:gd name="connsiteX26" fmla="*/ 3960096 w 8636594"/>
              <a:gd name="connsiteY26" fmla="*/ 5936250 h 6377243"/>
              <a:gd name="connsiteX27" fmla="*/ 3998311 w 8636594"/>
              <a:gd name="connsiteY27" fmla="*/ 5911619 h 6377243"/>
              <a:gd name="connsiteX28" fmla="*/ 4036095 w 8636594"/>
              <a:gd name="connsiteY28" fmla="*/ 5886685 h 6377243"/>
              <a:gd name="connsiteX29" fmla="*/ 4073456 w 8636594"/>
              <a:gd name="connsiteY29" fmla="*/ 5861452 h 6377243"/>
              <a:gd name="connsiteX30" fmla="*/ 4110400 w 8636594"/>
              <a:gd name="connsiteY30" fmla="*/ 5835922 h 6377243"/>
              <a:gd name="connsiteX31" fmla="*/ 4146933 w 8636594"/>
              <a:gd name="connsiteY31" fmla="*/ 5810100 h 6377243"/>
              <a:gd name="connsiteX32" fmla="*/ 4183061 w 8636594"/>
              <a:gd name="connsiteY32" fmla="*/ 5783988 h 6377243"/>
              <a:gd name="connsiteX33" fmla="*/ 4218791 w 8636594"/>
              <a:gd name="connsiteY33" fmla="*/ 5757591 h 6377243"/>
              <a:gd name="connsiteX34" fmla="*/ 4254129 w 8636594"/>
              <a:gd name="connsiteY34" fmla="*/ 5730912 h 6377243"/>
              <a:gd name="connsiteX35" fmla="*/ 4289081 w 8636594"/>
              <a:gd name="connsiteY35" fmla="*/ 5703955 h 6377243"/>
              <a:gd name="connsiteX36" fmla="*/ 4323654 w 8636594"/>
              <a:gd name="connsiteY36" fmla="*/ 5676722 h 6377243"/>
              <a:gd name="connsiteX37" fmla="*/ 4357854 w 8636594"/>
              <a:gd name="connsiteY37" fmla="*/ 5649218 h 6377243"/>
              <a:gd name="connsiteX38" fmla="*/ 4391688 w 8636594"/>
              <a:gd name="connsiteY38" fmla="*/ 5621446 h 6377243"/>
              <a:gd name="connsiteX39" fmla="*/ 4425162 w 8636594"/>
              <a:gd name="connsiteY39" fmla="*/ 5593409 h 6377243"/>
              <a:gd name="connsiteX40" fmla="*/ 4458281 w 8636594"/>
              <a:gd name="connsiteY40" fmla="*/ 5565111 h 6377243"/>
              <a:gd name="connsiteX41" fmla="*/ 4491053 w 8636594"/>
              <a:gd name="connsiteY41" fmla="*/ 5536556 h 6377243"/>
              <a:gd name="connsiteX42" fmla="*/ 4523484 w 8636594"/>
              <a:gd name="connsiteY42" fmla="*/ 5507747 h 6377243"/>
              <a:gd name="connsiteX43" fmla="*/ 4555580 w 8636594"/>
              <a:gd name="connsiteY43" fmla="*/ 5478687 h 6377243"/>
              <a:gd name="connsiteX44" fmla="*/ 4587347 w 8636594"/>
              <a:gd name="connsiteY44" fmla="*/ 5449380 h 6377243"/>
              <a:gd name="connsiteX45" fmla="*/ 4618793 w 8636594"/>
              <a:gd name="connsiteY45" fmla="*/ 5419830 h 6377243"/>
              <a:gd name="connsiteX46" fmla="*/ 4649922 w 8636594"/>
              <a:gd name="connsiteY46" fmla="*/ 5390040 h 6377243"/>
              <a:gd name="connsiteX47" fmla="*/ 4680742 w 8636594"/>
              <a:gd name="connsiteY47" fmla="*/ 5360014 h 6377243"/>
              <a:gd name="connsiteX48" fmla="*/ 4711259 w 8636594"/>
              <a:gd name="connsiteY48" fmla="*/ 5329755 h 6377243"/>
              <a:gd name="connsiteX49" fmla="*/ 4741478 w 8636594"/>
              <a:gd name="connsiteY49" fmla="*/ 5299266 h 6377243"/>
              <a:gd name="connsiteX50" fmla="*/ 4771408 w 8636594"/>
              <a:gd name="connsiteY50" fmla="*/ 5268551 h 6377243"/>
              <a:gd name="connsiteX51" fmla="*/ 4801053 w 8636594"/>
              <a:gd name="connsiteY51" fmla="*/ 5237614 h 6377243"/>
              <a:gd name="connsiteX52" fmla="*/ 4830420 w 8636594"/>
              <a:gd name="connsiteY52" fmla="*/ 5206458 h 6377243"/>
              <a:gd name="connsiteX53" fmla="*/ 4859516 w 8636594"/>
              <a:gd name="connsiteY53" fmla="*/ 5175087 h 6377243"/>
              <a:gd name="connsiteX54" fmla="*/ 4888347 w 8636594"/>
              <a:gd name="connsiteY54" fmla="*/ 5143504 h 6377243"/>
              <a:gd name="connsiteX55" fmla="*/ 4916919 w 8636594"/>
              <a:gd name="connsiteY55" fmla="*/ 5111713 h 6377243"/>
              <a:gd name="connsiteX56" fmla="*/ 4945238 w 8636594"/>
              <a:gd name="connsiteY56" fmla="*/ 5079717 h 6377243"/>
              <a:gd name="connsiteX57" fmla="*/ 4973311 w 8636594"/>
              <a:gd name="connsiteY57" fmla="*/ 5047519 h 6377243"/>
              <a:gd name="connsiteX58" fmla="*/ 5001145 w 8636594"/>
              <a:gd name="connsiteY58" fmla="*/ 5015124 h 6377243"/>
              <a:gd name="connsiteX59" fmla="*/ 5028745 w 8636594"/>
              <a:gd name="connsiteY59" fmla="*/ 4982535 h 6377243"/>
              <a:gd name="connsiteX60" fmla="*/ 5056117 w 8636594"/>
              <a:gd name="connsiteY60" fmla="*/ 4949755 h 6377243"/>
              <a:gd name="connsiteX61" fmla="*/ 5083269 w 8636594"/>
              <a:gd name="connsiteY61" fmla="*/ 4916787 h 6377243"/>
              <a:gd name="connsiteX62" fmla="*/ 5110207 w 8636594"/>
              <a:gd name="connsiteY62" fmla="*/ 4883636 h 6377243"/>
              <a:gd name="connsiteX63" fmla="*/ 5136937 w 8636594"/>
              <a:gd name="connsiteY63" fmla="*/ 4850305 h 6377243"/>
              <a:gd name="connsiteX64" fmla="*/ 5163464 w 8636594"/>
              <a:gd name="connsiteY64" fmla="*/ 4816797 h 6377243"/>
              <a:gd name="connsiteX65" fmla="*/ 5215940 w 8636594"/>
              <a:gd name="connsiteY65" fmla="*/ 4749265 h 6377243"/>
              <a:gd name="connsiteX66" fmla="*/ 5267684 w 8636594"/>
              <a:gd name="connsiteY66" fmla="*/ 4681068 h 6377243"/>
              <a:gd name="connsiteX67" fmla="*/ 5318748 w 8636594"/>
              <a:gd name="connsiteY67" fmla="*/ 4612234 h 6377243"/>
              <a:gd name="connsiteX68" fmla="*/ 5369182 w 8636594"/>
              <a:gd name="connsiteY68" fmla="*/ 4542793 h 6377243"/>
              <a:gd name="connsiteX69" fmla="*/ 5419038 w 8636594"/>
              <a:gd name="connsiteY69" fmla="*/ 4472771 h 6377243"/>
              <a:gd name="connsiteX70" fmla="*/ 5468365 w 8636594"/>
              <a:gd name="connsiteY70" fmla="*/ 4402196 h 6377243"/>
              <a:gd name="connsiteX71" fmla="*/ 5517215 w 8636594"/>
              <a:gd name="connsiteY71" fmla="*/ 4331098 h 6377243"/>
              <a:gd name="connsiteX72" fmla="*/ 5565637 w 8636594"/>
              <a:gd name="connsiteY72" fmla="*/ 4259503 h 6377243"/>
              <a:gd name="connsiteX73" fmla="*/ 5613684 w 8636594"/>
              <a:gd name="connsiteY73" fmla="*/ 4187441 h 6377243"/>
              <a:gd name="connsiteX74" fmla="*/ 5685160 w 8636594"/>
              <a:gd name="connsiteY74" fmla="*/ 4078531 h 6377243"/>
              <a:gd name="connsiteX75" fmla="*/ 5756074 w 8636594"/>
              <a:gd name="connsiteY75" fmla="*/ 3968727 h 6377243"/>
              <a:gd name="connsiteX76" fmla="*/ 5873483 w 8636594"/>
              <a:gd name="connsiteY76" fmla="*/ 3783989 h 6377243"/>
              <a:gd name="connsiteX77" fmla="*/ 6203209 w 8636594"/>
              <a:gd name="connsiteY77" fmla="*/ 3258640 h 6377243"/>
              <a:gd name="connsiteX78" fmla="*/ 6299430 w 8636594"/>
              <a:gd name="connsiteY78" fmla="*/ 3107321 h 6377243"/>
              <a:gd name="connsiteX79" fmla="*/ 6372650 w 8636594"/>
              <a:gd name="connsiteY79" fmla="*/ 2993735 h 6377243"/>
              <a:gd name="connsiteX80" fmla="*/ 6453197 w 8636594"/>
              <a:gd name="connsiteY80" fmla="*/ 2869788 h 6377243"/>
              <a:gd name="connsiteX81" fmla="*/ 6564167 w 8636594"/>
              <a:gd name="connsiteY81" fmla="*/ 2696807 h 6377243"/>
              <a:gd name="connsiteX82" fmla="*/ 6976233 w 8636594"/>
              <a:gd name="connsiteY82" fmla="*/ 2045274 h 6377243"/>
              <a:gd name="connsiteX83" fmla="*/ 7086755 w 8636594"/>
              <a:gd name="connsiteY83" fmla="*/ 1872743 h 6377243"/>
              <a:gd name="connsiteX84" fmla="*/ 7170279 w 8636594"/>
              <a:gd name="connsiteY84" fmla="*/ 1744202 h 6377243"/>
              <a:gd name="connsiteX85" fmla="*/ 7226351 w 8636594"/>
              <a:gd name="connsiteY85" fmla="*/ 1659017 h 6377243"/>
              <a:gd name="connsiteX86" fmla="*/ 7282789 w 8636594"/>
              <a:gd name="connsiteY86" fmla="*/ 1574303 h 6377243"/>
              <a:gd name="connsiteX87" fmla="*/ 7339643 w 8636594"/>
              <a:gd name="connsiteY87" fmla="*/ 1490113 h 6377243"/>
              <a:gd name="connsiteX88" fmla="*/ 7396957 w 8636594"/>
              <a:gd name="connsiteY88" fmla="*/ 1406503 h 6377243"/>
              <a:gd name="connsiteX89" fmla="*/ 7454781 w 8636594"/>
              <a:gd name="connsiteY89" fmla="*/ 1323526 h 6377243"/>
              <a:gd name="connsiteX90" fmla="*/ 7513161 w 8636594"/>
              <a:gd name="connsiteY90" fmla="*/ 1241237 h 6377243"/>
              <a:gd name="connsiteX91" fmla="*/ 7572144 w 8636594"/>
              <a:gd name="connsiteY91" fmla="*/ 1159689 h 6377243"/>
              <a:gd name="connsiteX92" fmla="*/ 7601877 w 8636594"/>
              <a:gd name="connsiteY92" fmla="*/ 1119210 h 6377243"/>
              <a:gd name="connsiteX93" fmla="*/ 7631779 w 8636594"/>
              <a:gd name="connsiteY93" fmla="*/ 1078937 h 6377243"/>
              <a:gd name="connsiteX94" fmla="*/ 7661855 w 8636594"/>
              <a:gd name="connsiteY94" fmla="*/ 1038876 h 6377243"/>
              <a:gd name="connsiteX95" fmla="*/ 7692111 w 8636594"/>
              <a:gd name="connsiteY95" fmla="*/ 999035 h 6377243"/>
              <a:gd name="connsiteX96" fmla="*/ 7722554 w 8636594"/>
              <a:gd name="connsiteY96" fmla="*/ 959419 h 6377243"/>
              <a:gd name="connsiteX97" fmla="*/ 7753190 w 8636594"/>
              <a:gd name="connsiteY97" fmla="*/ 920037 h 6377243"/>
              <a:gd name="connsiteX98" fmla="*/ 7784023 w 8636594"/>
              <a:gd name="connsiteY98" fmla="*/ 880894 h 6377243"/>
              <a:gd name="connsiteX99" fmla="*/ 7815061 w 8636594"/>
              <a:gd name="connsiteY99" fmla="*/ 841997 h 6377243"/>
              <a:gd name="connsiteX100" fmla="*/ 7846308 w 8636594"/>
              <a:gd name="connsiteY100" fmla="*/ 803354 h 6377243"/>
              <a:gd name="connsiteX101" fmla="*/ 7877772 w 8636594"/>
              <a:gd name="connsiteY101" fmla="*/ 764970 h 6377243"/>
              <a:gd name="connsiteX102" fmla="*/ 7909458 w 8636594"/>
              <a:gd name="connsiteY102" fmla="*/ 726853 h 6377243"/>
              <a:gd name="connsiteX103" fmla="*/ 7941371 w 8636594"/>
              <a:gd name="connsiteY103" fmla="*/ 689010 h 6377243"/>
              <a:gd name="connsiteX104" fmla="*/ 7973518 w 8636594"/>
              <a:gd name="connsiteY104" fmla="*/ 651447 h 6377243"/>
              <a:gd name="connsiteX105" fmla="*/ 8005905 w 8636594"/>
              <a:gd name="connsiteY105" fmla="*/ 614171 h 6377243"/>
              <a:gd name="connsiteX106" fmla="*/ 8038538 w 8636594"/>
              <a:gd name="connsiteY106" fmla="*/ 577189 h 6377243"/>
              <a:gd name="connsiteX107" fmla="*/ 8071421 w 8636594"/>
              <a:gd name="connsiteY107" fmla="*/ 540507 h 6377243"/>
              <a:gd name="connsiteX108" fmla="*/ 8104563 w 8636594"/>
              <a:gd name="connsiteY108" fmla="*/ 504132 h 6377243"/>
              <a:gd name="connsiteX109" fmla="*/ 8137967 w 8636594"/>
              <a:gd name="connsiteY109" fmla="*/ 468072 h 6377243"/>
              <a:gd name="connsiteX110" fmla="*/ 8171641 w 8636594"/>
              <a:gd name="connsiteY110" fmla="*/ 432332 h 6377243"/>
              <a:gd name="connsiteX111" fmla="*/ 8205590 w 8636594"/>
              <a:gd name="connsiteY111" fmla="*/ 396920 h 6377243"/>
              <a:gd name="connsiteX112" fmla="*/ 8239820 w 8636594"/>
              <a:gd name="connsiteY112" fmla="*/ 361843 h 6377243"/>
              <a:gd name="connsiteX113" fmla="*/ 8274337 w 8636594"/>
              <a:gd name="connsiteY113" fmla="*/ 327107 h 6377243"/>
              <a:gd name="connsiteX114" fmla="*/ 8309147 w 8636594"/>
              <a:gd name="connsiteY114" fmla="*/ 292718 h 6377243"/>
              <a:gd name="connsiteX115" fmla="*/ 8344256 w 8636594"/>
              <a:gd name="connsiteY115" fmla="*/ 258685 h 6377243"/>
              <a:gd name="connsiteX116" fmla="*/ 8379669 w 8636594"/>
              <a:gd name="connsiteY116" fmla="*/ 225013 h 6377243"/>
              <a:gd name="connsiteX117" fmla="*/ 8415394 w 8636594"/>
              <a:gd name="connsiteY117" fmla="*/ 191709 h 6377243"/>
              <a:gd name="connsiteX118" fmla="*/ 8451434 w 8636594"/>
              <a:gd name="connsiteY118" fmla="*/ 158780 h 6377243"/>
              <a:gd name="connsiteX119" fmla="*/ 8487798 w 8636594"/>
              <a:gd name="connsiteY119" fmla="*/ 126233 h 6377243"/>
              <a:gd name="connsiteX120" fmla="*/ 8524489 w 8636594"/>
              <a:gd name="connsiteY120" fmla="*/ 94075 h 6377243"/>
              <a:gd name="connsiteX121" fmla="*/ 8561515 w 8636594"/>
              <a:gd name="connsiteY121" fmla="*/ 62312 h 6377243"/>
              <a:gd name="connsiteX122" fmla="*/ 8598881 w 8636594"/>
              <a:gd name="connsiteY122" fmla="*/ 30951 h 6377243"/>
              <a:gd name="connsiteX123" fmla="*/ 8636594 w 8636594"/>
              <a:gd name="connsiteY123" fmla="*/ 0 h 6377243"/>
              <a:gd name="connsiteX0" fmla="*/ 8636594 w 8636594"/>
              <a:gd name="connsiteY0" fmla="*/ 0 h 6359791"/>
              <a:gd name="connsiteX1" fmla="*/ 5293 w 8636594"/>
              <a:gd name="connsiteY1" fmla="*/ 0 h 6359791"/>
              <a:gd name="connsiteX2" fmla="*/ 0 w 8636594"/>
              <a:gd name="connsiteY2" fmla="*/ 5587843 h 6359791"/>
              <a:gd name="connsiteX3" fmla="*/ 1594033 w 8636594"/>
              <a:gd name="connsiteY3" fmla="*/ 5600057 h 6359791"/>
              <a:gd name="connsiteX4" fmla="*/ 1686068 w 8636594"/>
              <a:gd name="connsiteY4" fmla="*/ 5599745 h 6359791"/>
              <a:gd name="connsiteX5" fmla="*/ 3095759 w 8636594"/>
              <a:gd name="connsiteY5" fmla="*/ 6359791 h 6359791"/>
              <a:gd name="connsiteX6" fmla="*/ 3143903 w 8636594"/>
              <a:gd name="connsiteY6" fmla="*/ 6341961 h 6359791"/>
              <a:gd name="connsiteX7" fmla="*/ 3191491 w 8636594"/>
              <a:gd name="connsiteY7" fmla="*/ 6323757 h 6359791"/>
              <a:gd name="connsiteX8" fmla="*/ 3238528 w 8636594"/>
              <a:gd name="connsiteY8" fmla="*/ 6305184 h 6359791"/>
              <a:gd name="connsiteX9" fmla="*/ 3285021 w 8636594"/>
              <a:gd name="connsiteY9" fmla="*/ 6286245 h 6359791"/>
              <a:gd name="connsiteX10" fmla="*/ 3330977 w 8636594"/>
              <a:gd name="connsiteY10" fmla="*/ 6266942 h 6359791"/>
              <a:gd name="connsiteX11" fmla="*/ 3376401 w 8636594"/>
              <a:gd name="connsiteY11" fmla="*/ 6247281 h 6359791"/>
              <a:gd name="connsiteX12" fmla="*/ 3421300 w 8636594"/>
              <a:gd name="connsiteY12" fmla="*/ 6227263 h 6359791"/>
              <a:gd name="connsiteX13" fmla="*/ 3465680 w 8636594"/>
              <a:gd name="connsiteY13" fmla="*/ 6206893 h 6359791"/>
              <a:gd name="connsiteX14" fmla="*/ 3509548 w 8636594"/>
              <a:gd name="connsiteY14" fmla="*/ 6186174 h 6359791"/>
              <a:gd name="connsiteX15" fmla="*/ 3552910 w 8636594"/>
              <a:gd name="connsiteY15" fmla="*/ 6165110 h 6359791"/>
              <a:gd name="connsiteX16" fmla="*/ 3595773 w 8636594"/>
              <a:gd name="connsiteY16" fmla="*/ 6143704 h 6359791"/>
              <a:gd name="connsiteX17" fmla="*/ 3638142 w 8636594"/>
              <a:gd name="connsiteY17" fmla="*/ 6121960 h 6359791"/>
              <a:gd name="connsiteX18" fmla="*/ 3680024 w 8636594"/>
              <a:gd name="connsiteY18" fmla="*/ 6099881 h 6359791"/>
              <a:gd name="connsiteX19" fmla="*/ 3721426 w 8636594"/>
              <a:gd name="connsiteY19" fmla="*/ 6077471 h 6359791"/>
              <a:gd name="connsiteX20" fmla="*/ 3762353 w 8636594"/>
              <a:gd name="connsiteY20" fmla="*/ 6054733 h 6359791"/>
              <a:gd name="connsiteX21" fmla="*/ 3802812 w 8636594"/>
              <a:gd name="connsiteY21" fmla="*/ 6031671 h 6359791"/>
              <a:gd name="connsiteX22" fmla="*/ 3842810 w 8636594"/>
              <a:gd name="connsiteY22" fmla="*/ 6008288 h 6359791"/>
              <a:gd name="connsiteX23" fmla="*/ 3882352 w 8636594"/>
              <a:gd name="connsiteY23" fmla="*/ 5984588 h 6359791"/>
              <a:gd name="connsiteX24" fmla="*/ 3921445 w 8636594"/>
              <a:gd name="connsiteY24" fmla="*/ 5960574 h 6359791"/>
              <a:gd name="connsiteX25" fmla="*/ 3960096 w 8636594"/>
              <a:gd name="connsiteY25" fmla="*/ 5936250 h 6359791"/>
              <a:gd name="connsiteX26" fmla="*/ 3998311 w 8636594"/>
              <a:gd name="connsiteY26" fmla="*/ 5911619 h 6359791"/>
              <a:gd name="connsiteX27" fmla="*/ 4036095 w 8636594"/>
              <a:gd name="connsiteY27" fmla="*/ 5886685 h 6359791"/>
              <a:gd name="connsiteX28" fmla="*/ 4073456 w 8636594"/>
              <a:gd name="connsiteY28" fmla="*/ 5861452 h 6359791"/>
              <a:gd name="connsiteX29" fmla="*/ 4110400 w 8636594"/>
              <a:gd name="connsiteY29" fmla="*/ 5835922 h 6359791"/>
              <a:gd name="connsiteX30" fmla="*/ 4146933 w 8636594"/>
              <a:gd name="connsiteY30" fmla="*/ 5810100 h 6359791"/>
              <a:gd name="connsiteX31" fmla="*/ 4183061 w 8636594"/>
              <a:gd name="connsiteY31" fmla="*/ 5783988 h 6359791"/>
              <a:gd name="connsiteX32" fmla="*/ 4218791 w 8636594"/>
              <a:gd name="connsiteY32" fmla="*/ 5757591 h 6359791"/>
              <a:gd name="connsiteX33" fmla="*/ 4254129 w 8636594"/>
              <a:gd name="connsiteY33" fmla="*/ 5730912 h 6359791"/>
              <a:gd name="connsiteX34" fmla="*/ 4289081 w 8636594"/>
              <a:gd name="connsiteY34" fmla="*/ 5703955 h 6359791"/>
              <a:gd name="connsiteX35" fmla="*/ 4323654 w 8636594"/>
              <a:gd name="connsiteY35" fmla="*/ 5676722 h 6359791"/>
              <a:gd name="connsiteX36" fmla="*/ 4357854 w 8636594"/>
              <a:gd name="connsiteY36" fmla="*/ 5649218 h 6359791"/>
              <a:gd name="connsiteX37" fmla="*/ 4391688 w 8636594"/>
              <a:gd name="connsiteY37" fmla="*/ 5621446 h 6359791"/>
              <a:gd name="connsiteX38" fmla="*/ 4425162 w 8636594"/>
              <a:gd name="connsiteY38" fmla="*/ 5593409 h 6359791"/>
              <a:gd name="connsiteX39" fmla="*/ 4458281 w 8636594"/>
              <a:gd name="connsiteY39" fmla="*/ 5565111 h 6359791"/>
              <a:gd name="connsiteX40" fmla="*/ 4491053 w 8636594"/>
              <a:gd name="connsiteY40" fmla="*/ 5536556 h 6359791"/>
              <a:gd name="connsiteX41" fmla="*/ 4523484 w 8636594"/>
              <a:gd name="connsiteY41" fmla="*/ 5507747 h 6359791"/>
              <a:gd name="connsiteX42" fmla="*/ 4555580 w 8636594"/>
              <a:gd name="connsiteY42" fmla="*/ 5478687 h 6359791"/>
              <a:gd name="connsiteX43" fmla="*/ 4587347 w 8636594"/>
              <a:gd name="connsiteY43" fmla="*/ 5449380 h 6359791"/>
              <a:gd name="connsiteX44" fmla="*/ 4618793 w 8636594"/>
              <a:gd name="connsiteY44" fmla="*/ 5419830 h 6359791"/>
              <a:gd name="connsiteX45" fmla="*/ 4649922 w 8636594"/>
              <a:gd name="connsiteY45" fmla="*/ 5390040 h 6359791"/>
              <a:gd name="connsiteX46" fmla="*/ 4680742 w 8636594"/>
              <a:gd name="connsiteY46" fmla="*/ 5360014 h 6359791"/>
              <a:gd name="connsiteX47" fmla="*/ 4711259 w 8636594"/>
              <a:gd name="connsiteY47" fmla="*/ 5329755 h 6359791"/>
              <a:gd name="connsiteX48" fmla="*/ 4741478 w 8636594"/>
              <a:gd name="connsiteY48" fmla="*/ 5299266 h 6359791"/>
              <a:gd name="connsiteX49" fmla="*/ 4771408 w 8636594"/>
              <a:gd name="connsiteY49" fmla="*/ 5268551 h 6359791"/>
              <a:gd name="connsiteX50" fmla="*/ 4801053 w 8636594"/>
              <a:gd name="connsiteY50" fmla="*/ 5237614 h 6359791"/>
              <a:gd name="connsiteX51" fmla="*/ 4830420 w 8636594"/>
              <a:gd name="connsiteY51" fmla="*/ 5206458 h 6359791"/>
              <a:gd name="connsiteX52" fmla="*/ 4859516 w 8636594"/>
              <a:gd name="connsiteY52" fmla="*/ 5175087 h 6359791"/>
              <a:gd name="connsiteX53" fmla="*/ 4888347 w 8636594"/>
              <a:gd name="connsiteY53" fmla="*/ 5143504 h 6359791"/>
              <a:gd name="connsiteX54" fmla="*/ 4916919 w 8636594"/>
              <a:gd name="connsiteY54" fmla="*/ 5111713 h 6359791"/>
              <a:gd name="connsiteX55" fmla="*/ 4945238 w 8636594"/>
              <a:gd name="connsiteY55" fmla="*/ 5079717 h 6359791"/>
              <a:gd name="connsiteX56" fmla="*/ 4973311 w 8636594"/>
              <a:gd name="connsiteY56" fmla="*/ 5047519 h 6359791"/>
              <a:gd name="connsiteX57" fmla="*/ 5001145 w 8636594"/>
              <a:gd name="connsiteY57" fmla="*/ 5015124 h 6359791"/>
              <a:gd name="connsiteX58" fmla="*/ 5028745 w 8636594"/>
              <a:gd name="connsiteY58" fmla="*/ 4982535 h 6359791"/>
              <a:gd name="connsiteX59" fmla="*/ 5056117 w 8636594"/>
              <a:gd name="connsiteY59" fmla="*/ 4949755 h 6359791"/>
              <a:gd name="connsiteX60" fmla="*/ 5083269 w 8636594"/>
              <a:gd name="connsiteY60" fmla="*/ 4916787 h 6359791"/>
              <a:gd name="connsiteX61" fmla="*/ 5110207 w 8636594"/>
              <a:gd name="connsiteY61" fmla="*/ 4883636 h 6359791"/>
              <a:gd name="connsiteX62" fmla="*/ 5136937 w 8636594"/>
              <a:gd name="connsiteY62" fmla="*/ 4850305 h 6359791"/>
              <a:gd name="connsiteX63" fmla="*/ 5163464 w 8636594"/>
              <a:gd name="connsiteY63" fmla="*/ 4816797 h 6359791"/>
              <a:gd name="connsiteX64" fmla="*/ 5215940 w 8636594"/>
              <a:gd name="connsiteY64" fmla="*/ 4749265 h 6359791"/>
              <a:gd name="connsiteX65" fmla="*/ 5267684 w 8636594"/>
              <a:gd name="connsiteY65" fmla="*/ 4681068 h 6359791"/>
              <a:gd name="connsiteX66" fmla="*/ 5318748 w 8636594"/>
              <a:gd name="connsiteY66" fmla="*/ 4612234 h 6359791"/>
              <a:gd name="connsiteX67" fmla="*/ 5369182 w 8636594"/>
              <a:gd name="connsiteY67" fmla="*/ 4542793 h 6359791"/>
              <a:gd name="connsiteX68" fmla="*/ 5419038 w 8636594"/>
              <a:gd name="connsiteY68" fmla="*/ 4472771 h 6359791"/>
              <a:gd name="connsiteX69" fmla="*/ 5468365 w 8636594"/>
              <a:gd name="connsiteY69" fmla="*/ 4402196 h 6359791"/>
              <a:gd name="connsiteX70" fmla="*/ 5517215 w 8636594"/>
              <a:gd name="connsiteY70" fmla="*/ 4331098 h 6359791"/>
              <a:gd name="connsiteX71" fmla="*/ 5565637 w 8636594"/>
              <a:gd name="connsiteY71" fmla="*/ 4259503 h 6359791"/>
              <a:gd name="connsiteX72" fmla="*/ 5613684 w 8636594"/>
              <a:gd name="connsiteY72" fmla="*/ 4187441 h 6359791"/>
              <a:gd name="connsiteX73" fmla="*/ 5685160 w 8636594"/>
              <a:gd name="connsiteY73" fmla="*/ 4078531 h 6359791"/>
              <a:gd name="connsiteX74" fmla="*/ 5756074 w 8636594"/>
              <a:gd name="connsiteY74" fmla="*/ 3968727 h 6359791"/>
              <a:gd name="connsiteX75" fmla="*/ 5873483 w 8636594"/>
              <a:gd name="connsiteY75" fmla="*/ 3783989 h 6359791"/>
              <a:gd name="connsiteX76" fmla="*/ 6203209 w 8636594"/>
              <a:gd name="connsiteY76" fmla="*/ 3258640 h 6359791"/>
              <a:gd name="connsiteX77" fmla="*/ 6299430 w 8636594"/>
              <a:gd name="connsiteY77" fmla="*/ 3107321 h 6359791"/>
              <a:gd name="connsiteX78" fmla="*/ 6372650 w 8636594"/>
              <a:gd name="connsiteY78" fmla="*/ 2993735 h 6359791"/>
              <a:gd name="connsiteX79" fmla="*/ 6453197 w 8636594"/>
              <a:gd name="connsiteY79" fmla="*/ 2869788 h 6359791"/>
              <a:gd name="connsiteX80" fmla="*/ 6564167 w 8636594"/>
              <a:gd name="connsiteY80" fmla="*/ 2696807 h 6359791"/>
              <a:gd name="connsiteX81" fmla="*/ 6976233 w 8636594"/>
              <a:gd name="connsiteY81" fmla="*/ 2045274 h 6359791"/>
              <a:gd name="connsiteX82" fmla="*/ 7086755 w 8636594"/>
              <a:gd name="connsiteY82" fmla="*/ 1872743 h 6359791"/>
              <a:gd name="connsiteX83" fmla="*/ 7170279 w 8636594"/>
              <a:gd name="connsiteY83" fmla="*/ 1744202 h 6359791"/>
              <a:gd name="connsiteX84" fmla="*/ 7226351 w 8636594"/>
              <a:gd name="connsiteY84" fmla="*/ 1659017 h 6359791"/>
              <a:gd name="connsiteX85" fmla="*/ 7282789 w 8636594"/>
              <a:gd name="connsiteY85" fmla="*/ 1574303 h 6359791"/>
              <a:gd name="connsiteX86" fmla="*/ 7339643 w 8636594"/>
              <a:gd name="connsiteY86" fmla="*/ 1490113 h 6359791"/>
              <a:gd name="connsiteX87" fmla="*/ 7396957 w 8636594"/>
              <a:gd name="connsiteY87" fmla="*/ 1406503 h 6359791"/>
              <a:gd name="connsiteX88" fmla="*/ 7454781 w 8636594"/>
              <a:gd name="connsiteY88" fmla="*/ 1323526 h 6359791"/>
              <a:gd name="connsiteX89" fmla="*/ 7513161 w 8636594"/>
              <a:gd name="connsiteY89" fmla="*/ 1241237 h 6359791"/>
              <a:gd name="connsiteX90" fmla="*/ 7572144 w 8636594"/>
              <a:gd name="connsiteY90" fmla="*/ 1159689 h 6359791"/>
              <a:gd name="connsiteX91" fmla="*/ 7601877 w 8636594"/>
              <a:gd name="connsiteY91" fmla="*/ 1119210 h 6359791"/>
              <a:gd name="connsiteX92" fmla="*/ 7631779 w 8636594"/>
              <a:gd name="connsiteY92" fmla="*/ 1078937 h 6359791"/>
              <a:gd name="connsiteX93" fmla="*/ 7661855 w 8636594"/>
              <a:gd name="connsiteY93" fmla="*/ 1038876 h 6359791"/>
              <a:gd name="connsiteX94" fmla="*/ 7692111 w 8636594"/>
              <a:gd name="connsiteY94" fmla="*/ 999035 h 6359791"/>
              <a:gd name="connsiteX95" fmla="*/ 7722554 w 8636594"/>
              <a:gd name="connsiteY95" fmla="*/ 959419 h 6359791"/>
              <a:gd name="connsiteX96" fmla="*/ 7753190 w 8636594"/>
              <a:gd name="connsiteY96" fmla="*/ 920037 h 6359791"/>
              <a:gd name="connsiteX97" fmla="*/ 7784023 w 8636594"/>
              <a:gd name="connsiteY97" fmla="*/ 880894 h 6359791"/>
              <a:gd name="connsiteX98" fmla="*/ 7815061 w 8636594"/>
              <a:gd name="connsiteY98" fmla="*/ 841997 h 6359791"/>
              <a:gd name="connsiteX99" fmla="*/ 7846308 w 8636594"/>
              <a:gd name="connsiteY99" fmla="*/ 803354 h 6359791"/>
              <a:gd name="connsiteX100" fmla="*/ 7877772 w 8636594"/>
              <a:gd name="connsiteY100" fmla="*/ 764970 h 6359791"/>
              <a:gd name="connsiteX101" fmla="*/ 7909458 w 8636594"/>
              <a:gd name="connsiteY101" fmla="*/ 726853 h 6359791"/>
              <a:gd name="connsiteX102" fmla="*/ 7941371 w 8636594"/>
              <a:gd name="connsiteY102" fmla="*/ 689010 h 6359791"/>
              <a:gd name="connsiteX103" fmla="*/ 7973518 w 8636594"/>
              <a:gd name="connsiteY103" fmla="*/ 651447 h 6359791"/>
              <a:gd name="connsiteX104" fmla="*/ 8005905 w 8636594"/>
              <a:gd name="connsiteY104" fmla="*/ 614171 h 6359791"/>
              <a:gd name="connsiteX105" fmla="*/ 8038538 w 8636594"/>
              <a:gd name="connsiteY105" fmla="*/ 577189 h 6359791"/>
              <a:gd name="connsiteX106" fmla="*/ 8071421 w 8636594"/>
              <a:gd name="connsiteY106" fmla="*/ 540507 h 6359791"/>
              <a:gd name="connsiteX107" fmla="*/ 8104563 w 8636594"/>
              <a:gd name="connsiteY107" fmla="*/ 504132 h 6359791"/>
              <a:gd name="connsiteX108" fmla="*/ 8137967 w 8636594"/>
              <a:gd name="connsiteY108" fmla="*/ 468072 h 6359791"/>
              <a:gd name="connsiteX109" fmla="*/ 8171641 w 8636594"/>
              <a:gd name="connsiteY109" fmla="*/ 432332 h 6359791"/>
              <a:gd name="connsiteX110" fmla="*/ 8205590 w 8636594"/>
              <a:gd name="connsiteY110" fmla="*/ 396920 h 6359791"/>
              <a:gd name="connsiteX111" fmla="*/ 8239820 w 8636594"/>
              <a:gd name="connsiteY111" fmla="*/ 361843 h 6359791"/>
              <a:gd name="connsiteX112" fmla="*/ 8274337 w 8636594"/>
              <a:gd name="connsiteY112" fmla="*/ 327107 h 6359791"/>
              <a:gd name="connsiteX113" fmla="*/ 8309147 w 8636594"/>
              <a:gd name="connsiteY113" fmla="*/ 292718 h 6359791"/>
              <a:gd name="connsiteX114" fmla="*/ 8344256 w 8636594"/>
              <a:gd name="connsiteY114" fmla="*/ 258685 h 6359791"/>
              <a:gd name="connsiteX115" fmla="*/ 8379669 w 8636594"/>
              <a:gd name="connsiteY115" fmla="*/ 225013 h 6359791"/>
              <a:gd name="connsiteX116" fmla="*/ 8415394 w 8636594"/>
              <a:gd name="connsiteY116" fmla="*/ 191709 h 6359791"/>
              <a:gd name="connsiteX117" fmla="*/ 8451434 w 8636594"/>
              <a:gd name="connsiteY117" fmla="*/ 158780 h 6359791"/>
              <a:gd name="connsiteX118" fmla="*/ 8487798 w 8636594"/>
              <a:gd name="connsiteY118" fmla="*/ 126233 h 6359791"/>
              <a:gd name="connsiteX119" fmla="*/ 8524489 w 8636594"/>
              <a:gd name="connsiteY119" fmla="*/ 94075 h 6359791"/>
              <a:gd name="connsiteX120" fmla="*/ 8561515 w 8636594"/>
              <a:gd name="connsiteY120" fmla="*/ 62312 h 6359791"/>
              <a:gd name="connsiteX121" fmla="*/ 8598881 w 8636594"/>
              <a:gd name="connsiteY121" fmla="*/ 30951 h 6359791"/>
              <a:gd name="connsiteX122" fmla="*/ 8636594 w 8636594"/>
              <a:gd name="connsiteY122" fmla="*/ 0 h 6359791"/>
              <a:gd name="connsiteX0" fmla="*/ 8636594 w 8636594"/>
              <a:gd name="connsiteY0" fmla="*/ 0 h 6341961"/>
              <a:gd name="connsiteX1" fmla="*/ 5293 w 8636594"/>
              <a:gd name="connsiteY1" fmla="*/ 0 h 6341961"/>
              <a:gd name="connsiteX2" fmla="*/ 0 w 8636594"/>
              <a:gd name="connsiteY2" fmla="*/ 5587843 h 6341961"/>
              <a:gd name="connsiteX3" fmla="*/ 1594033 w 8636594"/>
              <a:gd name="connsiteY3" fmla="*/ 5600057 h 6341961"/>
              <a:gd name="connsiteX4" fmla="*/ 1686068 w 8636594"/>
              <a:gd name="connsiteY4" fmla="*/ 5599745 h 6341961"/>
              <a:gd name="connsiteX5" fmla="*/ 3143903 w 8636594"/>
              <a:gd name="connsiteY5" fmla="*/ 6341961 h 6341961"/>
              <a:gd name="connsiteX6" fmla="*/ 3191491 w 8636594"/>
              <a:gd name="connsiteY6" fmla="*/ 6323757 h 6341961"/>
              <a:gd name="connsiteX7" fmla="*/ 3238528 w 8636594"/>
              <a:gd name="connsiteY7" fmla="*/ 6305184 h 6341961"/>
              <a:gd name="connsiteX8" fmla="*/ 3285021 w 8636594"/>
              <a:gd name="connsiteY8" fmla="*/ 6286245 h 6341961"/>
              <a:gd name="connsiteX9" fmla="*/ 3330977 w 8636594"/>
              <a:gd name="connsiteY9" fmla="*/ 6266942 h 6341961"/>
              <a:gd name="connsiteX10" fmla="*/ 3376401 w 8636594"/>
              <a:gd name="connsiteY10" fmla="*/ 6247281 h 6341961"/>
              <a:gd name="connsiteX11" fmla="*/ 3421300 w 8636594"/>
              <a:gd name="connsiteY11" fmla="*/ 6227263 h 6341961"/>
              <a:gd name="connsiteX12" fmla="*/ 3465680 w 8636594"/>
              <a:gd name="connsiteY12" fmla="*/ 6206893 h 6341961"/>
              <a:gd name="connsiteX13" fmla="*/ 3509548 w 8636594"/>
              <a:gd name="connsiteY13" fmla="*/ 6186174 h 6341961"/>
              <a:gd name="connsiteX14" fmla="*/ 3552910 w 8636594"/>
              <a:gd name="connsiteY14" fmla="*/ 6165110 h 6341961"/>
              <a:gd name="connsiteX15" fmla="*/ 3595773 w 8636594"/>
              <a:gd name="connsiteY15" fmla="*/ 6143704 h 6341961"/>
              <a:gd name="connsiteX16" fmla="*/ 3638142 w 8636594"/>
              <a:gd name="connsiteY16" fmla="*/ 6121960 h 6341961"/>
              <a:gd name="connsiteX17" fmla="*/ 3680024 w 8636594"/>
              <a:gd name="connsiteY17" fmla="*/ 6099881 h 6341961"/>
              <a:gd name="connsiteX18" fmla="*/ 3721426 w 8636594"/>
              <a:gd name="connsiteY18" fmla="*/ 6077471 h 6341961"/>
              <a:gd name="connsiteX19" fmla="*/ 3762353 w 8636594"/>
              <a:gd name="connsiteY19" fmla="*/ 6054733 h 6341961"/>
              <a:gd name="connsiteX20" fmla="*/ 3802812 w 8636594"/>
              <a:gd name="connsiteY20" fmla="*/ 6031671 h 6341961"/>
              <a:gd name="connsiteX21" fmla="*/ 3842810 w 8636594"/>
              <a:gd name="connsiteY21" fmla="*/ 6008288 h 6341961"/>
              <a:gd name="connsiteX22" fmla="*/ 3882352 w 8636594"/>
              <a:gd name="connsiteY22" fmla="*/ 5984588 h 6341961"/>
              <a:gd name="connsiteX23" fmla="*/ 3921445 w 8636594"/>
              <a:gd name="connsiteY23" fmla="*/ 5960574 h 6341961"/>
              <a:gd name="connsiteX24" fmla="*/ 3960096 w 8636594"/>
              <a:gd name="connsiteY24" fmla="*/ 5936250 h 6341961"/>
              <a:gd name="connsiteX25" fmla="*/ 3998311 w 8636594"/>
              <a:gd name="connsiteY25" fmla="*/ 5911619 h 6341961"/>
              <a:gd name="connsiteX26" fmla="*/ 4036095 w 8636594"/>
              <a:gd name="connsiteY26" fmla="*/ 5886685 h 6341961"/>
              <a:gd name="connsiteX27" fmla="*/ 4073456 w 8636594"/>
              <a:gd name="connsiteY27" fmla="*/ 5861452 h 6341961"/>
              <a:gd name="connsiteX28" fmla="*/ 4110400 w 8636594"/>
              <a:gd name="connsiteY28" fmla="*/ 5835922 h 6341961"/>
              <a:gd name="connsiteX29" fmla="*/ 4146933 w 8636594"/>
              <a:gd name="connsiteY29" fmla="*/ 5810100 h 6341961"/>
              <a:gd name="connsiteX30" fmla="*/ 4183061 w 8636594"/>
              <a:gd name="connsiteY30" fmla="*/ 5783988 h 6341961"/>
              <a:gd name="connsiteX31" fmla="*/ 4218791 w 8636594"/>
              <a:gd name="connsiteY31" fmla="*/ 5757591 h 6341961"/>
              <a:gd name="connsiteX32" fmla="*/ 4254129 w 8636594"/>
              <a:gd name="connsiteY32" fmla="*/ 5730912 h 6341961"/>
              <a:gd name="connsiteX33" fmla="*/ 4289081 w 8636594"/>
              <a:gd name="connsiteY33" fmla="*/ 5703955 h 6341961"/>
              <a:gd name="connsiteX34" fmla="*/ 4323654 w 8636594"/>
              <a:gd name="connsiteY34" fmla="*/ 5676722 h 6341961"/>
              <a:gd name="connsiteX35" fmla="*/ 4357854 w 8636594"/>
              <a:gd name="connsiteY35" fmla="*/ 5649218 h 6341961"/>
              <a:gd name="connsiteX36" fmla="*/ 4391688 w 8636594"/>
              <a:gd name="connsiteY36" fmla="*/ 5621446 h 6341961"/>
              <a:gd name="connsiteX37" fmla="*/ 4425162 w 8636594"/>
              <a:gd name="connsiteY37" fmla="*/ 5593409 h 6341961"/>
              <a:gd name="connsiteX38" fmla="*/ 4458281 w 8636594"/>
              <a:gd name="connsiteY38" fmla="*/ 5565111 h 6341961"/>
              <a:gd name="connsiteX39" fmla="*/ 4491053 w 8636594"/>
              <a:gd name="connsiteY39" fmla="*/ 5536556 h 6341961"/>
              <a:gd name="connsiteX40" fmla="*/ 4523484 w 8636594"/>
              <a:gd name="connsiteY40" fmla="*/ 5507747 h 6341961"/>
              <a:gd name="connsiteX41" fmla="*/ 4555580 w 8636594"/>
              <a:gd name="connsiteY41" fmla="*/ 5478687 h 6341961"/>
              <a:gd name="connsiteX42" fmla="*/ 4587347 w 8636594"/>
              <a:gd name="connsiteY42" fmla="*/ 5449380 h 6341961"/>
              <a:gd name="connsiteX43" fmla="*/ 4618793 w 8636594"/>
              <a:gd name="connsiteY43" fmla="*/ 5419830 h 6341961"/>
              <a:gd name="connsiteX44" fmla="*/ 4649922 w 8636594"/>
              <a:gd name="connsiteY44" fmla="*/ 5390040 h 6341961"/>
              <a:gd name="connsiteX45" fmla="*/ 4680742 w 8636594"/>
              <a:gd name="connsiteY45" fmla="*/ 5360014 h 6341961"/>
              <a:gd name="connsiteX46" fmla="*/ 4711259 w 8636594"/>
              <a:gd name="connsiteY46" fmla="*/ 5329755 h 6341961"/>
              <a:gd name="connsiteX47" fmla="*/ 4741478 w 8636594"/>
              <a:gd name="connsiteY47" fmla="*/ 5299266 h 6341961"/>
              <a:gd name="connsiteX48" fmla="*/ 4771408 w 8636594"/>
              <a:gd name="connsiteY48" fmla="*/ 5268551 h 6341961"/>
              <a:gd name="connsiteX49" fmla="*/ 4801053 w 8636594"/>
              <a:gd name="connsiteY49" fmla="*/ 5237614 h 6341961"/>
              <a:gd name="connsiteX50" fmla="*/ 4830420 w 8636594"/>
              <a:gd name="connsiteY50" fmla="*/ 5206458 h 6341961"/>
              <a:gd name="connsiteX51" fmla="*/ 4859516 w 8636594"/>
              <a:gd name="connsiteY51" fmla="*/ 5175087 h 6341961"/>
              <a:gd name="connsiteX52" fmla="*/ 4888347 w 8636594"/>
              <a:gd name="connsiteY52" fmla="*/ 5143504 h 6341961"/>
              <a:gd name="connsiteX53" fmla="*/ 4916919 w 8636594"/>
              <a:gd name="connsiteY53" fmla="*/ 5111713 h 6341961"/>
              <a:gd name="connsiteX54" fmla="*/ 4945238 w 8636594"/>
              <a:gd name="connsiteY54" fmla="*/ 5079717 h 6341961"/>
              <a:gd name="connsiteX55" fmla="*/ 4973311 w 8636594"/>
              <a:gd name="connsiteY55" fmla="*/ 5047519 h 6341961"/>
              <a:gd name="connsiteX56" fmla="*/ 5001145 w 8636594"/>
              <a:gd name="connsiteY56" fmla="*/ 5015124 h 6341961"/>
              <a:gd name="connsiteX57" fmla="*/ 5028745 w 8636594"/>
              <a:gd name="connsiteY57" fmla="*/ 4982535 h 6341961"/>
              <a:gd name="connsiteX58" fmla="*/ 5056117 w 8636594"/>
              <a:gd name="connsiteY58" fmla="*/ 4949755 h 6341961"/>
              <a:gd name="connsiteX59" fmla="*/ 5083269 w 8636594"/>
              <a:gd name="connsiteY59" fmla="*/ 4916787 h 6341961"/>
              <a:gd name="connsiteX60" fmla="*/ 5110207 w 8636594"/>
              <a:gd name="connsiteY60" fmla="*/ 4883636 h 6341961"/>
              <a:gd name="connsiteX61" fmla="*/ 5136937 w 8636594"/>
              <a:gd name="connsiteY61" fmla="*/ 4850305 h 6341961"/>
              <a:gd name="connsiteX62" fmla="*/ 5163464 w 8636594"/>
              <a:gd name="connsiteY62" fmla="*/ 4816797 h 6341961"/>
              <a:gd name="connsiteX63" fmla="*/ 5215940 w 8636594"/>
              <a:gd name="connsiteY63" fmla="*/ 4749265 h 6341961"/>
              <a:gd name="connsiteX64" fmla="*/ 5267684 w 8636594"/>
              <a:gd name="connsiteY64" fmla="*/ 4681068 h 6341961"/>
              <a:gd name="connsiteX65" fmla="*/ 5318748 w 8636594"/>
              <a:gd name="connsiteY65" fmla="*/ 4612234 h 6341961"/>
              <a:gd name="connsiteX66" fmla="*/ 5369182 w 8636594"/>
              <a:gd name="connsiteY66" fmla="*/ 4542793 h 6341961"/>
              <a:gd name="connsiteX67" fmla="*/ 5419038 w 8636594"/>
              <a:gd name="connsiteY67" fmla="*/ 4472771 h 6341961"/>
              <a:gd name="connsiteX68" fmla="*/ 5468365 w 8636594"/>
              <a:gd name="connsiteY68" fmla="*/ 4402196 h 6341961"/>
              <a:gd name="connsiteX69" fmla="*/ 5517215 w 8636594"/>
              <a:gd name="connsiteY69" fmla="*/ 4331098 h 6341961"/>
              <a:gd name="connsiteX70" fmla="*/ 5565637 w 8636594"/>
              <a:gd name="connsiteY70" fmla="*/ 4259503 h 6341961"/>
              <a:gd name="connsiteX71" fmla="*/ 5613684 w 8636594"/>
              <a:gd name="connsiteY71" fmla="*/ 4187441 h 6341961"/>
              <a:gd name="connsiteX72" fmla="*/ 5685160 w 8636594"/>
              <a:gd name="connsiteY72" fmla="*/ 4078531 h 6341961"/>
              <a:gd name="connsiteX73" fmla="*/ 5756074 w 8636594"/>
              <a:gd name="connsiteY73" fmla="*/ 3968727 h 6341961"/>
              <a:gd name="connsiteX74" fmla="*/ 5873483 w 8636594"/>
              <a:gd name="connsiteY74" fmla="*/ 3783989 h 6341961"/>
              <a:gd name="connsiteX75" fmla="*/ 6203209 w 8636594"/>
              <a:gd name="connsiteY75" fmla="*/ 3258640 h 6341961"/>
              <a:gd name="connsiteX76" fmla="*/ 6299430 w 8636594"/>
              <a:gd name="connsiteY76" fmla="*/ 3107321 h 6341961"/>
              <a:gd name="connsiteX77" fmla="*/ 6372650 w 8636594"/>
              <a:gd name="connsiteY77" fmla="*/ 2993735 h 6341961"/>
              <a:gd name="connsiteX78" fmla="*/ 6453197 w 8636594"/>
              <a:gd name="connsiteY78" fmla="*/ 2869788 h 6341961"/>
              <a:gd name="connsiteX79" fmla="*/ 6564167 w 8636594"/>
              <a:gd name="connsiteY79" fmla="*/ 2696807 h 6341961"/>
              <a:gd name="connsiteX80" fmla="*/ 6976233 w 8636594"/>
              <a:gd name="connsiteY80" fmla="*/ 2045274 h 6341961"/>
              <a:gd name="connsiteX81" fmla="*/ 7086755 w 8636594"/>
              <a:gd name="connsiteY81" fmla="*/ 1872743 h 6341961"/>
              <a:gd name="connsiteX82" fmla="*/ 7170279 w 8636594"/>
              <a:gd name="connsiteY82" fmla="*/ 1744202 h 6341961"/>
              <a:gd name="connsiteX83" fmla="*/ 7226351 w 8636594"/>
              <a:gd name="connsiteY83" fmla="*/ 1659017 h 6341961"/>
              <a:gd name="connsiteX84" fmla="*/ 7282789 w 8636594"/>
              <a:gd name="connsiteY84" fmla="*/ 1574303 h 6341961"/>
              <a:gd name="connsiteX85" fmla="*/ 7339643 w 8636594"/>
              <a:gd name="connsiteY85" fmla="*/ 1490113 h 6341961"/>
              <a:gd name="connsiteX86" fmla="*/ 7396957 w 8636594"/>
              <a:gd name="connsiteY86" fmla="*/ 1406503 h 6341961"/>
              <a:gd name="connsiteX87" fmla="*/ 7454781 w 8636594"/>
              <a:gd name="connsiteY87" fmla="*/ 1323526 h 6341961"/>
              <a:gd name="connsiteX88" fmla="*/ 7513161 w 8636594"/>
              <a:gd name="connsiteY88" fmla="*/ 1241237 h 6341961"/>
              <a:gd name="connsiteX89" fmla="*/ 7572144 w 8636594"/>
              <a:gd name="connsiteY89" fmla="*/ 1159689 h 6341961"/>
              <a:gd name="connsiteX90" fmla="*/ 7601877 w 8636594"/>
              <a:gd name="connsiteY90" fmla="*/ 1119210 h 6341961"/>
              <a:gd name="connsiteX91" fmla="*/ 7631779 w 8636594"/>
              <a:gd name="connsiteY91" fmla="*/ 1078937 h 6341961"/>
              <a:gd name="connsiteX92" fmla="*/ 7661855 w 8636594"/>
              <a:gd name="connsiteY92" fmla="*/ 1038876 h 6341961"/>
              <a:gd name="connsiteX93" fmla="*/ 7692111 w 8636594"/>
              <a:gd name="connsiteY93" fmla="*/ 999035 h 6341961"/>
              <a:gd name="connsiteX94" fmla="*/ 7722554 w 8636594"/>
              <a:gd name="connsiteY94" fmla="*/ 959419 h 6341961"/>
              <a:gd name="connsiteX95" fmla="*/ 7753190 w 8636594"/>
              <a:gd name="connsiteY95" fmla="*/ 920037 h 6341961"/>
              <a:gd name="connsiteX96" fmla="*/ 7784023 w 8636594"/>
              <a:gd name="connsiteY96" fmla="*/ 880894 h 6341961"/>
              <a:gd name="connsiteX97" fmla="*/ 7815061 w 8636594"/>
              <a:gd name="connsiteY97" fmla="*/ 841997 h 6341961"/>
              <a:gd name="connsiteX98" fmla="*/ 7846308 w 8636594"/>
              <a:gd name="connsiteY98" fmla="*/ 803354 h 6341961"/>
              <a:gd name="connsiteX99" fmla="*/ 7877772 w 8636594"/>
              <a:gd name="connsiteY99" fmla="*/ 764970 h 6341961"/>
              <a:gd name="connsiteX100" fmla="*/ 7909458 w 8636594"/>
              <a:gd name="connsiteY100" fmla="*/ 726853 h 6341961"/>
              <a:gd name="connsiteX101" fmla="*/ 7941371 w 8636594"/>
              <a:gd name="connsiteY101" fmla="*/ 689010 h 6341961"/>
              <a:gd name="connsiteX102" fmla="*/ 7973518 w 8636594"/>
              <a:gd name="connsiteY102" fmla="*/ 651447 h 6341961"/>
              <a:gd name="connsiteX103" fmla="*/ 8005905 w 8636594"/>
              <a:gd name="connsiteY103" fmla="*/ 614171 h 6341961"/>
              <a:gd name="connsiteX104" fmla="*/ 8038538 w 8636594"/>
              <a:gd name="connsiteY104" fmla="*/ 577189 h 6341961"/>
              <a:gd name="connsiteX105" fmla="*/ 8071421 w 8636594"/>
              <a:gd name="connsiteY105" fmla="*/ 540507 h 6341961"/>
              <a:gd name="connsiteX106" fmla="*/ 8104563 w 8636594"/>
              <a:gd name="connsiteY106" fmla="*/ 504132 h 6341961"/>
              <a:gd name="connsiteX107" fmla="*/ 8137967 w 8636594"/>
              <a:gd name="connsiteY107" fmla="*/ 468072 h 6341961"/>
              <a:gd name="connsiteX108" fmla="*/ 8171641 w 8636594"/>
              <a:gd name="connsiteY108" fmla="*/ 432332 h 6341961"/>
              <a:gd name="connsiteX109" fmla="*/ 8205590 w 8636594"/>
              <a:gd name="connsiteY109" fmla="*/ 396920 h 6341961"/>
              <a:gd name="connsiteX110" fmla="*/ 8239820 w 8636594"/>
              <a:gd name="connsiteY110" fmla="*/ 361843 h 6341961"/>
              <a:gd name="connsiteX111" fmla="*/ 8274337 w 8636594"/>
              <a:gd name="connsiteY111" fmla="*/ 327107 h 6341961"/>
              <a:gd name="connsiteX112" fmla="*/ 8309147 w 8636594"/>
              <a:gd name="connsiteY112" fmla="*/ 292718 h 6341961"/>
              <a:gd name="connsiteX113" fmla="*/ 8344256 w 8636594"/>
              <a:gd name="connsiteY113" fmla="*/ 258685 h 6341961"/>
              <a:gd name="connsiteX114" fmla="*/ 8379669 w 8636594"/>
              <a:gd name="connsiteY114" fmla="*/ 225013 h 6341961"/>
              <a:gd name="connsiteX115" fmla="*/ 8415394 w 8636594"/>
              <a:gd name="connsiteY115" fmla="*/ 191709 h 6341961"/>
              <a:gd name="connsiteX116" fmla="*/ 8451434 w 8636594"/>
              <a:gd name="connsiteY116" fmla="*/ 158780 h 6341961"/>
              <a:gd name="connsiteX117" fmla="*/ 8487798 w 8636594"/>
              <a:gd name="connsiteY117" fmla="*/ 126233 h 6341961"/>
              <a:gd name="connsiteX118" fmla="*/ 8524489 w 8636594"/>
              <a:gd name="connsiteY118" fmla="*/ 94075 h 6341961"/>
              <a:gd name="connsiteX119" fmla="*/ 8561515 w 8636594"/>
              <a:gd name="connsiteY119" fmla="*/ 62312 h 6341961"/>
              <a:gd name="connsiteX120" fmla="*/ 8598881 w 8636594"/>
              <a:gd name="connsiteY120" fmla="*/ 30951 h 6341961"/>
              <a:gd name="connsiteX121" fmla="*/ 8636594 w 8636594"/>
              <a:gd name="connsiteY121" fmla="*/ 0 h 6341961"/>
              <a:gd name="connsiteX0" fmla="*/ 8636594 w 8636594"/>
              <a:gd name="connsiteY0" fmla="*/ 0 h 6323757"/>
              <a:gd name="connsiteX1" fmla="*/ 5293 w 8636594"/>
              <a:gd name="connsiteY1" fmla="*/ 0 h 6323757"/>
              <a:gd name="connsiteX2" fmla="*/ 0 w 8636594"/>
              <a:gd name="connsiteY2" fmla="*/ 5587843 h 6323757"/>
              <a:gd name="connsiteX3" fmla="*/ 1594033 w 8636594"/>
              <a:gd name="connsiteY3" fmla="*/ 5600057 h 6323757"/>
              <a:gd name="connsiteX4" fmla="*/ 1686068 w 8636594"/>
              <a:gd name="connsiteY4" fmla="*/ 5599745 h 6323757"/>
              <a:gd name="connsiteX5" fmla="*/ 3191491 w 8636594"/>
              <a:gd name="connsiteY5" fmla="*/ 6323757 h 6323757"/>
              <a:gd name="connsiteX6" fmla="*/ 3238528 w 8636594"/>
              <a:gd name="connsiteY6" fmla="*/ 6305184 h 6323757"/>
              <a:gd name="connsiteX7" fmla="*/ 3285021 w 8636594"/>
              <a:gd name="connsiteY7" fmla="*/ 6286245 h 6323757"/>
              <a:gd name="connsiteX8" fmla="*/ 3330977 w 8636594"/>
              <a:gd name="connsiteY8" fmla="*/ 6266942 h 6323757"/>
              <a:gd name="connsiteX9" fmla="*/ 3376401 w 8636594"/>
              <a:gd name="connsiteY9" fmla="*/ 6247281 h 6323757"/>
              <a:gd name="connsiteX10" fmla="*/ 3421300 w 8636594"/>
              <a:gd name="connsiteY10" fmla="*/ 6227263 h 6323757"/>
              <a:gd name="connsiteX11" fmla="*/ 3465680 w 8636594"/>
              <a:gd name="connsiteY11" fmla="*/ 6206893 h 6323757"/>
              <a:gd name="connsiteX12" fmla="*/ 3509548 w 8636594"/>
              <a:gd name="connsiteY12" fmla="*/ 6186174 h 6323757"/>
              <a:gd name="connsiteX13" fmla="*/ 3552910 w 8636594"/>
              <a:gd name="connsiteY13" fmla="*/ 6165110 h 6323757"/>
              <a:gd name="connsiteX14" fmla="*/ 3595773 w 8636594"/>
              <a:gd name="connsiteY14" fmla="*/ 6143704 h 6323757"/>
              <a:gd name="connsiteX15" fmla="*/ 3638142 w 8636594"/>
              <a:gd name="connsiteY15" fmla="*/ 6121960 h 6323757"/>
              <a:gd name="connsiteX16" fmla="*/ 3680024 w 8636594"/>
              <a:gd name="connsiteY16" fmla="*/ 6099881 h 6323757"/>
              <a:gd name="connsiteX17" fmla="*/ 3721426 w 8636594"/>
              <a:gd name="connsiteY17" fmla="*/ 6077471 h 6323757"/>
              <a:gd name="connsiteX18" fmla="*/ 3762353 w 8636594"/>
              <a:gd name="connsiteY18" fmla="*/ 6054733 h 6323757"/>
              <a:gd name="connsiteX19" fmla="*/ 3802812 w 8636594"/>
              <a:gd name="connsiteY19" fmla="*/ 6031671 h 6323757"/>
              <a:gd name="connsiteX20" fmla="*/ 3842810 w 8636594"/>
              <a:gd name="connsiteY20" fmla="*/ 6008288 h 6323757"/>
              <a:gd name="connsiteX21" fmla="*/ 3882352 w 8636594"/>
              <a:gd name="connsiteY21" fmla="*/ 5984588 h 6323757"/>
              <a:gd name="connsiteX22" fmla="*/ 3921445 w 8636594"/>
              <a:gd name="connsiteY22" fmla="*/ 5960574 h 6323757"/>
              <a:gd name="connsiteX23" fmla="*/ 3960096 w 8636594"/>
              <a:gd name="connsiteY23" fmla="*/ 5936250 h 6323757"/>
              <a:gd name="connsiteX24" fmla="*/ 3998311 w 8636594"/>
              <a:gd name="connsiteY24" fmla="*/ 5911619 h 6323757"/>
              <a:gd name="connsiteX25" fmla="*/ 4036095 w 8636594"/>
              <a:gd name="connsiteY25" fmla="*/ 5886685 h 6323757"/>
              <a:gd name="connsiteX26" fmla="*/ 4073456 w 8636594"/>
              <a:gd name="connsiteY26" fmla="*/ 5861452 h 6323757"/>
              <a:gd name="connsiteX27" fmla="*/ 4110400 w 8636594"/>
              <a:gd name="connsiteY27" fmla="*/ 5835922 h 6323757"/>
              <a:gd name="connsiteX28" fmla="*/ 4146933 w 8636594"/>
              <a:gd name="connsiteY28" fmla="*/ 5810100 h 6323757"/>
              <a:gd name="connsiteX29" fmla="*/ 4183061 w 8636594"/>
              <a:gd name="connsiteY29" fmla="*/ 5783988 h 6323757"/>
              <a:gd name="connsiteX30" fmla="*/ 4218791 w 8636594"/>
              <a:gd name="connsiteY30" fmla="*/ 5757591 h 6323757"/>
              <a:gd name="connsiteX31" fmla="*/ 4254129 w 8636594"/>
              <a:gd name="connsiteY31" fmla="*/ 5730912 h 6323757"/>
              <a:gd name="connsiteX32" fmla="*/ 4289081 w 8636594"/>
              <a:gd name="connsiteY32" fmla="*/ 5703955 h 6323757"/>
              <a:gd name="connsiteX33" fmla="*/ 4323654 w 8636594"/>
              <a:gd name="connsiteY33" fmla="*/ 5676722 h 6323757"/>
              <a:gd name="connsiteX34" fmla="*/ 4357854 w 8636594"/>
              <a:gd name="connsiteY34" fmla="*/ 5649218 h 6323757"/>
              <a:gd name="connsiteX35" fmla="*/ 4391688 w 8636594"/>
              <a:gd name="connsiteY35" fmla="*/ 5621446 h 6323757"/>
              <a:gd name="connsiteX36" fmla="*/ 4425162 w 8636594"/>
              <a:gd name="connsiteY36" fmla="*/ 5593409 h 6323757"/>
              <a:gd name="connsiteX37" fmla="*/ 4458281 w 8636594"/>
              <a:gd name="connsiteY37" fmla="*/ 5565111 h 6323757"/>
              <a:gd name="connsiteX38" fmla="*/ 4491053 w 8636594"/>
              <a:gd name="connsiteY38" fmla="*/ 5536556 h 6323757"/>
              <a:gd name="connsiteX39" fmla="*/ 4523484 w 8636594"/>
              <a:gd name="connsiteY39" fmla="*/ 5507747 h 6323757"/>
              <a:gd name="connsiteX40" fmla="*/ 4555580 w 8636594"/>
              <a:gd name="connsiteY40" fmla="*/ 5478687 h 6323757"/>
              <a:gd name="connsiteX41" fmla="*/ 4587347 w 8636594"/>
              <a:gd name="connsiteY41" fmla="*/ 5449380 h 6323757"/>
              <a:gd name="connsiteX42" fmla="*/ 4618793 w 8636594"/>
              <a:gd name="connsiteY42" fmla="*/ 5419830 h 6323757"/>
              <a:gd name="connsiteX43" fmla="*/ 4649922 w 8636594"/>
              <a:gd name="connsiteY43" fmla="*/ 5390040 h 6323757"/>
              <a:gd name="connsiteX44" fmla="*/ 4680742 w 8636594"/>
              <a:gd name="connsiteY44" fmla="*/ 5360014 h 6323757"/>
              <a:gd name="connsiteX45" fmla="*/ 4711259 w 8636594"/>
              <a:gd name="connsiteY45" fmla="*/ 5329755 h 6323757"/>
              <a:gd name="connsiteX46" fmla="*/ 4741478 w 8636594"/>
              <a:gd name="connsiteY46" fmla="*/ 5299266 h 6323757"/>
              <a:gd name="connsiteX47" fmla="*/ 4771408 w 8636594"/>
              <a:gd name="connsiteY47" fmla="*/ 5268551 h 6323757"/>
              <a:gd name="connsiteX48" fmla="*/ 4801053 w 8636594"/>
              <a:gd name="connsiteY48" fmla="*/ 5237614 h 6323757"/>
              <a:gd name="connsiteX49" fmla="*/ 4830420 w 8636594"/>
              <a:gd name="connsiteY49" fmla="*/ 5206458 h 6323757"/>
              <a:gd name="connsiteX50" fmla="*/ 4859516 w 8636594"/>
              <a:gd name="connsiteY50" fmla="*/ 5175087 h 6323757"/>
              <a:gd name="connsiteX51" fmla="*/ 4888347 w 8636594"/>
              <a:gd name="connsiteY51" fmla="*/ 5143504 h 6323757"/>
              <a:gd name="connsiteX52" fmla="*/ 4916919 w 8636594"/>
              <a:gd name="connsiteY52" fmla="*/ 5111713 h 6323757"/>
              <a:gd name="connsiteX53" fmla="*/ 4945238 w 8636594"/>
              <a:gd name="connsiteY53" fmla="*/ 5079717 h 6323757"/>
              <a:gd name="connsiteX54" fmla="*/ 4973311 w 8636594"/>
              <a:gd name="connsiteY54" fmla="*/ 5047519 h 6323757"/>
              <a:gd name="connsiteX55" fmla="*/ 5001145 w 8636594"/>
              <a:gd name="connsiteY55" fmla="*/ 5015124 h 6323757"/>
              <a:gd name="connsiteX56" fmla="*/ 5028745 w 8636594"/>
              <a:gd name="connsiteY56" fmla="*/ 4982535 h 6323757"/>
              <a:gd name="connsiteX57" fmla="*/ 5056117 w 8636594"/>
              <a:gd name="connsiteY57" fmla="*/ 4949755 h 6323757"/>
              <a:gd name="connsiteX58" fmla="*/ 5083269 w 8636594"/>
              <a:gd name="connsiteY58" fmla="*/ 4916787 h 6323757"/>
              <a:gd name="connsiteX59" fmla="*/ 5110207 w 8636594"/>
              <a:gd name="connsiteY59" fmla="*/ 4883636 h 6323757"/>
              <a:gd name="connsiteX60" fmla="*/ 5136937 w 8636594"/>
              <a:gd name="connsiteY60" fmla="*/ 4850305 h 6323757"/>
              <a:gd name="connsiteX61" fmla="*/ 5163464 w 8636594"/>
              <a:gd name="connsiteY61" fmla="*/ 4816797 h 6323757"/>
              <a:gd name="connsiteX62" fmla="*/ 5215940 w 8636594"/>
              <a:gd name="connsiteY62" fmla="*/ 4749265 h 6323757"/>
              <a:gd name="connsiteX63" fmla="*/ 5267684 w 8636594"/>
              <a:gd name="connsiteY63" fmla="*/ 4681068 h 6323757"/>
              <a:gd name="connsiteX64" fmla="*/ 5318748 w 8636594"/>
              <a:gd name="connsiteY64" fmla="*/ 4612234 h 6323757"/>
              <a:gd name="connsiteX65" fmla="*/ 5369182 w 8636594"/>
              <a:gd name="connsiteY65" fmla="*/ 4542793 h 6323757"/>
              <a:gd name="connsiteX66" fmla="*/ 5419038 w 8636594"/>
              <a:gd name="connsiteY66" fmla="*/ 4472771 h 6323757"/>
              <a:gd name="connsiteX67" fmla="*/ 5468365 w 8636594"/>
              <a:gd name="connsiteY67" fmla="*/ 4402196 h 6323757"/>
              <a:gd name="connsiteX68" fmla="*/ 5517215 w 8636594"/>
              <a:gd name="connsiteY68" fmla="*/ 4331098 h 6323757"/>
              <a:gd name="connsiteX69" fmla="*/ 5565637 w 8636594"/>
              <a:gd name="connsiteY69" fmla="*/ 4259503 h 6323757"/>
              <a:gd name="connsiteX70" fmla="*/ 5613684 w 8636594"/>
              <a:gd name="connsiteY70" fmla="*/ 4187441 h 6323757"/>
              <a:gd name="connsiteX71" fmla="*/ 5685160 w 8636594"/>
              <a:gd name="connsiteY71" fmla="*/ 4078531 h 6323757"/>
              <a:gd name="connsiteX72" fmla="*/ 5756074 w 8636594"/>
              <a:gd name="connsiteY72" fmla="*/ 3968727 h 6323757"/>
              <a:gd name="connsiteX73" fmla="*/ 5873483 w 8636594"/>
              <a:gd name="connsiteY73" fmla="*/ 3783989 h 6323757"/>
              <a:gd name="connsiteX74" fmla="*/ 6203209 w 8636594"/>
              <a:gd name="connsiteY74" fmla="*/ 3258640 h 6323757"/>
              <a:gd name="connsiteX75" fmla="*/ 6299430 w 8636594"/>
              <a:gd name="connsiteY75" fmla="*/ 3107321 h 6323757"/>
              <a:gd name="connsiteX76" fmla="*/ 6372650 w 8636594"/>
              <a:gd name="connsiteY76" fmla="*/ 2993735 h 6323757"/>
              <a:gd name="connsiteX77" fmla="*/ 6453197 w 8636594"/>
              <a:gd name="connsiteY77" fmla="*/ 2869788 h 6323757"/>
              <a:gd name="connsiteX78" fmla="*/ 6564167 w 8636594"/>
              <a:gd name="connsiteY78" fmla="*/ 2696807 h 6323757"/>
              <a:gd name="connsiteX79" fmla="*/ 6976233 w 8636594"/>
              <a:gd name="connsiteY79" fmla="*/ 2045274 h 6323757"/>
              <a:gd name="connsiteX80" fmla="*/ 7086755 w 8636594"/>
              <a:gd name="connsiteY80" fmla="*/ 1872743 h 6323757"/>
              <a:gd name="connsiteX81" fmla="*/ 7170279 w 8636594"/>
              <a:gd name="connsiteY81" fmla="*/ 1744202 h 6323757"/>
              <a:gd name="connsiteX82" fmla="*/ 7226351 w 8636594"/>
              <a:gd name="connsiteY82" fmla="*/ 1659017 h 6323757"/>
              <a:gd name="connsiteX83" fmla="*/ 7282789 w 8636594"/>
              <a:gd name="connsiteY83" fmla="*/ 1574303 h 6323757"/>
              <a:gd name="connsiteX84" fmla="*/ 7339643 w 8636594"/>
              <a:gd name="connsiteY84" fmla="*/ 1490113 h 6323757"/>
              <a:gd name="connsiteX85" fmla="*/ 7396957 w 8636594"/>
              <a:gd name="connsiteY85" fmla="*/ 1406503 h 6323757"/>
              <a:gd name="connsiteX86" fmla="*/ 7454781 w 8636594"/>
              <a:gd name="connsiteY86" fmla="*/ 1323526 h 6323757"/>
              <a:gd name="connsiteX87" fmla="*/ 7513161 w 8636594"/>
              <a:gd name="connsiteY87" fmla="*/ 1241237 h 6323757"/>
              <a:gd name="connsiteX88" fmla="*/ 7572144 w 8636594"/>
              <a:gd name="connsiteY88" fmla="*/ 1159689 h 6323757"/>
              <a:gd name="connsiteX89" fmla="*/ 7601877 w 8636594"/>
              <a:gd name="connsiteY89" fmla="*/ 1119210 h 6323757"/>
              <a:gd name="connsiteX90" fmla="*/ 7631779 w 8636594"/>
              <a:gd name="connsiteY90" fmla="*/ 1078937 h 6323757"/>
              <a:gd name="connsiteX91" fmla="*/ 7661855 w 8636594"/>
              <a:gd name="connsiteY91" fmla="*/ 1038876 h 6323757"/>
              <a:gd name="connsiteX92" fmla="*/ 7692111 w 8636594"/>
              <a:gd name="connsiteY92" fmla="*/ 999035 h 6323757"/>
              <a:gd name="connsiteX93" fmla="*/ 7722554 w 8636594"/>
              <a:gd name="connsiteY93" fmla="*/ 959419 h 6323757"/>
              <a:gd name="connsiteX94" fmla="*/ 7753190 w 8636594"/>
              <a:gd name="connsiteY94" fmla="*/ 920037 h 6323757"/>
              <a:gd name="connsiteX95" fmla="*/ 7784023 w 8636594"/>
              <a:gd name="connsiteY95" fmla="*/ 880894 h 6323757"/>
              <a:gd name="connsiteX96" fmla="*/ 7815061 w 8636594"/>
              <a:gd name="connsiteY96" fmla="*/ 841997 h 6323757"/>
              <a:gd name="connsiteX97" fmla="*/ 7846308 w 8636594"/>
              <a:gd name="connsiteY97" fmla="*/ 803354 h 6323757"/>
              <a:gd name="connsiteX98" fmla="*/ 7877772 w 8636594"/>
              <a:gd name="connsiteY98" fmla="*/ 764970 h 6323757"/>
              <a:gd name="connsiteX99" fmla="*/ 7909458 w 8636594"/>
              <a:gd name="connsiteY99" fmla="*/ 726853 h 6323757"/>
              <a:gd name="connsiteX100" fmla="*/ 7941371 w 8636594"/>
              <a:gd name="connsiteY100" fmla="*/ 689010 h 6323757"/>
              <a:gd name="connsiteX101" fmla="*/ 7973518 w 8636594"/>
              <a:gd name="connsiteY101" fmla="*/ 651447 h 6323757"/>
              <a:gd name="connsiteX102" fmla="*/ 8005905 w 8636594"/>
              <a:gd name="connsiteY102" fmla="*/ 614171 h 6323757"/>
              <a:gd name="connsiteX103" fmla="*/ 8038538 w 8636594"/>
              <a:gd name="connsiteY103" fmla="*/ 577189 h 6323757"/>
              <a:gd name="connsiteX104" fmla="*/ 8071421 w 8636594"/>
              <a:gd name="connsiteY104" fmla="*/ 540507 h 6323757"/>
              <a:gd name="connsiteX105" fmla="*/ 8104563 w 8636594"/>
              <a:gd name="connsiteY105" fmla="*/ 504132 h 6323757"/>
              <a:gd name="connsiteX106" fmla="*/ 8137967 w 8636594"/>
              <a:gd name="connsiteY106" fmla="*/ 468072 h 6323757"/>
              <a:gd name="connsiteX107" fmla="*/ 8171641 w 8636594"/>
              <a:gd name="connsiteY107" fmla="*/ 432332 h 6323757"/>
              <a:gd name="connsiteX108" fmla="*/ 8205590 w 8636594"/>
              <a:gd name="connsiteY108" fmla="*/ 396920 h 6323757"/>
              <a:gd name="connsiteX109" fmla="*/ 8239820 w 8636594"/>
              <a:gd name="connsiteY109" fmla="*/ 361843 h 6323757"/>
              <a:gd name="connsiteX110" fmla="*/ 8274337 w 8636594"/>
              <a:gd name="connsiteY110" fmla="*/ 327107 h 6323757"/>
              <a:gd name="connsiteX111" fmla="*/ 8309147 w 8636594"/>
              <a:gd name="connsiteY111" fmla="*/ 292718 h 6323757"/>
              <a:gd name="connsiteX112" fmla="*/ 8344256 w 8636594"/>
              <a:gd name="connsiteY112" fmla="*/ 258685 h 6323757"/>
              <a:gd name="connsiteX113" fmla="*/ 8379669 w 8636594"/>
              <a:gd name="connsiteY113" fmla="*/ 225013 h 6323757"/>
              <a:gd name="connsiteX114" fmla="*/ 8415394 w 8636594"/>
              <a:gd name="connsiteY114" fmla="*/ 191709 h 6323757"/>
              <a:gd name="connsiteX115" fmla="*/ 8451434 w 8636594"/>
              <a:gd name="connsiteY115" fmla="*/ 158780 h 6323757"/>
              <a:gd name="connsiteX116" fmla="*/ 8487798 w 8636594"/>
              <a:gd name="connsiteY116" fmla="*/ 126233 h 6323757"/>
              <a:gd name="connsiteX117" fmla="*/ 8524489 w 8636594"/>
              <a:gd name="connsiteY117" fmla="*/ 94075 h 6323757"/>
              <a:gd name="connsiteX118" fmla="*/ 8561515 w 8636594"/>
              <a:gd name="connsiteY118" fmla="*/ 62312 h 6323757"/>
              <a:gd name="connsiteX119" fmla="*/ 8598881 w 8636594"/>
              <a:gd name="connsiteY119" fmla="*/ 30951 h 6323757"/>
              <a:gd name="connsiteX120" fmla="*/ 8636594 w 8636594"/>
              <a:gd name="connsiteY120" fmla="*/ 0 h 6323757"/>
              <a:gd name="connsiteX0" fmla="*/ 8636594 w 8636594"/>
              <a:gd name="connsiteY0" fmla="*/ 0 h 6305184"/>
              <a:gd name="connsiteX1" fmla="*/ 5293 w 8636594"/>
              <a:gd name="connsiteY1" fmla="*/ 0 h 6305184"/>
              <a:gd name="connsiteX2" fmla="*/ 0 w 8636594"/>
              <a:gd name="connsiteY2" fmla="*/ 5587843 h 6305184"/>
              <a:gd name="connsiteX3" fmla="*/ 1594033 w 8636594"/>
              <a:gd name="connsiteY3" fmla="*/ 5600057 h 6305184"/>
              <a:gd name="connsiteX4" fmla="*/ 1686068 w 8636594"/>
              <a:gd name="connsiteY4" fmla="*/ 5599745 h 6305184"/>
              <a:gd name="connsiteX5" fmla="*/ 3238528 w 8636594"/>
              <a:gd name="connsiteY5" fmla="*/ 6305184 h 6305184"/>
              <a:gd name="connsiteX6" fmla="*/ 3285021 w 8636594"/>
              <a:gd name="connsiteY6" fmla="*/ 6286245 h 6305184"/>
              <a:gd name="connsiteX7" fmla="*/ 3330977 w 8636594"/>
              <a:gd name="connsiteY7" fmla="*/ 6266942 h 6305184"/>
              <a:gd name="connsiteX8" fmla="*/ 3376401 w 8636594"/>
              <a:gd name="connsiteY8" fmla="*/ 6247281 h 6305184"/>
              <a:gd name="connsiteX9" fmla="*/ 3421300 w 8636594"/>
              <a:gd name="connsiteY9" fmla="*/ 6227263 h 6305184"/>
              <a:gd name="connsiteX10" fmla="*/ 3465680 w 8636594"/>
              <a:gd name="connsiteY10" fmla="*/ 6206893 h 6305184"/>
              <a:gd name="connsiteX11" fmla="*/ 3509548 w 8636594"/>
              <a:gd name="connsiteY11" fmla="*/ 6186174 h 6305184"/>
              <a:gd name="connsiteX12" fmla="*/ 3552910 w 8636594"/>
              <a:gd name="connsiteY12" fmla="*/ 6165110 h 6305184"/>
              <a:gd name="connsiteX13" fmla="*/ 3595773 w 8636594"/>
              <a:gd name="connsiteY13" fmla="*/ 6143704 h 6305184"/>
              <a:gd name="connsiteX14" fmla="*/ 3638142 w 8636594"/>
              <a:gd name="connsiteY14" fmla="*/ 6121960 h 6305184"/>
              <a:gd name="connsiteX15" fmla="*/ 3680024 w 8636594"/>
              <a:gd name="connsiteY15" fmla="*/ 6099881 h 6305184"/>
              <a:gd name="connsiteX16" fmla="*/ 3721426 w 8636594"/>
              <a:gd name="connsiteY16" fmla="*/ 6077471 h 6305184"/>
              <a:gd name="connsiteX17" fmla="*/ 3762353 w 8636594"/>
              <a:gd name="connsiteY17" fmla="*/ 6054733 h 6305184"/>
              <a:gd name="connsiteX18" fmla="*/ 3802812 w 8636594"/>
              <a:gd name="connsiteY18" fmla="*/ 6031671 h 6305184"/>
              <a:gd name="connsiteX19" fmla="*/ 3842810 w 8636594"/>
              <a:gd name="connsiteY19" fmla="*/ 6008288 h 6305184"/>
              <a:gd name="connsiteX20" fmla="*/ 3882352 w 8636594"/>
              <a:gd name="connsiteY20" fmla="*/ 5984588 h 6305184"/>
              <a:gd name="connsiteX21" fmla="*/ 3921445 w 8636594"/>
              <a:gd name="connsiteY21" fmla="*/ 5960574 h 6305184"/>
              <a:gd name="connsiteX22" fmla="*/ 3960096 w 8636594"/>
              <a:gd name="connsiteY22" fmla="*/ 5936250 h 6305184"/>
              <a:gd name="connsiteX23" fmla="*/ 3998311 w 8636594"/>
              <a:gd name="connsiteY23" fmla="*/ 5911619 h 6305184"/>
              <a:gd name="connsiteX24" fmla="*/ 4036095 w 8636594"/>
              <a:gd name="connsiteY24" fmla="*/ 5886685 h 6305184"/>
              <a:gd name="connsiteX25" fmla="*/ 4073456 w 8636594"/>
              <a:gd name="connsiteY25" fmla="*/ 5861452 h 6305184"/>
              <a:gd name="connsiteX26" fmla="*/ 4110400 w 8636594"/>
              <a:gd name="connsiteY26" fmla="*/ 5835922 h 6305184"/>
              <a:gd name="connsiteX27" fmla="*/ 4146933 w 8636594"/>
              <a:gd name="connsiteY27" fmla="*/ 5810100 h 6305184"/>
              <a:gd name="connsiteX28" fmla="*/ 4183061 w 8636594"/>
              <a:gd name="connsiteY28" fmla="*/ 5783988 h 6305184"/>
              <a:gd name="connsiteX29" fmla="*/ 4218791 w 8636594"/>
              <a:gd name="connsiteY29" fmla="*/ 5757591 h 6305184"/>
              <a:gd name="connsiteX30" fmla="*/ 4254129 w 8636594"/>
              <a:gd name="connsiteY30" fmla="*/ 5730912 h 6305184"/>
              <a:gd name="connsiteX31" fmla="*/ 4289081 w 8636594"/>
              <a:gd name="connsiteY31" fmla="*/ 5703955 h 6305184"/>
              <a:gd name="connsiteX32" fmla="*/ 4323654 w 8636594"/>
              <a:gd name="connsiteY32" fmla="*/ 5676722 h 6305184"/>
              <a:gd name="connsiteX33" fmla="*/ 4357854 w 8636594"/>
              <a:gd name="connsiteY33" fmla="*/ 5649218 h 6305184"/>
              <a:gd name="connsiteX34" fmla="*/ 4391688 w 8636594"/>
              <a:gd name="connsiteY34" fmla="*/ 5621446 h 6305184"/>
              <a:gd name="connsiteX35" fmla="*/ 4425162 w 8636594"/>
              <a:gd name="connsiteY35" fmla="*/ 5593409 h 6305184"/>
              <a:gd name="connsiteX36" fmla="*/ 4458281 w 8636594"/>
              <a:gd name="connsiteY36" fmla="*/ 5565111 h 6305184"/>
              <a:gd name="connsiteX37" fmla="*/ 4491053 w 8636594"/>
              <a:gd name="connsiteY37" fmla="*/ 5536556 h 6305184"/>
              <a:gd name="connsiteX38" fmla="*/ 4523484 w 8636594"/>
              <a:gd name="connsiteY38" fmla="*/ 5507747 h 6305184"/>
              <a:gd name="connsiteX39" fmla="*/ 4555580 w 8636594"/>
              <a:gd name="connsiteY39" fmla="*/ 5478687 h 6305184"/>
              <a:gd name="connsiteX40" fmla="*/ 4587347 w 8636594"/>
              <a:gd name="connsiteY40" fmla="*/ 5449380 h 6305184"/>
              <a:gd name="connsiteX41" fmla="*/ 4618793 w 8636594"/>
              <a:gd name="connsiteY41" fmla="*/ 5419830 h 6305184"/>
              <a:gd name="connsiteX42" fmla="*/ 4649922 w 8636594"/>
              <a:gd name="connsiteY42" fmla="*/ 5390040 h 6305184"/>
              <a:gd name="connsiteX43" fmla="*/ 4680742 w 8636594"/>
              <a:gd name="connsiteY43" fmla="*/ 5360014 h 6305184"/>
              <a:gd name="connsiteX44" fmla="*/ 4711259 w 8636594"/>
              <a:gd name="connsiteY44" fmla="*/ 5329755 h 6305184"/>
              <a:gd name="connsiteX45" fmla="*/ 4741478 w 8636594"/>
              <a:gd name="connsiteY45" fmla="*/ 5299266 h 6305184"/>
              <a:gd name="connsiteX46" fmla="*/ 4771408 w 8636594"/>
              <a:gd name="connsiteY46" fmla="*/ 5268551 h 6305184"/>
              <a:gd name="connsiteX47" fmla="*/ 4801053 w 8636594"/>
              <a:gd name="connsiteY47" fmla="*/ 5237614 h 6305184"/>
              <a:gd name="connsiteX48" fmla="*/ 4830420 w 8636594"/>
              <a:gd name="connsiteY48" fmla="*/ 5206458 h 6305184"/>
              <a:gd name="connsiteX49" fmla="*/ 4859516 w 8636594"/>
              <a:gd name="connsiteY49" fmla="*/ 5175087 h 6305184"/>
              <a:gd name="connsiteX50" fmla="*/ 4888347 w 8636594"/>
              <a:gd name="connsiteY50" fmla="*/ 5143504 h 6305184"/>
              <a:gd name="connsiteX51" fmla="*/ 4916919 w 8636594"/>
              <a:gd name="connsiteY51" fmla="*/ 5111713 h 6305184"/>
              <a:gd name="connsiteX52" fmla="*/ 4945238 w 8636594"/>
              <a:gd name="connsiteY52" fmla="*/ 5079717 h 6305184"/>
              <a:gd name="connsiteX53" fmla="*/ 4973311 w 8636594"/>
              <a:gd name="connsiteY53" fmla="*/ 5047519 h 6305184"/>
              <a:gd name="connsiteX54" fmla="*/ 5001145 w 8636594"/>
              <a:gd name="connsiteY54" fmla="*/ 5015124 h 6305184"/>
              <a:gd name="connsiteX55" fmla="*/ 5028745 w 8636594"/>
              <a:gd name="connsiteY55" fmla="*/ 4982535 h 6305184"/>
              <a:gd name="connsiteX56" fmla="*/ 5056117 w 8636594"/>
              <a:gd name="connsiteY56" fmla="*/ 4949755 h 6305184"/>
              <a:gd name="connsiteX57" fmla="*/ 5083269 w 8636594"/>
              <a:gd name="connsiteY57" fmla="*/ 4916787 h 6305184"/>
              <a:gd name="connsiteX58" fmla="*/ 5110207 w 8636594"/>
              <a:gd name="connsiteY58" fmla="*/ 4883636 h 6305184"/>
              <a:gd name="connsiteX59" fmla="*/ 5136937 w 8636594"/>
              <a:gd name="connsiteY59" fmla="*/ 4850305 h 6305184"/>
              <a:gd name="connsiteX60" fmla="*/ 5163464 w 8636594"/>
              <a:gd name="connsiteY60" fmla="*/ 4816797 h 6305184"/>
              <a:gd name="connsiteX61" fmla="*/ 5215940 w 8636594"/>
              <a:gd name="connsiteY61" fmla="*/ 4749265 h 6305184"/>
              <a:gd name="connsiteX62" fmla="*/ 5267684 w 8636594"/>
              <a:gd name="connsiteY62" fmla="*/ 4681068 h 6305184"/>
              <a:gd name="connsiteX63" fmla="*/ 5318748 w 8636594"/>
              <a:gd name="connsiteY63" fmla="*/ 4612234 h 6305184"/>
              <a:gd name="connsiteX64" fmla="*/ 5369182 w 8636594"/>
              <a:gd name="connsiteY64" fmla="*/ 4542793 h 6305184"/>
              <a:gd name="connsiteX65" fmla="*/ 5419038 w 8636594"/>
              <a:gd name="connsiteY65" fmla="*/ 4472771 h 6305184"/>
              <a:gd name="connsiteX66" fmla="*/ 5468365 w 8636594"/>
              <a:gd name="connsiteY66" fmla="*/ 4402196 h 6305184"/>
              <a:gd name="connsiteX67" fmla="*/ 5517215 w 8636594"/>
              <a:gd name="connsiteY67" fmla="*/ 4331098 h 6305184"/>
              <a:gd name="connsiteX68" fmla="*/ 5565637 w 8636594"/>
              <a:gd name="connsiteY68" fmla="*/ 4259503 h 6305184"/>
              <a:gd name="connsiteX69" fmla="*/ 5613684 w 8636594"/>
              <a:gd name="connsiteY69" fmla="*/ 4187441 h 6305184"/>
              <a:gd name="connsiteX70" fmla="*/ 5685160 w 8636594"/>
              <a:gd name="connsiteY70" fmla="*/ 4078531 h 6305184"/>
              <a:gd name="connsiteX71" fmla="*/ 5756074 w 8636594"/>
              <a:gd name="connsiteY71" fmla="*/ 3968727 h 6305184"/>
              <a:gd name="connsiteX72" fmla="*/ 5873483 w 8636594"/>
              <a:gd name="connsiteY72" fmla="*/ 3783989 h 6305184"/>
              <a:gd name="connsiteX73" fmla="*/ 6203209 w 8636594"/>
              <a:gd name="connsiteY73" fmla="*/ 3258640 h 6305184"/>
              <a:gd name="connsiteX74" fmla="*/ 6299430 w 8636594"/>
              <a:gd name="connsiteY74" fmla="*/ 3107321 h 6305184"/>
              <a:gd name="connsiteX75" fmla="*/ 6372650 w 8636594"/>
              <a:gd name="connsiteY75" fmla="*/ 2993735 h 6305184"/>
              <a:gd name="connsiteX76" fmla="*/ 6453197 w 8636594"/>
              <a:gd name="connsiteY76" fmla="*/ 2869788 h 6305184"/>
              <a:gd name="connsiteX77" fmla="*/ 6564167 w 8636594"/>
              <a:gd name="connsiteY77" fmla="*/ 2696807 h 6305184"/>
              <a:gd name="connsiteX78" fmla="*/ 6976233 w 8636594"/>
              <a:gd name="connsiteY78" fmla="*/ 2045274 h 6305184"/>
              <a:gd name="connsiteX79" fmla="*/ 7086755 w 8636594"/>
              <a:gd name="connsiteY79" fmla="*/ 1872743 h 6305184"/>
              <a:gd name="connsiteX80" fmla="*/ 7170279 w 8636594"/>
              <a:gd name="connsiteY80" fmla="*/ 1744202 h 6305184"/>
              <a:gd name="connsiteX81" fmla="*/ 7226351 w 8636594"/>
              <a:gd name="connsiteY81" fmla="*/ 1659017 h 6305184"/>
              <a:gd name="connsiteX82" fmla="*/ 7282789 w 8636594"/>
              <a:gd name="connsiteY82" fmla="*/ 1574303 h 6305184"/>
              <a:gd name="connsiteX83" fmla="*/ 7339643 w 8636594"/>
              <a:gd name="connsiteY83" fmla="*/ 1490113 h 6305184"/>
              <a:gd name="connsiteX84" fmla="*/ 7396957 w 8636594"/>
              <a:gd name="connsiteY84" fmla="*/ 1406503 h 6305184"/>
              <a:gd name="connsiteX85" fmla="*/ 7454781 w 8636594"/>
              <a:gd name="connsiteY85" fmla="*/ 1323526 h 6305184"/>
              <a:gd name="connsiteX86" fmla="*/ 7513161 w 8636594"/>
              <a:gd name="connsiteY86" fmla="*/ 1241237 h 6305184"/>
              <a:gd name="connsiteX87" fmla="*/ 7572144 w 8636594"/>
              <a:gd name="connsiteY87" fmla="*/ 1159689 h 6305184"/>
              <a:gd name="connsiteX88" fmla="*/ 7601877 w 8636594"/>
              <a:gd name="connsiteY88" fmla="*/ 1119210 h 6305184"/>
              <a:gd name="connsiteX89" fmla="*/ 7631779 w 8636594"/>
              <a:gd name="connsiteY89" fmla="*/ 1078937 h 6305184"/>
              <a:gd name="connsiteX90" fmla="*/ 7661855 w 8636594"/>
              <a:gd name="connsiteY90" fmla="*/ 1038876 h 6305184"/>
              <a:gd name="connsiteX91" fmla="*/ 7692111 w 8636594"/>
              <a:gd name="connsiteY91" fmla="*/ 999035 h 6305184"/>
              <a:gd name="connsiteX92" fmla="*/ 7722554 w 8636594"/>
              <a:gd name="connsiteY92" fmla="*/ 959419 h 6305184"/>
              <a:gd name="connsiteX93" fmla="*/ 7753190 w 8636594"/>
              <a:gd name="connsiteY93" fmla="*/ 920037 h 6305184"/>
              <a:gd name="connsiteX94" fmla="*/ 7784023 w 8636594"/>
              <a:gd name="connsiteY94" fmla="*/ 880894 h 6305184"/>
              <a:gd name="connsiteX95" fmla="*/ 7815061 w 8636594"/>
              <a:gd name="connsiteY95" fmla="*/ 841997 h 6305184"/>
              <a:gd name="connsiteX96" fmla="*/ 7846308 w 8636594"/>
              <a:gd name="connsiteY96" fmla="*/ 803354 h 6305184"/>
              <a:gd name="connsiteX97" fmla="*/ 7877772 w 8636594"/>
              <a:gd name="connsiteY97" fmla="*/ 764970 h 6305184"/>
              <a:gd name="connsiteX98" fmla="*/ 7909458 w 8636594"/>
              <a:gd name="connsiteY98" fmla="*/ 726853 h 6305184"/>
              <a:gd name="connsiteX99" fmla="*/ 7941371 w 8636594"/>
              <a:gd name="connsiteY99" fmla="*/ 689010 h 6305184"/>
              <a:gd name="connsiteX100" fmla="*/ 7973518 w 8636594"/>
              <a:gd name="connsiteY100" fmla="*/ 651447 h 6305184"/>
              <a:gd name="connsiteX101" fmla="*/ 8005905 w 8636594"/>
              <a:gd name="connsiteY101" fmla="*/ 614171 h 6305184"/>
              <a:gd name="connsiteX102" fmla="*/ 8038538 w 8636594"/>
              <a:gd name="connsiteY102" fmla="*/ 577189 h 6305184"/>
              <a:gd name="connsiteX103" fmla="*/ 8071421 w 8636594"/>
              <a:gd name="connsiteY103" fmla="*/ 540507 h 6305184"/>
              <a:gd name="connsiteX104" fmla="*/ 8104563 w 8636594"/>
              <a:gd name="connsiteY104" fmla="*/ 504132 h 6305184"/>
              <a:gd name="connsiteX105" fmla="*/ 8137967 w 8636594"/>
              <a:gd name="connsiteY105" fmla="*/ 468072 h 6305184"/>
              <a:gd name="connsiteX106" fmla="*/ 8171641 w 8636594"/>
              <a:gd name="connsiteY106" fmla="*/ 432332 h 6305184"/>
              <a:gd name="connsiteX107" fmla="*/ 8205590 w 8636594"/>
              <a:gd name="connsiteY107" fmla="*/ 396920 h 6305184"/>
              <a:gd name="connsiteX108" fmla="*/ 8239820 w 8636594"/>
              <a:gd name="connsiteY108" fmla="*/ 361843 h 6305184"/>
              <a:gd name="connsiteX109" fmla="*/ 8274337 w 8636594"/>
              <a:gd name="connsiteY109" fmla="*/ 327107 h 6305184"/>
              <a:gd name="connsiteX110" fmla="*/ 8309147 w 8636594"/>
              <a:gd name="connsiteY110" fmla="*/ 292718 h 6305184"/>
              <a:gd name="connsiteX111" fmla="*/ 8344256 w 8636594"/>
              <a:gd name="connsiteY111" fmla="*/ 258685 h 6305184"/>
              <a:gd name="connsiteX112" fmla="*/ 8379669 w 8636594"/>
              <a:gd name="connsiteY112" fmla="*/ 225013 h 6305184"/>
              <a:gd name="connsiteX113" fmla="*/ 8415394 w 8636594"/>
              <a:gd name="connsiteY113" fmla="*/ 191709 h 6305184"/>
              <a:gd name="connsiteX114" fmla="*/ 8451434 w 8636594"/>
              <a:gd name="connsiteY114" fmla="*/ 158780 h 6305184"/>
              <a:gd name="connsiteX115" fmla="*/ 8487798 w 8636594"/>
              <a:gd name="connsiteY115" fmla="*/ 126233 h 6305184"/>
              <a:gd name="connsiteX116" fmla="*/ 8524489 w 8636594"/>
              <a:gd name="connsiteY116" fmla="*/ 94075 h 6305184"/>
              <a:gd name="connsiteX117" fmla="*/ 8561515 w 8636594"/>
              <a:gd name="connsiteY117" fmla="*/ 62312 h 6305184"/>
              <a:gd name="connsiteX118" fmla="*/ 8598881 w 8636594"/>
              <a:gd name="connsiteY118" fmla="*/ 30951 h 6305184"/>
              <a:gd name="connsiteX119" fmla="*/ 8636594 w 8636594"/>
              <a:gd name="connsiteY119" fmla="*/ 0 h 6305184"/>
              <a:gd name="connsiteX0" fmla="*/ 8636594 w 8636594"/>
              <a:gd name="connsiteY0" fmla="*/ 0 h 6286245"/>
              <a:gd name="connsiteX1" fmla="*/ 5293 w 8636594"/>
              <a:gd name="connsiteY1" fmla="*/ 0 h 6286245"/>
              <a:gd name="connsiteX2" fmla="*/ 0 w 8636594"/>
              <a:gd name="connsiteY2" fmla="*/ 5587843 h 6286245"/>
              <a:gd name="connsiteX3" fmla="*/ 1594033 w 8636594"/>
              <a:gd name="connsiteY3" fmla="*/ 5600057 h 6286245"/>
              <a:gd name="connsiteX4" fmla="*/ 1686068 w 8636594"/>
              <a:gd name="connsiteY4" fmla="*/ 5599745 h 6286245"/>
              <a:gd name="connsiteX5" fmla="*/ 3285021 w 8636594"/>
              <a:gd name="connsiteY5" fmla="*/ 6286245 h 6286245"/>
              <a:gd name="connsiteX6" fmla="*/ 3330977 w 8636594"/>
              <a:gd name="connsiteY6" fmla="*/ 6266942 h 6286245"/>
              <a:gd name="connsiteX7" fmla="*/ 3376401 w 8636594"/>
              <a:gd name="connsiteY7" fmla="*/ 6247281 h 6286245"/>
              <a:gd name="connsiteX8" fmla="*/ 3421300 w 8636594"/>
              <a:gd name="connsiteY8" fmla="*/ 6227263 h 6286245"/>
              <a:gd name="connsiteX9" fmla="*/ 3465680 w 8636594"/>
              <a:gd name="connsiteY9" fmla="*/ 6206893 h 6286245"/>
              <a:gd name="connsiteX10" fmla="*/ 3509548 w 8636594"/>
              <a:gd name="connsiteY10" fmla="*/ 6186174 h 6286245"/>
              <a:gd name="connsiteX11" fmla="*/ 3552910 w 8636594"/>
              <a:gd name="connsiteY11" fmla="*/ 6165110 h 6286245"/>
              <a:gd name="connsiteX12" fmla="*/ 3595773 w 8636594"/>
              <a:gd name="connsiteY12" fmla="*/ 6143704 h 6286245"/>
              <a:gd name="connsiteX13" fmla="*/ 3638142 w 8636594"/>
              <a:gd name="connsiteY13" fmla="*/ 6121960 h 6286245"/>
              <a:gd name="connsiteX14" fmla="*/ 3680024 w 8636594"/>
              <a:gd name="connsiteY14" fmla="*/ 6099881 h 6286245"/>
              <a:gd name="connsiteX15" fmla="*/ 3721426 w 8636594"/>
              <a:gd name="connsiteY15" fmla="*/ 6077471 h 6286245"/>
              <a:gd name="connsiteX16" fmla="*/ 3762353 w 8636594"/>
              <a:gd name="connsiteY16" fmla="*/ 6054733 h 6286245"/>
              <a:gd name="connsiteX17" fmla="*/ 3802812 w 8636594"/>
              <a:gd name="connsiteY17" fmla="*/ 6031671 h 6286245"/>
              <a:gd name="connsiteX18" fmla="*/ 3842810 w 8636594"/>
              <a:gd name="connsiteY18" fmla="*/ 6008288 h 6286245"/>
              <a:gd name="connsiteX19" fmla="*/ 3882352 w 8636594"/>
              <a:gd name="connsiteY19" fmla="*/ 5984588 h 6286245"/>
              <a:gd name="connsiteX20" fmla="*/ 3921445 w 8636594"/>
              <a:gd name="connsiteY20" fmla="*/ 5960574 h 6286245"/>
              <a:gd name="connsiteX21" fmla="*/ 3960096 w 8636594"/>
              <a:gd name="connsiteY21" fmla="*/ 5936250 h 6286245"/>
              <a:gd name="connsiteX22" fmla="*/ 3998311 w 8636594"/>
              <a:gd name="connsiteY22" fmla="*/ 5911619 h 6286245"/>
              <a:gd name="connsiteX23" fmla="*/ 4036095 w 8636594"/>
              <a:gd name="connsiteY23" fmla="*/ 5886685 h 6286245"/>
              <a:gd name="connsiteX24" fmla="*/ 4073456 w 8636594"/>
              <a:gd name="connsiteY24" fmla="*/ 5861452 h 6286245"/>
              <a:gd name="connsiteX25" fmla="*/ 4110400 w 8636594"/>
              <a:gd name="connsiteY25" fmla="*/ 5835922 h 6286245"/>
              <a:gd name="connsiteX26" fmla="*/ 4146933 w 8636594"/>
              <a:gd name="connsiteY26" fmla="*/ 5810100 h 6286245"/>
              <a:gd name="connsiteX27" fmla="*/ 4183061 w 8636594"/>
              <a:gd name="connsiteY27" fmla="*/ 5783988 h 6286245"/>
              <a:gd name="connsiteX28" fmla="*/ 4218791 w 8636594"/>
              <a:gd name="connsiteY28" fmla="*/ 5757591 h 6286245"/>
              <a:gd name="connsiteX29" fmla="*/ 4254129 w 8636594"/>
              <a:gd name="connsiteY29" fmla="*/ 5730912 h 6286245"/>
              <a:gd name="connsiteX30" fmla="*/ 4289081 w 8636594"/>
              <a:gd name="connsiteY30" fmla="*/ 5703955 h 6286245"/>
              <a:gd name="connsiteX31" fmla="*/ 4323654 w 8636594"/>
              <a:gd name="connsiteY31" fmla="*/ 5676722 h 6286245"/>
              <a:gd name="connsiteX32" fmla="*/ 4357854 w 8636594"/>
              <a:gd name="connsiteY32" fmla="*/ 5649218 h 6286245"/>
              <a:gd name="connsiteX33" fmla="*/ 4391688 w 8636594"/>
              <a:gd name="connsiteY33" fmla="*/ 5621446 h 6286245"/>
              <a:gd name="connsiteX34" fmla="*/ 4425162 w 8636594"/>
              <a:gd name="connsiteY34" fmla="*/ 5593409 h 6286245"/>
              <a:gd name="connsiteX35" fmla="*/ 4458281 w 8636594"/>
              <a:gd name="connsiteY35" fmla="*/ 5565111 h 6286245"/>
              <a:gd name="connsiteX36" fmla="*/ 4491053 w 8636594"/>
              <a:gd name="connsiteY36" fmla="*/ 5536556 h 6286245"/>
              <a:gd name="connsiteX37" fmla="*/ 4523484 w 8636594"/>
              <a:gd name="connsiteY37" fmla="*/ 5507747 h 6286245"/>
              <a:gd name="connsiteX38" fmla="*/ 4555580 w 8636594"/>
              <a:gd name="connsiteY38" fmla="*/ 5478687 h 6286245"/>
              <a:gd name="connsiteX39" fmla="*/ 4587347 w 8636594"/>
              <a:gd name="connsiteY39" fmla="*/ 5449380 h 6286245"/>
              <a:gd name="connsiteX40" fmla="*/ 4618793 w 8636594"/>
              <a:gd name="connsiteY40" fmla="*/ 5419830 h 6286245"/>
              <a:gd name="connsiteX41" fmla="*/ 4649922 w 8636594"/>
              <a:gd name="connsiteY41" fmla="*/ 5390040 h 6286245"/>
              <a:gd name="connsiteX42" fmla="*/ 4680742 w 8636594"/>
              <a:gd name="connsiteY42" fmla="*/ 5360014 h 6286245"/>
              <a:gd name="connsiteX43" fmla="*/ 4711259 w 8636594"/>
              <a:gd name="connsiteY43" fmla="*/ 5329755 h 6286245"/>
              <a:gd name="connsiteX44" fmla="*/ 4741478 w 8636594"/>
              <a:gd name="connsiteY44" fmla="*/ 5299266 h 6286245"/>
              <a:gd name="connsiteX45" fmla="*/ 4771408 w 8636594"/>
              <a:gd name="connsiteY45" fmla="*/ 5268551 h 6286245"/>
              <a:gd name="connsiteX46" fmla="*/ 4801053 w 8636594"/>
              <a:gd name="connsiteY46" fmla="*/ 5237614 h 6286245"/>
              <a:gd name="connsiteX47" fmla="*/ 4830420 w 8636594"/>
              <a:gd name="connsiteY47" fmla="*/ 5206458 h 6286245"/>
              <a:gd name="connsiteX48" fmla="*/ 4859516 w 8636594"/>
              <a:gd name="connsiteY48" fmla="*/ 5175087 h 6286245"/>
              <a:gd name="connsiteX49" fmla="*/ 4888347 w 8636594"/>
              <a:gd name="connsiteY49" fmla="*/ 5143504 h 6286245"/>
              <a:gd name="connsiteX50" fmla="*/ 4916919 w 8636594"/>
              <a:gd name="connsiteY50" fmla="*/ 5111713 h 6286245"/>
              <a:gd name="connsiteX51" fmla="*/ 4945238 w 8636594"/>
              <a:gd name="connsiteY51" fmla="*/ 5079717 h 6286245"/>
              <a:gd name="connsiteX52" fmla="*/ 4973311 w 8636594"/>
              <a:gd name="connsiteY52" fmla="*/ 5047519 h 6286245"/>
              <a:gd name="connsiteX53" fmla="*/ 5001145 w 8636594"/>
              <a:gd name="connsiteY53" fmla="*/ 5015124 h 6286245"/>
              <a:gd name="connsiteX54" fmla="*/ 5028745 w 8636594"/>
              <a:gd name="connsiteY54" fmla="*/ 4982535 h 6286245"/>
              <a:gd name="connsiteX55" fmla="*/ 5056117 w 8636594"/>
              <a:gd name="connsiteY55" fmla="*/ 4949755 h 6286245"/>
              <a:gd name="connsiteX56" fmla="*/ 5083269 w 8636594"/>
              <a:gd name="connsiteY56" fmla="*/ 4916787 h 6286245"/>
              <a:gd name="connsiteX57" fmla="*/ 5110207 w 8636594"/>
              <a:gd name="connsiteY57" fmla="*/ 4883636 h 6286245"/>
              <a:gd name="connsiteX58" fmla="*/ 5136937 w 8636594"/>
              <a:gd name="connsiteY58" fmla="*/ 4850305 h 6286245"/>
              <a:gd name="connsiteX59" fmla="*/ 5163464 w 8636594"/>
              <a:gd name="connsiteY59" fmla="*/ 4816797 h 6286245"/>
              <a:gd name="connsiteX60" fmla="*/ 5215940 w 8636594"/>
              <a:gd name="connsiteY60" fmla="*/ 4749265 h 6286245"/>
              <a:gd name="connsiteX61" fmla="*/ 5267684 w 8636594"/>
              <a:gd name="connsiteY61" fmla="*/ 4681068 h 6286245"/>
              <a:gd name="connsiteX62" fmla="*/ 5318748 w 8636594"/>
              <a:gd name="connsiteY62" fmla="*/ 4612234 h 6286245"/>
              <a:gd name="connsiteX63" fmla="*/ 5369182 w 8636594"/>
              <a:gd name="connsiteY63" fmla="*/ 4542793 h 6286245"/>
              <a:gd name="connsiteX64" fmla="*/ 5419038 w 8636594"/>
              <a:gd name="connsiteY64" fmla="*/ 4472771 h 6286245"/>
              <a:gd name="connsiteX65" fmla="*/ 5468365 w 8636594"/>
              <a:gd name="connsiteY65" fmla="*/ 4402196 h 6286245"/>
              <a:gd name="connsiteX66" fmla="*/ 5517215 w 8636594"/>
              <a:gd name="connsiteY66" fmla="*/ 4331098 h 6286245"/>
              <a:gd name="connsiteX67" fmla="*/ 5565637 w 8636594"/>
              <a:gd name="connsiteY67" fmla="*/ 4259503 h 6286245"/>
              <a:gd name="connsiteX68" fmla="*/ 5613684 w 8636594"/>
              <a:gd name="connsiteY68" fmla="*/ 4187441 h 6286245"/>
              <a:gd name="connsiteX69" fmla="*/ 5685160 w 8636594"/>
              <a:gd name="connsiteY69" fmla="*/ 4078531 h 6286245"/>
              <a:gd name="connsiteX70" fmla="*/ 5756074 w 8636594"/>
              <a:gd name="connsiteY70" fmla="*/ 3968727 h 6286245"/>
              <a:gd name="connsiteX71" fmla="*/ 5873483 w 8636594"/>
              <a:gd name="connsiteY71" fmla="*/ 3783989 h 6286245"/>
              <a:gd name="connsiteX72" fmla="*/ 6203209 w 8636594"/>
              <a:gd name="connsiteY72" fmla="*/ 3258640 h 6286245"/>
              <a:gd name="connsiteX73" fmla="*/ 6299430 w 8636594"/>
              <a:gd name="connsiteY73" fmla="*/ 3107321 h 6286245"/>
              <a:gd name="connsiteX74" fmla="*/ 6372650 w 8636594"/>
              <a:gd name="connsiteY74" fmla="*/ 2993735 h 6286245"/>
              <a:gd name="connsiteX75" fmla="*/ 6453197 w 8636594"/>
              <a:gd name="connsiteY75" fmla="*/ 2869788 h 6286245"/>
              <a:gd name="connsiteX76" fmla="*/ 6564167 w 8636594"/>
              <a:gd name="connsiteY76" fmla="*/ 2696807 h 6286245"/>
              <a:gd name="connsiteX77" fmla="*/ 6976233 w 8636594"/>
              <a:gd name="connsiteY77" fmla="*/ 2045274 h 6286245"/>
              <a:gd name="connsiteX78" fmla="*/ 7086755 w 8636594"/>
              <a:gd name="connsiteY78" fmla="*/ 1872743 h 6286245"/>
              <a:gd name="connsiteX79" fmla="*/ 7170279 w 8636594"/>
              <a:gd name="connsiteY79" fmla="*/ 1744202 h 6286245"/>
              <a:gd name="connsiteX80" fmla="*/ 7226351 w 8636594"/>
              <a:gd name="connsiteY80" fmla="*/ 1659017 h 6286245"/>
              <a:gd name="connsiteX81" fmla="*/ 7282789 w 8636594"/>
              <a:gd name="connsiteY81" fmla="*/ 1574303 h 6286245"/>
              <a:gd name="connsiteX82" fmla="*/ 7339643 w 8636594"/>
              <a:gd name="connsiteY82" fmla="*/ 1490113 h 6286245"/>
              <a:gd name="connsiteX83" fmla="*/ 7396957 w 8636594"/>
              <a:gd name="connsiteY83" fmla="*/ 1406503 h 6286245"/>
              <a:gd name="connsiteX84" fmla="*/ 7454781 w 8636594"/>
              <a:gd name="connsiteY84" fmla="*/ 1323526 h 6286245"/>
              <a:gd name="connsiteX85" fmla="*/ 7513161 w 8636594"/>
              <a:gd name="connsiteY85" fmla="*/ 1241237 h 6286245"/>
              <a:gd name="connsiteX86" fmla="*/ 7572144 w 8636594"/>
              <a:gd name="connsiteY86" fmla="*/ 1159689 h 6286245"/>
              <a:gd name="connsiteX87" fmla="*/ 7601877 w 8636594"/>
              <a:gd name="connsiteY87" fmla="*/ 1119210 h 6286245"/>
              <a:gd name="connsiteX88" fmla="*/ 7631779 w 8636594"/>
              <a:gd name="connsiteY88" fmla="*/ 1078937 h 6286245"/>
              <a:gd name="connsiteX89" fmla="*/ 7661855 w 8636594"/>
              <a:gd name="connsiteY89" fmla="*/ 1038876 h 6286245"/>
              <a:gd name="connsiteX90" fmla="*/ 7692111 w 8636594"/>
              <a:gd name="connsiteY90" fmla="*/ 999035 h 6286245"/>
              <a:gd name="connsiteX91" fmla="*/ 7722554 w 8636594"/>
              <a:gd name="connsiteY91" fmla="*/ 959419 h 6286245"/>
              <a:gd name="connsiteX92" fmla="*/ 7753190 w 8636594"/>
              <a:gd name="connsiteY92" fmla="*/ 920037 h 6286245"/>
              <a:gd name="connsiteX93" fmla="*/ 7784023 w 8636594"/>
              <a:gd name="connsiteY93" fmla="*/ 880894 h 6286245"/>
              <a:gd name="connsiteX94" fmla="*/ 7815061 w 8636594"/>
              <a:gd name="connsiteY94" fmla="*/ 841997 h 6286245"/>
              <a:gd name="connsiteX95" fmla="*/ 7846308 w 8636594"/>
              <a:gd name="connsiteY95" fmla="*/ 803354 h 6286245"/>
              <a:gd name="connsiteX96" fmla="*/ 7877772 w 8636594"/>
              <a:gd name="connsiteY96" fmla="*/ 764970 h 6286245"/>
              <a:gd name="connsiteX97" fmla="*/ 7909458 w 8636594"/>
              <a:gd name="connsiteY97" fmla="*/ 726853 h 6286245"/>
              <a:gd name="connsiteX98" fmla="*/ 7941371 w 8636594"/>
              <a:gd name="connsiteY98" fmla="*/ 689010 h 6286245"/>
              <a:gd name="connsiteX99" fmla="*/ 7973518 w 8636594"/>
              <a:gd name="connsiteY99" fmla="*/ 651447 h 6286245"/>
              <a:gd name="connsiteX100" fmla="*/ 8005905 w 8636594"/>
              <a:gd name="connsiteY100" fmla="*/ 614171 h 6286245"/>
              <a:gd name="connsiteX101" fmla="*/ 8038538 w 8636594"/>
              <a:gd name="connsiteY101" fmla="*/ 577189 h 6286245"/>
              <a:gd name="connsiteX102" fmla="*/ 8071421 w 8636594"/>
              <a:gd name="connsiteY102" fmla="*/ 540507 h 6286245"/>
              <a:gd name="connsiteX103" fmla="*/ 8104563 w 8636594"/>
              <a:gd name="connsiteY103" fmla="*/ 504132 h 6286245"/>
              <a:gd name="connsiteX104" fmla="*/ 8137967 w 8636594"/>
              <a:gd name="connsiteY104" fmla="*/ 468072 h 6286245"/>
              <a:gd name="connsiteX105" fmla="*/ 8171641 w 8636594"/>
              <a:gd name="connsiteY105" fmla="*/ 432332 h 6286245"/>
              <a:gd name="connsiteX106" fmla="*/ 8205590 w 8636594"/>
              <a:gd name="connsiteY106" fmla="*/ 396920 h 6286245"/>
              <a:gd name="connsiteX107" fmla="*/ 8239820 w 8636594"/>
              <a:gd name="connsiteY107" fmla="*/ 361843 h 6286245"/>
              <a:gd name="connsiteX108" fmla="*/ 8274337 w 8636594"/>
              <a:gd name="connsiteY108" fmla="*/ 327107 h 6286245"/>
              <a:gd name="connsiteX109" fmla="*/ 8309147 w 8636594"/>
              <a:gd name="connsiteY109" fmla="*/ 292718 h 6286245"/>
              <a:gd name="connsiteX110" fmla="*/ 8344256 w 8636594"/>
              <a:gd name="connsiteY110" fmla="*/ 258685 h 6286245"/>
              <a:gd name="connsiteX111" fmla="*/ 8379669 w 8636594"/>
              <a:gd name="connsiteY111" fmla="*/ 225013 h 6286245"/>
              <a:gd name="connsiteX112" fmla="*/ 8415394 w 8636594"/>
              <a:gd name="connsiteY112" fmla="*/ 191709 h 6286245"/>
              <a:gd name="connsiteX113" fmla="*/ 8451434 w 8636594"/>
              <a:gd name="connsiteY113" fmla="*/ 158780 h 6286245"/>
              <a:gd name="connsiteX114" fmla="*/ 8487798 w 8636594"/>
              <a:gd name="connsiteY114" fmla="*/ 126233 h 6286245"/>
              <a:gd name="connsiteX115" fmla="*/ 8524489 w 8636594"/>
              <a:gd name="connsiteY115" fmla="*/ 94075 h 6286245"/>
              <a:gd name="connsiteX116" fmla="*/ 8561515 w 8636594"/>
              <a:gd name="connsiteY116" fmla="*/ 62312 h 6286245"/>
              <a:gd name="connsiteX117" fmla="*/ 8598881 w 8636594"/>
              <a:gd name="connsiteY117" fmla="*/ 30951 h 6286245"/>
              <a:gd name="connsiteX118" fmla="*/ 8636594 w 8636594"/>
              <a:gd name="connsiteY118" fmla="*/ 0 h 6286245"/>
              <a:gd name="connsiteX0" fmla="*/ 8636594 w 8636594"/>
              <a:gd name="connsiteY0" fmla="*/ 0 h 6266942"/>
              <a:gd name="connsiteX1" fmla="*/ 5293 w 8636594"/>
              <a:gd name="connsiteY1" fmla="*/ 0 h 6266942"/>
              <a:gd name="connsiteX2" fmla="*/ 0 w 8636594"/>
              <a:gd name="connsiteY2" fmla="*/ 5587843 h 6266942"/>
              <a:gd name="connsiteX3" fmla="*/ 1594033 w 8636594"/>
              <a:gd name="connsiteY3" fmla="*/ 5600057 h 6266942"/>
              <a:gd name="connsiteX4" fmla="*/ 1686068 w 8636594"/>
              <a:gd name="connsiteY4" fmla="*/ 5599745 h 6266942"/>
              <a:gd name="connsiteX5" fmla="*/ 3330977 w 8636594"/>
              <a:gd name="connsiteY5" fmla="*/ 6266942 h 6266942"/>
              <a:gd name="connsiteX6" fmla="*/ 3376401 w 8636594"/>
              <a:gd name="connsiteY6" fmla="*/ 6247281 h 6266942"/>
              <a:gd name="connsiteX7" fmla="*/ 3421300 w 8636594"/>
              <a:gd name="connsiteY7" fmla="*/ 6227263 h 6266942"/>
              <a:gd name="connsiteX8" fmla="*/ 3465680 w 8636594"/>
              <a:gd name="connsiteY8" fmla="*/ 6206893 h 6266942"/>
              <a:gd name="connsiteX9" fmla="*/ 3509548 w 8636594"/>
              <a:gd name="connsiteY9" fmla="*/ 6186174 h 6266942"/>
              <a:gd name="connsiteX10" fmla="*/ 3552910 w 8636594"/>
              <a:gd name="connsiteY10" fmla="*/ 6165110 h 6266942"/>
              <a:gd name="connsiteX11" fmla="*/ 3595773 w 8636594"/>
              <a:gd name="connsiteY11" fmla="*/ 6143704 h 6266942"/>
              <a:gd name="connsiteX12" fmla="*/ 3638142 w 8636594"/>
              <a:gd name="connsiteY12" fmla="*/ 6121960 h 6266942"/>
              <a:gd name="connsiteX13" fmla="*/ 3680024 w 8636594"/>
              <a:gd name="connsiteY13" fmla="*/ 6099881 h 6266942"/>
              <a:gd name="connsiteX14" fmla="*/ 3721426 w 8636594"/>
              <a:gd name="connsiteY14" fmla="*/ 6077471 h 6266942"/>
              <a:gd name="connsiteX15" fmla="*/ 3762353 w 8636594"/>
              <a:gd name="connsiteY15" fmla="*/ 6054733 h 6266942"/>
              <a:gd name="connsiteX16" fmla="*/ 3802812 w 8636594"/>
              <a:gd name="connsiteY16" fmla="*/ 6031671 h 6266942"/>
              <a:gd name="connsiteX17" fmla="*/ 3842810 w 8636594"/>
              <a:gd name="connsiteY17" fmla="*/ 6008288 h 6266942"/>
              <a:gd name="connsiteX18" fmla="*/ 3882352 w 8636594"/>
              <a:gd name="connsiteY18" fmla="*/ 5984588 h 6266942"/>
              <a:gd name="connsiteX19" fmla="*/ 3921445 w 8636594"/>
              <a:gd name="connsiteY19" fmla="*/ 5960574 h 6266942"/>
              <a:gd name="connsiteX20" fmla="*/ 3960096 w 8636594"/>
              <a:gd name="connsiteY20" fmla="*/ 5936250 h 6266942"/>
              <a:gd name="connsiteX21" fmla="*/ 3998311 w 8636594"/>
              <a:gd name="connsiteY21" fmla="*/ 5911619 h 6266942"/>
              <a:gd name="connsiteX22" fmla="*/ 4036095 w 8636594"/>
              <a:gd name="connsiteY22" fmla="*/ 5886685 h 6266942"/>
              <a:gd name="connsiteX23" fmla="*/ 4073456 w 8636594"/>
              <a:gd name="connsiteY23" fmla="*/ 5861452 h 6266942"/>
              <a:gd name="connsiteX24" fmla="*/ 4110400 w 8636594"/>
              <a:gd name="connsiteY24" fmla="*/ 5835922 h 6266942"/>
              <a:gd name="connsiteX25" fmla="*/ 4146933 w 8636594"/>
              <a:gd name="connsiteY25" fmla="*/ 5810100 h 6266942"/>
              <a:gd name="connsiteX26" fmla="*/ 4183061 w 8636594"/>
              <a:gd name="connsiteY26" fmla="*/ 5783988 h 6266942"/>
              <a:gd name="connsiteX27" fmla="*/ 4218791 w 8636594"/>
              <a:gd name="connsiteY27" fmla="*/ 5757591 h 6266942"/>
              <a:gd name="connsiteX28" fmla="*/ 4254129 w 8636594"/>
              <a:gd name="connsiteY28" fmla="*/ 5730912 h 6266942"/>
              <a:gd name="connsiteX29" fmla="*/ 4289081 w 8636594"/>
              <a:gd name="connsiteY29" fmla="*/ 5703955 h 6266942"/>
              <a:gd name="connsiteX30" fmla="*/ 4323654 w 8636594"/>
              <a:gd name="connsiteY30" fmla="*/ 5676722 h 6266942"/>
              <a:gd name="connsiteX31" fmla="*/ 4357854 w 8636594"/>
              <a:gd name="connsiteY31" fmla="*/ 5649218 h 6266942"/>
              <a:gd name="connsiteX32" fmla="*/ 4391688 w 8636594"/>
              <a:gd name="connsiteY32" fmla="*/ 5621446 h 6266942"/>
              <a:gd name="connsiteX33" fmla="*/ 4425162 w 8636594"/>
              <a:gd name="connsiteY33" fmla="*/ 5593409 h 6266942"/>
              <a:gd name="connsiteX34" fmla="*/ 4458281 w 8636594"/>
              <a:gd name="connsiteY34" fmla="*/ 5565111 h 6266942"/>
              <a:gd name="connsiteX35" fmla="*/ 4491053 w 8636594"/>
              <a:gd name="connsiteY35" fmla="*/ 5536556 h 6266942"/>
              <a:gd name="connsiteX36" fmla="*/ 4523484 w 8636594"/>
              <a:gd name="connsiteY36" fmla="*/ 5507747 h 6266942"/>
              <a:gd name="connsiteX37" fmla="*/ 4555580 w 8636594"/>
              <a:gd name="connsiteY37" fmla="*/ 5478687 h 6266942"/>
              <a:gd name="connsiteX38" fmla="*/ 4587347 w 8636594"/>
              <a:gd name="connsiteY38" fmla="*/ 5449380 h 6266942"/>
              <a:gd name="connsiteX39" fmla="*/ 4618793 w 8636594"/>
              <a:gd name="connsiteY39" fmla="*/ 5419830 h 6266942"/>
              <a:gd name="connsiteX40" fmla="*/ 4649922 w 8636594"/>
              <a:gd name="connsiteY40" fmla="*/ 5390040 h 6266942"/>
              <a:gd name="connsiteX41" fmla="*/ 4680742 w 8636594"/>
              <a:gd name="connsiteY41" fmla="*/ 5360014 h 6266942"/>
              <a:gd name="connsiteX42" fmla="*/ 4711259 w 8636594"/>
              <a:gd name="connsiteY42" fmla="*/ 5329755 h 6266942"/>
              <a:gd name="connsiteX43" fmla="*/ 4741478 w 8636594"/>
              <a:gd name="connsiteY43" fmla="*/ 5299266 h 6266942"/>
              <a:gd name="connsiteX44" fmla="*/ 4771408 w 8636594"/>
              <a:gd name="connsiteY44" fmla="*/ 5268551 h 6266942"/>
              <a:gd name="connsiteX45" fmla="*/ 4801053 w 8636594"/>
              <a:gd name="connsiteY45" fmla="*/ 5237614 h 6266942"/>
              <a:gd name="connsiteX46" fmla="*/ 4830420 w 8636594"/>
              <a:gd name="connsiteY46" fmla="*/ 5206458 h 6266942"/>
              <a:gd name="connsiteX47" fmla="*/ 4859516 w 8636594"/>
              <a:gd name="connsiteY47" fmla="*/ 5175087 h 6266942"/>
              <a:gd name="connsiteX48" fmla="*/ 4888347 w 8636594"/>
              <a:gd name="connsiteY48" fmla="*/ 5143504 h 6266942"/>
              <a:gd name="connsiteX49" fmla="*/ 4916919 w 8636594"/>
              <a:gd name="connsiteY49" fmla="*/ 5111713 h 6266942"/>
              <a:gd name="connsiteX50" fmla="*/ 4945238 w 8636594"/>
              <a:gd name="connsiteY50" fmla="*/ 5079717 h 6266942"/>
              <a:gd name="connsiteX51" fmla="*/ 4973311 w 8636594"/>
              <a:gd name="connsiteY51" fmla="*/ 5047519 h 6266942"/>
              <a:gd name="connsiteX52" fmla="*/ 5001145 w 8636594"/>
              <a:gd name="connsiteY52" fmla="*/ 5015124 h 6266942"/>
              <a:gd name="connsiteX53" fmla="*/ 5028745 w 8636594"/>
              <a:gd name="connsiteY53" fmla="*/ 4982535 h 6266942"/>
              <a:gd name="connsiteX54" fmla="*/ 5056117 w 8636594"/>
              <a:gd name="connsiteY54" fmla="*/ 4949755 h 6266942"/>
              <a:gd name="connsiteX55" fmla="*/ 5083269 w 8636594"/>
              <a:gd name="connsiteY55" fmla="*/ 4916787 h 6266942"/>
              <a:gd name="connsiteX56" fmla="*/ 5110207 w 8636594"/>
              <a:gd name="connsiteY56" fmla="*/ 4883636 h 6266942"/>
              <a:gd name="connsiteX57" fmla="*/ 5136937 w 8636594"/>
              <a:gd name="connsiteY57" fmla="*/ 4850305 h 6266942"/>
              <a:gd name="connsiteX58" fmla="*/ 5163464 w 8636594"/>
              <a:gd name="connsiteY58" fmla="*/ 4816797 h 6266942"/>
              <a:gd name="connsiteX59" fmla="*/ 5215940 w 8636594"/>
              <a:gd name="connsiteY59" fmla="*/ 4749265 h 6266942"/>
              <a:gd name="connsiteX60" fmla="*/ 5267684 w 8636594"/>
              <a:gd name="connsiteY60" fmla="*/ 4681068 h 6266942"/>
              <a:gd name="connsiteX61" fmla="*/ 5318748 w 8636594"/>
              <a:gd name="connsiteY61" fmla="*/ 4612234 h 6266942"/>
              <a:gd name="connsiteX62" fmla="*/ 5369182 w 8636594"/>
              <a:gd name="connsiteY62" fmla="*/ 4542793 h 6266942"/>
              <a:gd name="connsiteX63" fmla="*/ 5419038 w 8636594"/>
              <a:gd name="connsiteY63" fmla="*/ 4472771 h 6266942"/>
              <a:gd name="connsiteX64" fmla="*/ 5468365 w 8636594"/>
              <a:gd name="connsiteY64" fmla="*/ 4402196 h 6266942"/>
              <a:gd name="connsiteX65" fmla="*/ 5517215 w 8636594"/>
              <a:gd name="connsiteY65" fmla="*/ 4331098 h 6266942"/>
              <a:gd name="connsiteX66" fmla="*/ 5565637 w 8636594"/>
              <a:gd name="connsiteY66" fmla="*/ 4259503 h 6266942"/>
              <a:gd name="connsiteX67" fmla="*/ 5613684 w 8636594"/>
              <a:gd name="connsiteY67" fmla="*/ 4187441 h 6266942"/>
              <a:gd name="connsiteX68" fmla="*/ 5685160 w 8636594"/>
              <a:gd name="connsiteY68" fmla="*/ 4078531 h 6266942"/>
              <a:gd name="connsiteX69" fmla="*/ 5756074 w 8636594"/>
              <a:gd name="connsiteY69" fmla="*/ 3968727 h 6266942"/>
              <a:gd name="connsiteX70" fmla="*/ 5873483 w 8636594"/>
              <a:gd name="connsiteY70" fmla="*/ 3783989 h 6266942"/>
              <a:gd name="connsiteX71" fmla="*/ 6203209 w 8636594"/>
              <a:gd name="connsiteY71" fmla="*/ 3258640 h 6266942"/>
              <a:gd name="connsiteX72" fmla="*/ 6299430 w 8636594"/>
              <a:gd name="connsiteY72" fmla="*/ 3107321 h 6266942"/>
              <a:gd name="connsiteX73" fmla="*/ 6372650 w 8636594"/>
              <a:gd name="connsiteY73" fmla="*/ 2993735 h 6266942"/>
              <a:gd name="connsiteX74" fmla="*/ 6453197 w 8636594"/>
              <a:gd name="connsiteY74" fmla="*/ 2869788 h 6266942"/>
              <a:gd name="connsiteX75" fmla="*/ 6564167 w 8636594"/>
              <a:gd name="connsiteY75" fmla="*/ 2696807 h 6266942"/>
              <a:gd name="connsiteX76" fmla="*/ 6976233 w 8636594"/>
              <a:gd name="connsiteY76" fmla="*/ 2045274 h 6266942"/>
              <a:gd name="connsiteX77" fmla="*/ 7086755 w 8636594"/>
              <a:gd name="connsiteY77" fmla="*/ 1872743 h 6266942"/>
              <a:gd name="connsiteX78" fmla="*/ 7170279 w 8636594"/>
              <a:gd name="connsiteY78" fmla="*/ 1744202 h 6266942"/>
              <a:gd name="connsiteX79" fmla="*/ 7226351 w 8636594"/>
              <a:gd name="connsiteY79" fmla="*/ 1659017 h 6266942"/>
              <a:gd name="connsiteX80" fmla="*/ 7282789 w 8636594"/>
              <a:gd name="connsiteY80" fmla="*/ 1574303 h 6266942"/>
              <a:gd name="connsiteX81" fmla="*/ 7339643 w 8636594"/>
              <a:gd name="connsiteY81" fmla="*/ 1490113 h 6266942"/>
              <a:gd name="connsiteX82" fmla="*/ 7396957 w 8636594"/>
              <a:gd name="connsiteY82" fmla="*/ 1406503 h 6266942"/>
              <a:gd name="connsiteX83" fmla="*/ 7454781 w 8636594"/>
              <a:gd name="connsiteY83" fmla="*/ 1323526 h 6266942"/>
              <a:gd name="connsiteX84" fmla="*/ 7513161 w 8636594"/>
              <a:gd name="connsiteY84" fmla="*/ 1241237 h 6266942"/>
              <a:gd name="connsiteX85" fmla="*/ 7572144 w 8636594"/>
              <a:gd name="connsiteY85" fmla="*/ 1159689 h 6266942"/>
              <a:gd name="connsiteX86" fmla="*/ 7601877 w 8636594"/>
              <a:gd name="connsiteY86" fmla="*/ 1119210 h 6266942"/>
              <a:gd name="connsiteX87" fmla="*/ 7631779 w 8636594"/>
              <a:gd name="connsiteY87" fmla="*/ 1078937 h 6266942"/>
              <a:gd name="connsiteX88" fmla="*/ 7661855 w 8636594"/>
              <a:gd name="connsiteY88" fmla="*/ 1038876 h 6266942"/>
              <a:gd name="connsiteX89" fmla="*/ 7692111 w 8636594"/>
              <a:gd name="connsiteY89" fmla="*/ 999035 h 6266942"/>
              <a:gd name="connsiteX90" fmla="*/ 7722554 w 8636594"/>
              <a:gd name="connsiteY90" fmla="*/ 959419 h 6266942"/>
              <a:gd name="connsiteX91" fmla="*/ 7753190 w 8636594"/>
              <a:gd name="connsiteY91" fmla="*/ 920037 h 6266942"/>
              <a:gd name="connsiteX92" fmla="*/ 7784023 w 8636594"/>
              <a:gd name="connsiteY92" fmla="*/ 880894 h 6266942"/>
              <a:gd name="connsiteX93" fmla="*/ 7815061 w 8636594"/>
              <a:gd name="connsiteY93" fmla="*/ 841997 h 6266942"/>
              <a:gd name="connsiteX94" fmla="*/ 7846308 w 8636594"/>
              <a:gd name="connsiteY94" fmla="*/ 803354 h 6266942"/>
              <a:gd name="connsiteX95" fmla="*/ 7877772 w 8636594"/>
              <a:gd name="connsiteY95" fmla="*/ 764970 h 6266942"/>
              <a:gd name="connsiteX96" fmla="*/ 7909458 w 8636594"/>
              <a:gd name="connsiteY96" fmla="*/ 726853 h 6266942"/>
              <a:gd name="connsiteX97" fmla="*/ 7941371 w 8636594"/>
              <a:gd name="connsiteY97" fmla="*/ 689010 h 6266942"/>
              <a:gd name="connsiteX98" fmla="*/ 7973518 w 8636594"/>
              <a:gd name="connsiteY98" fmla="*/ 651447 h 6266942"/>
              <a:gd name="connsiteX99" fmla="*/ 8005905 w 8636594"/>
              <a:gd name="connsiteY99" fmla="*/ 614171 h 6266942"/>
              <a:gd name="connsiteX100" fmla="*/ 8038538 w 8636594"/>
              <a:gd name="connsiteY100" fmla="*/ 577189 h 6266942"/>
              <a:gd name="connsiteX101" fmla="*/ 8071421 w 8636594"/>
              <a:gd name="connsiteY101" fmla="*/ 540507 h 6266942"/>
              <a:gd name="connsiteX102" fmla="*/ 8104563 w 8636594"/>
              <a:gd name="connsiteY102" fmla="*/ 504132 h 6266942"/>
              <a:gd name="connsiteX103" fmla="*/ 8137967 w 8636594"/>
              <a:gd name="connsiteY103" fmla="*/ 468072 h 6266942"/>
              <a:gd name="connsiteX104" fmla="*/ 8171641 w 8636594"/>
              <a:gd name="connsiteY104" fmla="*/ 432332 h 6266942"/>
              <a:gd name="connsiteX105" fmla="*/ 8205590 w 8636594"/>
              <a:gd name="connsiteY105" fmla="*/ 396920 h 6266942"/>
              <a:gd name="connsiteX106" fmla="*/ 8239820 w 8636594"/>
              <a:gd name="connsiteY106" fmla="*/ 361843 h 6266942"/>
              <a:gd name="connsiteX107" fmla="*/ 8274337 w 8636594"/>
              <a:gd name="connsiteY107" fmla="*/ 327107 h 6266942"/>
              <a:gd name="connsiteX108" fmla="*/ 8309147 w 8636594"/>
              <a:gd name="connsiteY108" fmla="*/ 292718 h 6266942"/>
              <a:gd name="connsiteX109" fmla="*/ 8344256 w 8636594"/>
              <a:gd name="connsiteY109" fmla="*/ 258685 h 6266942"/>
              <a:gd name="connsiteX110" fmla="*/ 8379669 w 8636594"/>
              <a:gd name="connsiteY110" fmla="*/ 225013 h 6266942"/>
              <a:gd name="connsiteX111" fmla="*/ 8415394 w 8636594"/>
              <a:gd name="connsiteY111" fmla="*/ 191709 h 6266942"/>
              <a:gd name="connsiteX112" fmla="*/ 8451434 w 8636594"/>
              <a:gd name="connsiteY112" fmla="*/ 158780 h 6266942"/>
              <a:gd name="connsiteX113" fmla="*/ 8487798 w 8636594"/>
              <a:gd name="connsiteY113" fmla="*/ 126233 h 6266942"/>
              <a:gd name="connsiteX114" fmla="*/ 8524489 w 8636594"/>
              <a:gd name="connsiteY114" fmla="*/ 94075 h 6266942"/>
              <a:gd name="connsiteX115" fmla="*/ 8561515 w 8636594"/>
              <a:gd name="connsiteY115" fmla="*/ 62312 h 6266942"/>
              <a:gd name="connsiteX116" fmla="*/ 8598881 w 8636594"/>
              <a:gd name="connsiteY116" fmla="*/ 30951 h 6266942"/>
              <a:gd name="connsiteX117" fmla="*/ 8636594 w 8636594"/>
              <a:gd name="connsiteY117" fmla="*/ 0 h 6266942"/>
              <a:gd name="connsiteX0" fmla="*/ 8636594 w 8636594"/>
              <a:gd name="connsiteY0" fmla="*/ 0 h 6247281"/>
              <a:gd name="connsiteX1" fmla="*/ 5293 w 8636594"/>
              <a:gd name="connsiteY1" fmla="*/ 0 h 6247281"/>
              <a:gd name="connsiteX2" fmla="*/ 0 w 8636594"/>
              <a:gd name="connsiteY2" fmla="*/ 5587843 h 6247281"/>
              <a:gd name="connsiteX3" fmla="*/ 1594033 w 8636594"/>
              <a:gd name="connsiteY3" fmla="*/ 5600057 h 6247281"/>
              <a:gd name="connsiteX4" fmla="*/ 1686068 w 8636594"/>
              <a:gd name="connsiteY4" fmla="*/ 5599745 h 6247281"/>
              <a:gd name="connsiteX5" fmla="*/ 3376401 w 8636594"/>
              <a:gd name="connsiteY5" fmla="*/ 6247281 h 6247281"/>
              <a:gd name="connsiteX6" fmla="*/ 3421300 w 8636594"/>
              <a:gd name="connsiteY6" fmla="*/ 6227263 h 6247281"/>
              <a:gd name="connsiteX7" fmla="*/ 3465680 w 8636594"/>
              <a:gd name="connsiteY7" fmla="*/ 6206893 h 6247281"/>
              <a:gd name="connsiteX8" fmla="*/ 3509548 w 8636594"/>
              <a:gd name="connsiteY8" fmla="*/ 6186174 h 6247281"/>
              <a:gd name="connsiteX9" fmla="*/ 3552910 w 8636594"/>
              <a:gd name="connsiteY9" fmla="*/ 6165110 h 6247281"/>
              <a:gd name="connsiteX10" fmla="*/ 3595773 w 8636594"/>
              <a:gd name="connsiteY10" fmla="*/ 6143704 h 6247281"/>
              <a:gd name="connsiteX11" fmla="*/ 3638142 w 8636594"/>
              <a:gd name="connsiteY11" fmla="*/ 6121960 h 6247281"/>
              <a:gd name="connsiteX12" fmla="*/ 3680024 w 8636594"/>
              <a:gd name="connsiteY12" fmla="*/ 6099881 h 6247281"/>
              <a:gd name="connsiteX13" fmla="*/ 3721426 w 8636594"/>
              <a:gd name="connsiteY13" fmla="*/ 6077471 h 6247281"/>
              <a:gd name="connsiteX14" fmla="*/ 3762353 w 8636594"/>
              <a:gd name="connsiteY14" fmla="*/ 6054733 h 6247281"/>
              <a:gd name="connsiteX15" fmla="*/ 3802812 w 8636594"/>
              <a:gd name="connsiteY15" fmla="*/ 6031671 h 6247281"/>
              <a:gd name="connsiteX16" fmla="*/ 3842810 w 8636594"/>
              <a:gd name="connsiteY16" fmla="*/ 6008288 h 6247281"/>
              <a:gd name="connsiteX17" fmla="*/ 3882352 w 8636594"/>
              <a:gd name="connsiteY17" fmla="*/ 5984588 h 6247281"/>
              <a:gd name="connsiteX18" fmla="*/ 3921445 w 8636594"/>
              <a:gd name="connsiteY18" fmla="*/ 5960574 h 6247281"/>
              <a:gd name="connsiteX19" fmla="*/ 3960096 w 8636594"/>
              <a:gd name="connsiteY19" fmla="*/ 5936250 h 6247281"/>
              <a:gd name="connsiteX20" fmla="*/ 3998311 w 8636594"/>
              <a:gd name="connsiteY20" fmla="*/ 5911619 h 6247281"/>
              <a:gd name="connsiteX21" fmla="*/ 4036095 w 8636594"/>
              <a:gd name="connsiteY21" fmla="*/ 5886685 h 6247281"/>
              <a:gd name="connsiteX22" fmla="*/ 4073456 w 8636594"/>
              <a:gd name="connsiteY22" fmla="*/ 5861452 h 6247281"/>
              <a:gd name="connsiteX23" fmla="*/ 4110400 w 8636594"/>
              <a:gd name="connsiteY23" fmla="*/ 5835922 h 6247281"/>
              <a:gd name="connsiteX24" fmla="*/ 4146933 w 8636594"/>
              <a:gd name="connsiteY24" fmla="*/ 5810100 h 6247281"/>
              <a:gd name="connsiteX25" fmla="*/ 4183061 w 8636594"/>
              <a:gd name="connsiteY25" fmla="*/ 5783988 h 6247281"/>
              <a:gd name="connsiteX26" fmla="*/ 4218791 w 8636594"/>
              <a:gd name="connsiteY26" fmla="*/ 5757591 h 6247281"/>
              <a:gd name="connsiteX27" fmla="*/ 4254129 w 8636594"/>
              <a:gd name="connsiteY27" fmla="*/ 5730912 h 6247281"/>
              <a:gd name="connsiteX28" fmla="*/ 4289081 w 8636594"/>
              <a:gd name="connsiteY28" fmla="*/ 5703955 h 6247281"/>
              <a:gd name="connsiteX29" fmla="*/ 4323654 w 8636594"/>
              <a:gd name="connsiteY29" fmla="*/ 5676722 h 6247281"/>
              <a:gd name="connsiteX30" fmla="*/ 4357854 w 8636594"/>
              <a:gd name="connsiteY30" fmla="*/ 5649218 h 6247281"/>
              <a:gd name="connsiteX31" fmla="*/ 4391688 w 8636594"/>
              <a:gd name="connsiteY31" fmla="*/ 5621446 h 6247281"/>
              <a:gd name="connsiteX32" fmla="*/ 4425162 w 8636594"/>
              <a:gd name="connsiteY32" fmla="*/ 5593409 h 6247281"/>
              <a:gd name="connsiteX33" fmla="*/ 4458281 w 8636594"/>
              <a:gd name="connsiteY33" fmla="*/ 5565111 h 6247281"/>
              <a:gd name="connsiteX34" fmla="*/ 4491053 w 8636594"/>
              <a:gd name="connsiteY34" fmla="*/ 5536556 h 6247281"/>
              <a:gd name="connsiteX35" fmla="*/ 4523484 w 8636594"/>
              <a:gd name="connsiteY35" fmla="*/ 5507747 h 6247281"/>
              <a:gd name="connsiteX36" fmla="*/ 4555580 w 8636594"/>
              <a:gd name="connsiteY36" fmla="*/ 5478687 h 6247281"/>
              <a:gd name="connsiteX37" fmla="*/ 4587347 w 8636594"/>
              <a:gd name="connsiteY37" fmla="*/ 5449380 h 6247281"/>
              <a:gd name="connsiteX38" fmla="*/ 4618793 w 8636594"/>
              <a:gd name="connsiteY38" fmla="*/ 5419830 h 6247281"/>
              <a:gd name="connsiteX39" fmla="*/ 4649922 w 8636594"/>
              <a:gd name="connsiteY39" fmla="*/ 5390040 h 6247281"/>
              <a:gd name="connsiteX40" fmla="*/ 4680742 w 8636594"/>
              <a:gd name="connsiteY40" fmla="*/ 5360014 h 6247281"/>
              <a:gd name="connsiteX41" fmla="*/ 4711259 w 8636594"/>
              <a:gd name="connsiteY41" fmla="*/ 5329755 h 6247281"/>
              <a:gd name="connsiteX42" fmla="*/ 4741478 w 8636594"/>
              <a:gd name="connsiteY42" fmla="*/ 5299266 h 6247281"/>
              <a:gd name="connsiteX43" fmla="*/ 4771408 w 8636594"/>
              <a:gd name="connsiteY43" fmla="*/ 5268551 h 6247281"/>
              <a:gd name="connsiteX44" fmla="*/ 4801053 w 8636594"/>
              <a:gd name="connsiteY44" fmla="*/ 5237614 h 6247281"/>
              <a:gd name="connsiteX45" fmla="*/ 4830420 w 8636594"/>
              <a:gd name="connsiteY45" fmla="*/ 5206458 h 6247281"/>
              <a:gd name="connsiteX46" fmla="*/ 4859516 w 8636594"/>
              <a:gd name="connsiteY46" fmla="*/ 5175087 h 6247281"/>
              <a:gd name="connsiteX47" fmla="*/ 4888347 w 8636594"/>
              <a:gd name="connsiteY47" fmla="*/ 5143504 h 6247281"/>
              <a:gd name="connsiteX48" fmla="*/ 4916919 w 8636594"/>
              <a:gd name="connsiteY48" fmla="*/ 5111713 h 6247281"/>
              <a:gd name="connsiteX49" fmla="*/ 4945238 w 8636594"/>
              <a:gd name="connsiteY49" fmla="*/ 5079717 h 6247281"/>
              <a:gd name="connsiteX50" fmla="*/ 4973311 w 8636594"/>
              <a:gd name="connsiteY50" fmla="*/ 5047519 h 6247281"/>
              <a:gd name="connsiteX51" fmla="*/ 5001145 w 8636594"/>
              <a:gd name="connsiteY51" fmla="*/ 5015124 h 6247281"/>
              <a:gd name="connsiteX52" fmla="*/ 5028745 w 8636594"/>
              <a:gd name="connsiteY52" fmla="*/ 4982535 h 6247281"/>
              <a:gd name="connsiteX53" fmla="*/ 5056117 w 8636594"/>
              <a:gd name="connsiteY53" fmla="*/ 4949755 h 6247281"/>
              <a:gd name="connsiteX54" fmla="*/ 5083269 w 8636594"/>
              <a:gd name="connsiteY54" fmla="*/ 4916787 h 6247281"/>
              <a:gd name="connsiteX55" fmla="*/ 5110207 w 8636594"/>
              <a:gd name="connsiteY55" fmla="*/ 4883636 h 6247281"/>
              <a:gd name="connsiteX56" fmla="*/ 5136937 w 8636594"/>
              <a:gd name="connsiteY56" fmla="*/ 4850305 h 6247281"/>
              <a:gd name="connsiteX57" fmla="*/ 5163464 w 8636594"/>
              <a:gd name="connsiteY57" fmla="*/ 4816797 h 6247281"/>
              <a:gd name="connsiteX58" fmla="*/ 5215940 w 8636594"/>
              <a:gd name="connsiteY58" fmla="*/ 4749265 h 6247281"/>
              <a:gd name="connsiteX59" fmla="*/ 5267684 w 8636594"/>
              <a:gd name="connsiteY59" fmla="*/ 4681068 h 6247281"/>
              <a:gd name="connsiteX60" fmla="*/ 5318748 w 8636594"/>
              <a:gd name="connsiteY60" fmla="*/ 4612234 h 6247281"/>
              <a:gd name="connsiteX61" fmla="*/ 5369182 w 8636594"/>
              <a:gd name="connsiteY61" fmla="*/ 4542793 h 6247281"/>
              <a:gd name="connsiteX62" fmla="*/ 5419038 w 8636594"/>
              <a:gd name="connsiteY62" fmla="*/ 4472771 h 6247281"/>
              <a:gd name="connsiteX63" fmla="*/ 5468365 w 8636594"/>
              <a:gd name="connsiteY63" fmla="*/ 4402196 h 6247281"/>
              <a:gd name="connsiteX64" fmla="*/ 5517215 w 8636594"/>
              <a:gd name="connsiteY64" fmla="*/ 4331098 h 6247281"/>
              <a:gd name="connsiteX65" fmla="*/ 5565637 w 8636594"/>
              <a:gd name="connsiteY65" fmla="*/ 4259503 h 6247281"/>
              <a:gd name="connsiteX66" fmla="*/ 5613684 w 8636594"/>
              <a:gd name="connsiteY66" fmla="*/ 4187441 h 6247281"/>
              <a:gd name="connsiteX67" fmla="*/ 5685160 w 8636594"/>
              <a:gd name="connsiteY67" fmla="*/ 4078531 h 6247281"/>
              <a:gd name="connsiteX68" fmla="*/ 5756074 w 8636594"/>
              <a:gd name="connsiteY68" fmla="*/ 3968727 h 6247281"/>
              <a:gd name="connsiteX69" fmla="*/ 5873483 w 8636594"/>
              <a:gd name="connsiteY69" fmla="*/ 3783989 h 6247281"/>
              <a:gd name="connsiteX70" fmla="*/ 6203209 w 8636594"/>
              <a:gd name="connsiteY70" fmla="*/ 3258640 h 6247281"/>
              <a:gd name="connsiteX71" fmla="*/ 6299430 w 8636594"/>
              <a:gd name="connsiteY71" fmla="*/ 3107321 h 6247281"/>
              <a:gd name="connsiteX72" fmla="*/ 6372650 w 8636594"/>
              <a:gd name="connsiteY72" fmla="*/ 2993735 h 6247281"/>
              <a:gd name="connsiteX73" fmla="*/ 6453197 w 8636594"/>
              <a:gd name="connsiteY73" fmla="*/ 2869788 h 6247281"/>
              <a:gd name="connsiteX74" fmla="*/ 6564167 w 8636594"/>
              <a:gd name="connsiteY74" fmla="*/ 2696807 h 6247281"/>
              <a:gd name="connsiteX75" fmla="*/ 6976233 w 8636594"/>
              <a:gd name="connsiteY75" fmla="*/ 2045274 h 6247281"/>
              <a:gd name="connsiteX76" fmla="*/ 7086755 w 8636594"/>
              <a:gd name="connsiteY76" fmla="*/ 1872743 h 6247281"/>
              <a:gd name="connsiteX77" fmla="*/ 7170279 w 8636594"/>
              <a:gd name="connsiteY77" fmla="*/ 1744202 h 6247281"/>
              <a:gd name="connsiteX78" fmla="*/ 7226351 w 8636594"/>
              <a:gd name="connsiteY78" fmla="*/ 1659017 h 6247281"/>
              <a:gd name="connsiteX79" fmla="*/ 7282789 w 8636594"/>
              <a:gd name="connsiteY79" fmla="*/ 1574303 h 6247281"/>
              <a:gd name="connsiteX80" fmla="*/ 7339643 w 8636594"/>
              <a:gd name="connsiteY80" fmla="*/ 1490113 h 6247281"/>
              <a:gd name="connsiteX81" fmla="*/ 7396957 w 8636594"/>
              <a:gd name="connsiteY81" fmla="*/ 1406503 h 6247281"/>
              <a:gd name="connsiteX82" fmla="*/ 7454781 w 8636594"/>
              <a:gd name="connsiteY82" fmla="*/ 1323526 h 6247281"/>
              <a:gd name="connsiteX83" fmla="*/ 7513161 w 8636594"/>
              <a:gd name="connsiteY83" fmla="*/ 1241237 h 6247281"/>
              <a:gd name="connsiteX84" fmla="*/ 7572144 w 8636594"/>
              <a:gd name="connsiteY84" fmla="*/ 1159689 h 6247281"/>
              <a:gd name="connsiteX85" fmla="*/ 7601877 w 8636594"/>
              <a:gd name="connsiteY85" fmla="*/ 1119210 h 6247281"/>
              <a:gd name="connsiteX86" fmla="*/ 7631779 w 8636594"/>
              <a:gd name="connsiteY86" fmla="*/ 1078937 h 6247281"/>
              <a:gd name="connsiteX87" fmla="*/ 7661855 w 8636594"/>
              <a:gd name="connsiteY87" fmla="*/ 1038876 h 6247281"/>
              <a:gd name="connsiteX88" fmla="*/ 7692111 w 8636594"/>
              <a:gd name="connsiteY88" fmla="*/ 999035 h 6247281"/>
              <a:gd name="connsiteX89" fmla="*/ 7722554 w 8636594"/>
              <a:gd name="connsiteY89" fmla="*/ 959419 h 6247281"/>
              <a:gd name="connsiteX90" fmla="*/ 7753190 w 8636594"/>
              <a:gd name="connsiteY90" fmla="*/ 920037 h 6247281"/>
              <a:gd name="connsiteX91" fmla="*/ 7784023 w 8636594"/>
              <a:gd name="connsiteY91" fmla="*/ 880894 h 6247281"/>
              <a:gd name="connsiteX92" fmla="*/ 7815061 w 8636594"/>
              <a:gd name="connsiteY92" fmla="*/ 841997 h 6247281"/>
              <a:gd name="connsiteX93" fmla="*/ 7846308 w 8636594"/>
              <a:gd name="connsiteY93" fmla="*/ 803354 h 6247281"/>
              <a:gd name="connsiteX94" fmla="*/ 7877772 w 8636594"/>
              <a:gd name="connsiteY94" fmla="*/ 764970 h 6247281"/>
              <a:gd name="connsiteX95" fmla="*/ 7909458 w 8636594"/>
              <a:gd name="connsiteY95" fmla="*/ 726853 h 6247281"/>
              <a:gd name="connsiteX96" fmla="*/ 7941371 w 8636594"/>
              <a:gd name="connsiteY96" fmla="*/ 689010 h 6247281"/>
              <a:gd name="connsiteX97" fmla="*/ 7973518 w 8636594"/>
              <a:gd name="connsiteY97" fmla="*/ 651447 h 6247281"/>
              <a:gd name="connsiteX98" fmla="*/ 8005905 w 8636594"/>
              <a:gd name="connsiteY98" fmla="*/ 614171 h 6247281"/>
              <a:gd name="connsiteX99" fmla="*/ 8038538 w 8636594"/>
              <a:gd name="connsiteY99" fmla="*/ 577189 h 6247281"/>
              <a:gd name="connsiteX100" fmla="*/ 8071421 w 8636594"/>
              <a:gd name="connsiteY100" fmla="*/ 540507 h 6247281"/>
              <a:gd name="connsiteX101" fmla="*/ 8104563 w 8636594"/>
              <a:gd name="connsiteY101" fmla="*/ 504132 h 6247281"/>
              <a:gd name="connsiteX102" fmla="*/ 8137967 w 8636594"/>
              <a:gd name="connsiteY102" fmla="*/ 468072 h 6247281"/>
              <a:gd name="connsiteX103" fmla="*/ 8171641 w 8636594"/>
              <a:gd name="connsiteY103" fmla="*/ 432332 h 6247281"/>
              <a:gd name="connsiteX104" fmla="*/ 8205590 w 8636594"/>
              <a:gd name="connsiteY104" fmla="*/ 396920 h 6247281"/>
              <a:gd name="connsiteX105" fmla="*/ 8239820 w 8636594"/>
              <a:gd name="connsiteY105" fmla="*/ 361843 h 6247281"/>
              <a:gd name="connsiteX106" fmla="*/ 8274337 w 8636594"/>
              <a:gd name="connsiteY106" fmla="*/ 327107 h 6247281"/>
              <a:gd name="connsiteX107" fmla="*/ 8309147 w 8636594"/>
              <a:gd name="connsiteY107" fmla="*/ 292718 h 6247281"/>
              <a:gd name="connsiteX108" fmla="*/ 8344256 w 8636594"/>
              <a:gd name="connsiteY108" fmla="*/ 258685 h 6247281"/>
              <a:gd name="connsiteX109" fmla="*/ 8379669 w 8636594"/>
              <a:gd name="connsiteY109" fmla="*/ 225013 h 6247281"/>
              <a:gd name="connsiteX110" fmla="*/ 8415394 w 8636594"/>
              <a:gd name="connsiteY110" fmla="*/ 191709 h 6247281"/>
              <a:gd name="connsiteX111" fmla="*/ 8451434 w 8636594"/>
              <a:gd name="connsiteY111" fmla="*/ 158780 h 6247281"/>
              <a:gd name="connsiteX112" fmla="*/ 8487798 w 8636594"/>
              <a:gd name="connsiteY112" fmla="*/ 126233 h 6247281"/>
              <a:gd name="connsiteX113" fmla="*/ 8524489 w 8636594"/>
              <a:gd name="connsiteY113" fmla="*/ 94075 h 6247281"/>
              <a:gd name="connsiteX114" fmla="*/ 8561515 w 8636594"/>
              <a:gd name="connsiteY114" fmla="*/ 62312 h 6247281"/>
              <a:gd name="connsiteX115" fmla="*/ 8598881 w 8636594"/>
              <a:gd name="connsiteY115" fmla="*/ 30951 h 6247281"/>
              <a:gd name="connsiteX116" fmla="*/ 8636594 w 8636594"/>
              <a:gd name="connsiteY116" fmla="*/ 0 h 6247281"/>
              <a:gd name="connsiteX0" fmla="*/ 8636594 w 8636594"/>
              <a:gd name="connsiteY0" fmla="*/ 0 h 6227263"/>
              <a:gd name="connsiteX1" fmla="*/ 5293 w 8636594"/>
              <a:gd name="connsiteY1" fmla="*/ 0 h 6227263"/>
              <a:gd name="connsiteX2" fmla="*/ 0 w 8636594"/>
              <a:gd name="connsiteY2" fmla="*/ 5587843 h 6227263"/>
              <a:gd name="connsiteX3" fmla="*/ 1594033 w 8636594"/>
              <a:gd name="connsiteY3" fmla="*/ 5600057 h 6227263"/>
              <a:gd name="connsiteX4" fmla="*/ 1686068 w 8636594"/>
              <a:gd name="connsiteY4" fmla="*/ 5599745 h 6227263"/>
              <a:gd name="connsiteX5" fmla="*/ 3421300 w 8636594"/>
              <a:gd name="connsiteY5" fmla="*/ 6227263 h 6227263"/>
              <a:gd name="connsiteX6" fmla="*/ 3465680 w 8636594"/>
              <a:gd name="connsiteY6" fmla="*/ 6206893 h 6227263"/>
              <a:gd name="connsiteX7" fmla="*/ 3509548 w 8636594"/>
              <a:gd name="connsiteY7" fmla="*/ 6186174 h 6227263"/>
              <a:gd name="connsiteX8" fmla="*/ 3552910 w 8636594"/>
              <a:gd name="connsiteY8" fmla="*/ 6165110 h 6227263"/>
              <a:gd name="connsiteX9" fmla="*/ 3595773 w 8636594"/>
              <a:gd name="connsiteY9" fmla="*/ 6143704 h 6227263"/>
              <a:gd name="connsiteX10" fmla="*/ 3638142 w 8636594"/>
              <a:gd name="connsiteY10" fmla="*/ 6121960 h 6227263"/>
              <a:gd name="connsiteX11" fmla="*/ 3680024 w 8636594"/>
              <a:gd name="connsiteY11" fmla="*/ 6099881 h 6227263"/>
              <a:gd name="connsiteX12" fmla="*/ 3721426 w 8636594"/>
              <a:gd name="connsiteY12" fmla="*/ 6077471 h 6227263"/>
              <a:gd name="connsiteX13" fmla="*/ 3762353 w 8636594"/>
              <a:gd name="connsiteY13" fmla="*/ 6054733 h 6227263"/>
              <a:gd name="connsiteX14" fmla="*/ 3802812 w 8636594"/>
              <a:gd name="connsiteY14" fmla="*/ 6031671 h 6227263"/>
              <a:gd name="connsiteX15" fmla="*/ 3842810 w 8636594"/>
              <a:gd name="connsiteY15" fmla="*/ 6008288 h 6227263"/>
              <a:gd name="connsiteX16" fmla="*/ 3882352 w 8636594"/>
              <a:gd name="connsiteY16" fmla="*/ 5984588 h 6227263"/>
              <a:gd name="connsiteX17" fmla="*/ 3921445 w 8636594"/>
              <a:gd name="connsiteY17" fmla="*/ 5960574 h 6227263"/>
              <a:gd name="connsiteX18" fmla="*/ 3960096 w 8636594"/>
              <a:gd name="connsiteY18" fmla="*/ 5936250 h 6227263"/>
              <a:gd name="connsiteX19" fmla="*/ 3998311 w 8636594"/>
              <a:gd name="connsiteY19" fmla="*/ 5911619 h 6227263"/>
              <a:gd name="connsiteX20" fmla="*/ 4036095 w 8636594"/>
              <a:gd name="connsiteY20" fmla="*/ 5886685 h 6227263"/>
              <a:gd name="connsiteX21" fmla="*/ 4073456 w 8636594"/>
              <a:gd name="connsiteY21" fmla="*/ 5861452 h 6227263"/>
              <a:gd name="connsiteX22" fmla="*/ 4110400 w 8636594"/>
              <a:gd name="connsiteY22" fmla="*/ 5835922 h 6227263"/>
              <a:gd name="connsiteX23" fmla="*/ 4146933 w 8636594"/>
              <a:gd name="connsiteY23" fmla="*/ 5810100 h 6227263"/>
              <a:gd name="connsiteX24" fmla="*/ 4183061 w 8636594"/>
              <a:gd name="connsiteY24" fmla="*/ 5783988 h 6227263"/>
              <a:gd name="connsiteX25" fmla="*/ 4218791 w 8636594"/>
              <a:gd name="connsiteY25" fmla="*/ 5757591 h 6227263"/>
              <a:gd name="connsiteX26" fmla="*/ 4254129 w 8636594"/>
              <a:gd name="connsiteY26" fmla="*/ 5730912 h 6227263"/>
              <a:gd name="connsiteX27" fmla="*/ 4289081 w 8636594"/>
              <a:gd name="connsiteY27" fmla="*/ 5703955 h 6227263"/>
              <a:gd name="connsiteX28" fmla="*/ 4323654 w 8636594"/>
              <a:gd name="connsiteY28" fmla="*/ 5676722 h 6227263"/>
              <a:gd name="connsiteX29" fmla="*/ 4357854 w 8636594"/>
              <a:gd name="connsiteY29" fmla="*/ 5649218 h 6227263"/>
              <a:gd name="connsiteX30" fmla="*/ 4391688 w 8636594"/>
              <a:gd name="connsiteY30" fmla="*/ 5621446 h 6227263"/>
              <a:gd name="connsiteX31" fmla="*/ 4425162 w 8636594"/>
              <a:gd name="connsiteY31" fmla="*/ 5593409 h 6227263"/>
              <a:gd name="connsiteX32" fmla="*/ 4458281 w 8636594"/>
              <a:gd name="connsiteY32" fmla="*/ 5565111 h 6227263"/>
              <a:gd name="connsiteX33" fmla="*/ 4491053 w 8636594"/>
              <a:gd name="connsiteY33" fmla="*/ 5536556 h 6227263"/>
              <a:gd name="connsiteX34" fmla="*/ 4523484 w 8636594"/>
              <a:gd name="connsiteY34" fmla="*/ 5507747 h 6227263"/>
              <a:gd name="connsiteX35" fmla="*/ 4555580 w 8636594"/>
              <a:gd name="connsiteY35" fmla="*/ 5478687 h 6227263"/>
              <a:gd name="connsiteX36" fmla="*/ 4587347 w 8636594"/>
              <a:gd name="connsiteY36" fmla="*/ 5449380 h 6227263"/>
              <a:gd name="connsiteX37" fmla="*/ 4618793 w 8636594"/>
              <a:gd name="connsiteY37" fmla="*/ 5419830 h 6227263"/>
              <a:gd name="connsiteX38" fmla="*/ 4649922 w 8636594"/>
              <a:gd name="connsiteY38" fmla="*/ 5390040 h 6227263"/>
              <a:gd name="connsiteX39" fmla="*/ 4680742 w 8636594"/>
              <a:gd name="connsiteY39" fmla="*/ 5360014 h 6227263"/>
              <a:gd name="connsiteX40" fmla="*/ 4711259 w 8636594"/>
              <a:gd name="connsiteY40" fmla="*/ 5329755 h 6227263"/>
              <a:gd name="connsiteX41" fmla="*/ 4741478 w 8636594"/>
              <a:gd name="connsiteY41" fmla="*/ 5299266 h 6227263"/>
              <a:gd name="connsiteX42" fmla="*/ 4771408 w 8636594"/>
              <a:gd name="connsiteY42" fmla="*/ 5268551 h 6227263"/>
              <a:gd name="connsiteX43" fmla="*/ 4801053 w 8636594"/>
              <a:gd name="connsiteY43" fmla="*/ 5237614 h 6227263"/>
              <a:gd name="connsiteX44" fmla="*/ 4830420 w 8636594"/>
              <a:gd name="connsiteY44" fmla="*/ 5206458 h 6227263"/>
              <a:gd name="connsiteX45" fmla="*/ 4859516 w 8636594"/>
              <a:gd name="connsiteY45" fmla="*/ 5175087 h 6227263"/>
              <a:gd name="connsiteX46" fmla="*/ 4888347 w 8636594"/>
              <a:gd name="connsiteY46" fmla="*/ 5143504 h 6227263"/>
              <a:gd name="connsiteX47" fmla="*/ 4916919 w 8636594"/>
              <a:gd name="connsiteY47" fmla="*/ 5111713 h 6227263"/>
              <a:gd name="connsiteX48" fmla="*/ 4945238 w 8636594"/>
              <a:gd name="connsiteY48" fmla="*/ 5079717 h 6227263"/>
              <a:gd name="connsiteX49" fmla="*/ 4973311 w 8636594"/>
              <a:gd name="connsiteY49" fmla="*/ 5047519 h 6227263"/>
              <a:gd name="connsiteX50" fmla="*/ 5001145 w 8636594"/>
              <a:gd name="connsiteY50" fmla="*/ 5015124 h 6227263"/>
              <a:gd name="connsiteX51" fmla="*/ 5028745 w 8636594"/>
              <a:gd name="connsiteY51" fmla="*/ 4982535 h 6227263"/>
              <a:gd name="connsiteX52" fmla="*/ 5056117 w 8636594"/>
              <a:gd name="connsiteY52" fmla="*/ 4949755 h 6227263"/>
              <a:gd name="connsiteX53" fmla="*/ 5083269 w 8636594"/>
              <a:gd name="connsiteY53" fmla="*/ 4916787 h 6227263"/>
              <a:gd name="connsiteX54" fmla="*/ 5110207 w 8636594"/>
              <a:gd name="connsiteY54" fmla="*/ 4883636 h 6227263"/>
              <a:gd name="connsiteX55" fmla="*/ 5136937 w 8636594"/>
              <a:gd name="connsiteY55" fmla="*/ 4850305 h 6227263"/>
              <a:gd name="connsiteX56" fmla="*/ 5163464 w 8636594"/>
              <a:gd name="connsiteY56" fmla="*/ 4816797 h 6227263"/>
              <a:gd name="connsiteX57" fmla="*/ 5215940 w 8636594"/>
              <a:gd name="connsiteY57" fmla="*/ 4749265 h 6227263"/>
              <a:gd name="connsiteX58" fmla="*/ 5267684 w 8636594"/>
              <a:gd name="connsiteY58" fmla="*/ 4681068 h 6227263"/>
              <a:gd name="connsiteX59" fmla="*/ 5318748 w 8636594"/>
              <a:gd name="connsiteY59" fmla="*/ 4612234 h 6227263"/>
              <a:gd name="connsiteX60" fmla="*/ 5369182 w 8636594"/>
              <a:gd name="connsiteY60" fmla="*/ 4542793 h 6227263"/>
              <a:gd name="connsiteX61" fmla="*/ 5419038 w 8636594"/>
              <a:gd name="connsiteY61" fmla="*/ 4472771 h 6227263"/>
              <a:gd name="connsiteX62" fmla="*/ 5468365 w 8636594"/>
              <a:gd name="connsiteY62" fmla="*/ 4402196 h 6227263"/>
              <a:gd name="connsiteX63" fmla="*/ 5517215 w 8636594"/>
              <a:gd name="connsiteY63" fmla="*/ 4331098 h 6227263"/>
              <a:gd name="connsiteX64" fmla="*/ 5565637 w 8636594"/>
              <a:gd name="connsiteY64" fmla="*/ 4259503 h 6227263"/>
              <a:gd name="connsiteX65" fmla="*/ 5613684 w 8636594"/>
              <a:gd name="connsiteY65" fmla="*/ 4187441 h 6227263"/>
              <a:gd name="connsiteX66" fmla="*/ 5685160 w 8636594"/>
              <a:gd name="connsiteY66" fmla="*/ 4078531 h 6227263"/>
              <a:gd name="connsiteX67" fmla="*/ 5756074 w 8636594"/>
              <a:gd name="connsiteY67" fmla="*/ 3968727 h 6227263"/>
              <a:gd name="connsiteX68" fmla="*/ 5873483 w 8636594"/>
              <a:gd name="connsiteY68" fmla="*/ 3783989 h 6227263"/>
              <a:gd name="connsiteX69" fmla="*/ 6203209 w 8636594"/>
              <a:gd name="connsiteY69" fmla="*/ 3258640 h 6227263"/>
              <a:gd name="connsiteX70" fmla="*/ 6299430 w 8636594"/>
              <a:gd name="connsiteY70" fmla="*/ 3107321 h 6227263"/>
              <a:gd name="connsiteX71" fmla="*/ 6372650 w 8636594"/>
              <a:gd name="connsiteY71" fmla="*/ 2993735 h 6227263"/>
              <a:gd name="connsiteX72" fmla="*/ 6453197 w 8636594"/>
              <a:gd name="connsiteY72" fmla="*/ 2869788 h 6227263"/>
              <a:gd name="connsiteX73" fmla="*/ 6564167 w 8636594"/>
              <a:gd name="connsiteY73" fmla="*/ 2696807 h 6227263"/>
              <a:gd name="connsiteX74" fmla="*/ 6976233 w 8636594"/>
              <a:gd name="connsiteY74" fmla="*/ 2045274 h 6227263"/>
              <a:gd name="connsiteX75" fmla="*/ 7086755 w 8636594"/>
              <a:gd name="connsiteY75" fmla="*/ 1872743 h 6227263"/>
              <a:gd name="connsiteX76" fmla="*/ 7170279 w 8636594"/>
              <a:gd name="connsiteY76" fmla="*/ 1744202 h 6227263"/>
              <a:gd name="connsiteX77" fmla="*/ 7226351 w 8636594"/>
              <a:gd name="connsiteY77" fmla="*/ 1659017 h 6227263"/>
              <a:gd name="connsiteX78" fmla="*/ 7282789 w 8636594"/>
              <a:gd name="connsiteY78" fmla="*/ 1574303 h 6227263"/>
              <a:gd name="connsiteX79" fmla="*/ 7339643 w 8636594"/>
              <a:gd name="connsiteY79" fmla="*/ 1490113 h 6227263"/>
              <a:gd name="connsiteX80" fmla="*/ 7396957 w 8636594"/>
              <a:gd name="connsiteY80" fmla="*/ 1406503 h 6227263"/>
              <a:gd name="connsiteX81" fmla="*/ 7454781 w 8636594"/>
              <a:gd name="connsiteY81" fmla="*/ 1323526 h 6227263"/>
              <a:gd name="connsiteX82" fmla="*/ 7513161 w 8636594"/>
              <a:gd name="connsiteY82" fmla="*/ 1241237 h 6227263"/>
              <a:gd name="connsiteX83" fmla="*/ 7572144 w 8636594"/>
              <a:gd name="connsiteY83" fmla="*/ 1159689 h 6227263"/>
              <a:gd name="connsiteX84" fmla="*/ 7601877 w 8636594"/>
              <a:gd name="connsiteY84" fmla="*/ 1119210 h 6227263"/>
              <a:gd name="connsiteX85" fmla="*/ 7631779 w 8636594"/>
              <a:gd name="connsiteY85" fmla="*/ 1078937 h 6227263"/>
              <a:gd name="connsiteX86" fmla="*/ 7661855 w 8636594"/>
              <a:gd name="connsiteY86" fmla="*/ 1038876 h 6227263"/>
              <a:gd name="connsiteX87" fmla="*/ 7692111 w 8636594"/>
              <a:gd name="connsiteY87" fmla="*/ 999035 h 6227263"/>
              <a:gd name="connsiteX88" fmla="*/ 7722554 w 8636594"/>
              <a:gd name="connsiteY88" fmla="*/ 959419 h 6227263"/>
              <a:gd name="connsiteX89" fmla="*/ 7753190 w 8636594"/>
              <a:gd name="connsiteY89" fmla="*/ 920037 h 6227263"/>
              <a:gd name="connsiteX90" fmla="*/ 7784023 w 8636594"/>
              <a:gd name="connsiteY90" fmla="*/ 880894 h 6227263"/>
              <a:gd name="connsiteX91" fmla="*/ 7815061 w 8636594"/>
              <a:gd name="connsiteY91" fmla="*/ 841997 h 6227263"/>
              <a:gd name="connsiteX92" fmla="*/ 7846308 w 8636594"/>
              <a:gd name="connsiteY92" fmla="*/ 803354 h 6227263"/>
              <a:gd name="connsiteX93" fmla="*/ 7877772 w 8636594"/>
              <a:gd name="connsiteY93" fmla="*/ 764970 h 6227263"/>
              <a:gd name="connsiteX94" fmla="*/ 7909458 w 8636594"/>
              <a:gd name="connsiteY94" fmla="*/ 726853 h 6227263"/>
              <a:gd name="connsiteX95" fmla="*/ 7941371 w 8636594"/>
              <a:gd name="connsiteY95" fmla="*/ 689010 h 6227263"/>
              <a:gd name="connsiteX96" fmla="*/ 7973518 w 8636594"/>
              <a:gd name="connsiteY96" fmla="*/ 651447 h 6227263"/>
              <a:gd name="connsiteX97" fmla="*/ 8005905 w 8636594"/>
              <a:gd name="connsiteY97" fmla="*/ 614171 h 6227263"/>
              <a:gd name="connsiteX98" fmla="*/ 8038538 w 8636594"/>
              <a:gd name="connsiteY98" fmla="*/ 577189 h 6227263"/>
              <a:gd name="connsiteX99" fmla="*/ 8071421 w 8636594"/>
              <a:gd name="connsiteY99" fmla="*/ 540507 h 6227263"/>
              <a:gd name="connsiteX100" fmla="*/ 8104563 w 8636594"/>
              <a:gd name="connsiteY100" fmla="*/ 504132 h 6227263"/>
              <a:gd name="connsiteX101" fmla="*/ 8137967 w 8636594"/>
              <a:gd name="connsiteY101" fmla="*/ 468072 h 6227263"/>
              <a:gd name="connsiteX102" fmla="*/ 8171641 w 8636594"/>
              <a:gd name="connsiteY102" fmla="*/ 432332 h 6227263"/>
              <a:gd name="connsiteX103" fmla="*/ 8205590 w 8636594"/>
              <a:gd name="connsiteY103" fmla="*/ 396920 h 6227263"/>
              <a:gd name="connsiteX104" fmla="*/ 8239820 w 8636594"/>
              <a:gd name="connsiteY104" fmla="*/ 361843 h 6227263"/>
              <a:gd name="connsiteX105" fmla="*/ 8274337 w 8636594"/>
              <a:gd name="connsiteY105" fmla="*/ 327107 h 6227263"/>
              <a:gd name="connsiteX106" fmla="*/ 8309147 w 8636594"/>
              <a:gd name="connsiteY106" fmla="*/ 292718 h 6227263"/>
              <a:gd name="connsiteX107" fmla="*/ 8344256 w 8636594"/>
              <a:gd name="connsiteY107" fmla="*/ 258685 h 6227263"/>
              <a:gd name="connsiteX108" fmla="*/ 8379669 w 8636594"/>
              <a:gd name="connsiteY108" fmla="*/ 225013 h 6227263"/>
              <a:gd name="connsiteX109" fmla="*/ 8415394 w 8636594"/>
              <a:gd name="connsiteY109" fmla="*/ 191709 h 6227263"/>
              <a:gd name="connsiteX110" fmla="*/ 8451434 w 8636594"/>
              <a:gd name="connsiteY110" fmla="*/ 158780 h 6227263"/>
              <a:gd name="connsiteX111" fmla="*/ 8487798 w 8636594"/>
              <a:gd name="connsiteY111" fmla="*/ 126233 h 6227263"/>
              <a:gd name="connsiteX112" fmla="*/ 8524489 w 8636594"/>
              <a:gd name="connsiteY112" fmla="*/ 94075 h 6227263"/>
              <a:gd name="connsiteX113" fmla="*/ 8561515 w 8636594"/>
              <a:gd name="connsiteY113" fmla="*/ 62312 h 6227263"/>
              <a:gd name="connsiteX114" fmla="*/ 8598881 w 8636594"/>
              <a:gd name="connsiteY114" fmla="*/ 30951 h 6227263"/>
              <a:gd name="connsiteX115" fmla="*/ 8636594 w 8636594"/>
              <a:gd name="connsiteY115" fmla="*/ 0 h 6227263"/>
              <a:gd name="connsiteX0" fmla="*/ 8636594 w 8636594"/>
              <a:gd name="connsiteY0" fmla="*/ 0 h 6206893"/>
              <a:gd name="connsiteX1" fmla="*/ 5293 w 8636594"/>
              <a:gd name="connsiteY1" fmla="*/ 0 h 6206893"/>
              <a:gd name="connsiteX2" fmla="*/ 0 w 8636594"/>
              <a:gd name="connsiteY2" fmla="*/ 5587843 h 6206893"/>
              <a:gd name="connsiteX3" fmla="*/ 1594033 w 8636594"/>
              <a:gd name="connsiteY3" fmla="*/ 5600057 h 6206893"/>
              <a:gd name="connsiteX4" fmla="*/ 1686068 w 8636594"/>
              <a:gd name="connsiteY4" fmla="*/ 5599745 h 6206893"/>
              <a:gd name="connsiteX5" fmla="*/ 3465680 w 8636594"/>
              <a:gd name="connsiteY5" fmla="*/ 6206893 h 6206893"/>
              <a:gd name="connsiteX6" fmla="*/ 3509548 w 8636594"/>
              <a:gd name="connsiteY6" fmla="*/ 6186174 h 6206893"/>
              <a:gd name="connsiteX7" fmla="*/ 3552910 w 8636594"/>
              <a:gd name="connsiteY7" fmla="*/ 6165110 h 6206893"/>
              <a:gd name="connsiteX8" fmla="*/ 3595773 w 8636594"/>
              <a:gd name="connsiteY8" fmla="*/ 6143704 h 6206893"/>
              <a:gd name="connsiteX9" fmla="*/ 3638142 w 8636594"/>
              <a:gd name="connsiteY9" fmla="*/ 6121960 h 6206893"/>
              <a:gd name="connsiteX10" fmla="*/ 3680024 w 8636594"/>
              <a:gd name="connsiteY10" fmla="*/ 6099881 h 6206893"/>
              <a:gd name="connsiteX11" fmla="*/ 3721426 w 8636594"/>
              <a:gd name="connsiteY11" fmla="*/ 6077471 h 6206893"/>
              <a:gd name="connsiteX12" fmla="*/ 3762353 w 8636594"/>
              <a:gd name="connsiteY12" fmla="*/ 6054733 h 6206893"/>
              <a:gd name="connsiteX13" fmla="*/ 3802812 w 8636594"/>
              <a:gd name="connsiteY13" fmla="*/ 6031671 h 6206893"/>
              <a:gd name="connsiteX14" fmla="*/ 3842810 w 8636594"/>
              <a:gd name="connsiteY14" fmla="*/ 6008288 h 6206893"/>
              <a:gd name="connsiteX15" fmla="*/ 3882352 w 8636594"/>
              <a:gd name="connsiteY15" fmla="*/ 5984588 h 6206893"/>
              <a:gd name="connsiteX16" fmla="*/ 3921445 w 8636594"/>
              <a:gd name="connsiteY16" fmla="*/ 5960574 h 6206893"/>
              <a:gd name="connsiteX17" fmla="*/ 3960096 w 8636594"/>
              <a:gd name="connsiteY17" fmla="*/ 5936250 h 6206893"/>
              <a:gd name="connsiteX18" fmla="*/ 3998311 w 8636594"/>
              <a:gd name="connsiteY18" fmla="*/ 5911619 h 6206893"/>
              <a:gd name="connsiteX19" fmla="*/ 4036095 w 8636594"/>
              <a:gd name="connsiteY19" fmla="*/ 5886685 h 6206893"/>
              <a:gd name="connsiteX20" fmla="*/ 4073456 w 8636594"/>
              <a:gd name="connsiteY20" fmla="*/ 5861452 h 6206893"/>
              <a:gd name="connsiteX21" fmla="*/ 4110400 w 8636594"/>
              <a:gd name="connsiteY21" fmla="*/ 5835922 h 6206893"/>
              <a:gd name="connsiteX22" fmla="*/ 4146933 w 8636594"/>
              <a:gd name="connsiteY22" fmla="*/ 5810100 h 6206893"/>
              <a:gd name="connsiteX23" fmla="*/ 4183061 w 8636594"/>
              <a:gd name="connsiteY23" fmla="*/ 5783988 h 6206893"/>
              <a:gd name="connsiteX24" fmla="*/ 4218791 w 8636594"/>
              <a:gd name="connsiteY24" fmla="*/ 5757591 h 6206893"/>
              <a:gd name="connsiteX25" fmla="*/ 4254129 w 8636594"/>
              <a:gd name="connsiteY25" fmla="*/ 5730912 h 6206893"/>
              <a:gd name="connsiteX26" fmla="*/ 4289081 w 8636594"/>
              <a:gd name="connsiteY26" fmla="*/ 5703955 h 6206893"/>
              <a:gd name="connsiteX27" fmla="*/ 4323654 w 8636594"/>
              <a:gd name="connsiteY27" fmla="*/ 5676722 h 6206893"/>
              <a:gd name="connsiteX28" fmla="*/ 4357854 w 8636594"/>
              <a:gd name="connsiteY28" fmla="*/ 5649218 h 6206893"/>
              <a:gd name="connsiteX29" fmla="*/ 4391688 w 8636594"/>
              <a:gd name="connsiteY29" fmla="*/ 5621446 h 6206893"/>
              <a:gd name="connsiteX30" fmla="*/ 4425162 w 8636594"/>
              <a:gd name="connsiteY30" fmla="*/ 5593409 h 6206893"/>
              <a:gd name="connsiteX31" fmla="*/ 4458281 w 8636594"/>
              <a:gd name="connsiteY31" fmla="*/ 5565111 h 6206893"/>
              <a:gd name="connsiteX32" fmla="*/ 4491053 w 8636594"/>
              <a:gd name="connsiteY32" fmla="*/ 5536556 h 6206893"/>
              <a:gd name="connsiteX33" fmla="*/ 4523484 w 8636594"/>
              <a:gd name="connsiteY33" fmla="*/ 5507747 h 6206893"/>
              <a:gd name="connsiteX34" fmla="*/ 4555580 w 8636594"/>
              <a:gd name="connsiteY34" fmla="*/ 5478687 h 6206893"/>
              <a:gd name="connsiteX35" fmla="*/ 4587347 w 8636594"/>
              <a:gd name="connsiteY35" fmla="*/ 5449380 h 6206893"/>
              <a:gd name="connsiteX36" fmla="*/ 4618793 w 8636594"/>
              <a:gd name="connsiteY36" fmla="*/ 5419830 h 6206893"/>
              <a:gd name="connsiteX37" fmla="*/ 4649922 w 8636594"/>
              <a:gd name="connsiteY37" fmla="*/ 5390040 h 6206893"/>
              <a:gd name="connsiteX38" fmla="*/ 4680742 w 8636594"/>
              <a:gd name="connsiteY38" fmla="*/ 5360014 h 6206893"/>
              <a:gd name="connsiteX39" fmla="*/ 4711259 w 8636594"/>
              <a:gd name="connsiteY39" fmla="*/ 5329755 h 6206893"/>
              <a:gd name="connsiteX40" fmla="*/ 4741478 w 8636594"/>
              <a:gd name="connsiteY40" fmla="*/ 5299266 h 6206893"/>
              <a:gd name="connsiteX41" fmla="*/ 4771408 w 8636594"/>
              <a:gd name="connsiteY41" fmla="*/ 5268551 h 6206893"/>
              <a:gd name="connsiteX42" fmla="*/ 4801053 w 8636594"/>
              <a:gd name="connsiteY42" fmla="*/ 5237614 h 6206893"/>
              <a:gd name="connsiteX43" fmla="*/ 4830420 w 8636594"/>
              <a:gd name="connsiteY43" fmla="*/ 5206458 h 6206893"/>
              <a:gd name="connsiteX44" fmla="*/ 4859516 w 8636594"/>
              <a:gd name="connsiteY44" fmla="*/ 5175087 h 6206893"/>
              <a:gd name="connsiteX45" fmla="*/ 4888347 w 8636594"/>
              <a:gd name="connsiteY45" fmla="*/ 5143504 h 6206893"/>
              <a:gd name="connsiteX46" fmla="*/ 4916919 w 8636594"/>
              <a:gd name="connsiteY46" fmla="*/ 5111713 h 6206893"/>
              <a:gd name="connsiteX47" fmla="*/ 4945238 w 8636594"/>
              <a:gd name="connsiteY47" fmla="*/ 5079717 h 6206893"/>
              <a:gd name="connsiteX48" fmla="*/ 4973311 w 8636594"/>
              <a:gd name="connsiteY48" fmla="*/ 5047519 h 6206893"/>
              <a:gd name="connsiteX49" fmla="*/ 5001145 w 8636594"/>
              <a:gd name="connsiteY49" fmla="*/ 5015124 h 6206893"/>
              <a:gd name="connsiteX50" fmla="*/ 5028745 w 8636594"/>
              <a:gd name="connsiteY50" fmla="*/ 4982535 h 6206893"/>
              <a:gd name="connsiteX51" fmla="*/ 5056117 w 8636594"/>
              <a:gd name="connsiteY51" fmla="*/ 4949755 h 6206893"/>
              <a:gd name="connsiteX52" fmla="*/ 5083269 w 8636594"/>
              <a:gd name="connsiteY52" fmla="*/ 4916787 h 6206893"/>
              <a:gd name="connsiteX53" fmla="*/ 5110207 w 8636594"/>
              <a:gd name="connsiteY53" fmla="*/ 4883636 h 6206893"/>
              <a:gd name="connsiteX54" fmla="*/ 5136937 w 8636594"/>
              <a:gd name="connsiteY54" fmla="*/ 4850305 h 6206893"/>
              <a:gd name="connsiteX55" fmla="*/ 5163464 w 8636594"/>
              <a:gd name="connsiteY55" fmla="*/ 4816797 h 6206893"/>
              <a:gd name="connsiteX56" fmla="*/ 5215940 w 8636594"/>
              <a:gd name="connsiteY56" fmla="*/ 4749265 h 6206893"/>
              <a:gd name="connsiteX57" fmla="*/ 5267684 w 8636594"/>
              <a:gd name="connsiteY57" fmla="*/ 4681068 h 6206893"/>
              <a:gd name="connsiteX58" fmla="*/ 5318748 w 8636594"/>
              <a:gd name="connsiteY58" fmla="*/ 4612234 h 6206893"/>
              <a:gd name="connsiteX59" fmla="*/ 5369182 w 8636594"/>
              <a:gd name="connsiteY59" fmla="*/ 4542793 h 6206893"/>
              <a:gd name="connsiteX60" fmla="*/ 5419038 w 8636594"/>
              <a:gd name="connsiteY60" fmla="*/ 4472771 h 6206893"/>
              <a:gd name="connsiteX61" fmla="*/ 5468365 w 8636594"/>
              <a:gd name="connsiteY61" fmla="*/ 4402196 h 6206893"/>
              <a:gd name="connsiteX62" fmla="*/ 5517215 w 8636594"/>
              <a:gd name="connsiteY62" fmla="*/ 4331098 h 6206893"/>
              <a:gd name="connsiteX63" fmla="*/ 5565637 w 8636594"/>
              <a:gd name="connsiteY63" fmla="*/ 4259503 h 6206893"/>
              <a:gd name="connsiteX64" fmla="*/ 5613684 w 8636594"/>
              <a:gd name="connsiteY64" fmla="*/ 4187441 h 6206893"/>
              <a:gd name="connsiteX65" fmla="*/ 5685160 w 8636594"/>
              <a:gd name="connsiteY65" fmla="*/ 4078531 h 6206893"/>
              <a:gd name="connsiteX66" fmla="*/ 5756074 w 8636594"/>
              <a:gd name="connsiteY66" fmla="*/ 3968727 h 6206893"/>
              <a:gd name="connsiteX67" fmla="*/ 5873483 w 8636594"/>
              <a:gd name="connsiteY67" fmla="*/ 3783989 h 6206893"/>
              <a:gd name="connsiteX68" fmla="*/ 6203209 w 8636594"/>
              <a:gd name="connsiteY68" fmla="*/ 3258640 h 6206893"/>
              <a:gd name="connsiteX69" fmla="*/ 6299430 w 8636594"/>
              <a:gd name="connsiteY69" fmla="*/ 3107321 h 6206893"/>
              <a:gd name="connsiteX70" fmla="*/ 6372650 w 8636594"/>
              <a:gd name="connsiteY70" fmla="*/ 2993735 h 6206893"/>
              <a:gd name="connsiteX71" fmla="*/ 6453197 w 8636594"/>
              <a:gd name="connsiteY71" fmla="*/ 2869788 h 6206893"/>
              <a:gd name="connsiteX72" fmla="*/ 6564167 w 8636594"/>
              <a:gd name="connsiteY72" fmla="*/ 2696807 h 6206893"/>
              <a:gd name="connsiteX73" fmla="*/ 6976233 w 8636594"/>
              <a:gd name="connsiteY73" fmla="*/ 2045274 h 6206893"/>
              <a:gd name="connsiteX74" fmla="*/ 7086755 w 8636594"/>
              <a:gd name="connsiteY74" fmla="*/ 1872743 h 6206893"/>
              <a:gd name="connsiteX75" fmla="*/ 7170279 w 8636594"/>
              <a:gd name="connsiteY75" fmla="*/ 1744202 h 6206893"/>
              <a:gd name="connsiteX76" fmla="*/ 7226351 w 8636594"/>
              <a:gd name="connsiteY76" fmla="*/ 1659017 h 6206893"/>
              <a:gd name="connsiteX77" fmla="*/ 7282789 w 8636594"/>
              <a:gd name="connsiteY77" fmla="*/ 1574303 h 6206893"/>
              <a:gd name="connsiteX78" fmla="*/ 7339643 w 8636594"/>
              <a:gd name="connsiteY78" fmla="*/ 1490113 h 6206893"/>
              <a:gd name="connsiteX79" fmla="*/ 7396957 w 8636594"/>
              <a:gd name="connsiteY79" fmla="*/ 1406503 h 6206893"/>
              <a:gd name="connsiteX80" fmla="*/ 7454781 w 8636594"/>
              <a:gd name="connsiteY80" fmla="*/ 1323526 h 6206893"/>
              <a:gd name="connsiteX81" fmla="*/ 7513161 w 8636594"/>
              <a:gd name="connsiteY81" fmla="*/ 1241237 h 6206893"/>
              <a:gd name="connsiteX82" fmla="*/ 7572144 w 8636594"/>
              <a:gd name="connsiteY82" fmla="*/ 1159689 h 6206893"/>
              <a:gd name="connsiteX83" fmla="*/ 7601877 w 8636594"/>
              <a:gd name="connsiteY83" fmla="*/ 1119210 h 6206893"/>
              <a:gd name="connsiteX84" fmla="*/ 7631779 w 8636594"/>
              <a:gd name="connsiteY84" fmla="*/ 1078937 h 6206893"/>
              <a:gd name="connsiteX85" fmla="*/ 7661855 w 8636594"/>
              <a:gd name="connsiteY85" fmla="*/ 1038876 h 6206893"/>
              <a:gd name="connsiteX86" fmla="*/ 7692111 w 8636594"/>
              <a:gd name="connsiteY86" fmla="*/ 999035 h 6206893"/>
              <a:gd name="connsiteX87" fmla="*/ 7722554 w 8636594"/>
              <a:gd name="connsiteY87" fmla="*/ 959419 h 6206893"/>
              <a:gd name="connsiteX88" fmla="*/ 7753190 w 8636594"/>
              <a:gd name="connsiteY88" fmla="*/ 920037 h 6206893"/>
              <a:gd name="connsiteX89" fmla="*/ 7784023 w 8636594"/>
              <a:gd name="connsiteY89" fmla="*/ 880894 h 6206893"/>
              <a:gd name="connsiteX90" fmla="*/ 7815061 w 8636594"/>
              <a:gd name="connsiteY90" fmla="*/ 841997 h 6206893"/>
              <a:gd name="connsiteX91" fmla="*/ 7846308 w 8636594"/>
              <a:gd name="connsiteY91" fmla="*/ 803354 h 6206893"/>
              <a:gd name="connsiteX92" fmla="*/ 7877772 w 8636594"/>
              <a:gd name="connsiteY92" fmla="*/ 764970 h 6206893"/>
              <a:gd name="connsiteX93" fmla="*/ 7909458 w 8636594"/>
              <a:gd name="connsiteY93" fmla="*/ 726853 h 6206893"/>
              <a:gd name="connsiteX94" fmla="*/ 7941371 w 8636594"/>
              <a:gd name="connsiteY94" fmla="*/ 689010 h 6206893"/>
              <a:gd name="connsiteX95" fmla="*/ 7973518 w 8636594"/>
              <a:gd name="connsiteY95" fmla="*/ 651447 h 6206893"/>
              <a:gd name="connsiteX96" fmla="*/ 8005905 w 8636594"/>
              <a:gd name="connsiteY96" fmla="*/ 614171 h 6206893"/>
              <a:gd name="connsiteX97" fmla="*/ 8038538 w 8636594"/>
              <a:gd name="connsiteY97" fmla="*/ 577189 h 6206893"/>
              <a:gd name="connsiteX98" fmla="*/ 8071421 w 8636594"/>
              <a:gd name="connsiteY98" fmla="*/ 540507 h 6206893"/>
              <a:gd name="connsiteX99" fmla="*/ 8104563 w 8636594"/>
              <a:gd name="connsiteY99" fmla="*/ 504132 h 6206893"/>
              <a:gd name="connsiteX100" fmla="*/ 8137967 w 8636594"/>
              <a:gd name="connsiteY100" fmla="*/ 468072 h 6206893"/>
              <a:gd name="connsiteX101" fmla="*/ 8171641 w 8636594"/>
              <a:gd name="connsiteY101" fmla="*/ 432332 h 6206893"/>
              <a:gd name="connsiteX102" fmla="*/ 8205590 w 8636594"/>
              <a:gd name="connsiteY102" fmla="*/ 396920 h 6206893"/>
              <a:gd name="connsiteX103" fmla="*/ 8239820 w 8636594"/>
              <a:gd name="connsiteY103" fmla="*/ 361843 h 6206893"/>
              <a:gd name="connsiteX104" fmla="*/ 8274337 w 8636594"/>
              <a:gd name="connsiteY104" fmla="*/ 327107 h 6206893"/>
              <a:gd name="connsiteX105" fmla="*/ 8309147 w 8636594"/>
              <a:gd name="connsiteY105" fmla="*/ 292718 h 6206893"/>
              <a:gd name="connsiteX106" fmla="*/ 8344256 w 8636594"/>
              <a:gd name="connsiteY106" fmla="*/ 258685 h 6206893"/>
              <a:gd name="connsiteX107" fmla="*/ 8379669 w 8636594"/>
              <a:gd name="connsiteY107" fmla="*/ 225013 h 6206893"/>
              <a:gd name="connsiteX108" fmla="*/ 8415394 w 8636594"/>
              <a:gd name="connsiteY108" fmla="*/ 191709 h 6206893"/>
              <a:gd name="connsiteX109" fmla="*/ 8451434 w 8636594"/>
              <a:gd name="connsiteY109" fmla="*/ 158780 h 6206893"/>
              <a:gd name="connsiteX110" fmla="*/ 8487798 w 8636594"/>
              <a:gd name="connsiteY110" fmla="*/ 126233 h 6206893"/>
              <a:gd name="connsiteX111" fmla="*/ 8524489 w 8636594"/>
              <a:gd name="connsiteY111" fmla="*/ 94075 h 6206893"/>
              <a:gd name="connsiteX112" fmla="*/ 8561515 w 8636594"/>
              <a:gd name="connsiteY112" fmla="*/ 62312 h 6206893"/>
              <a:gd name="connsiteX113" fmla="*/ 8598881 w 8636594"/>
              <a:gd name="connsiteY113" fmla="*/ 30951 h 6206893"/>
              <a:gd name="connsiteX114" fmla="*/ 8636594 w 8636594"/>
              <a:gd name="connsiteY114" fmla="*/ 0 h 6206893"/>
              <a:gd name="connsiteX0" fmla="*/ 8636594 w 8636594"/>
              <a:gd name="connsiteY0" fmla="*/ 0 h 6186174"/>
              <a:gd name="connsiteX1" fmla="*/ 5293 w 8636594"/>
              <a:gd name="connsiteY1" fmla="*/ 0 h 6186174"/>
              <a:gd name="connsiteX2" fmla="*/ 0 w 8636594"/>
              <a:gd name="connsiteY2" fmla="*/ 5587843 h 6186174"/>
              <a:gd name="connsiteX3" fmla="*/ 1594033 w 8636594"/>
              <a:gd name="connsiteY3" fmla="*/ 5600057 h 6186174"/>
              <a:gd name="connsiteX4" fmla="*/ 1686068 w 8636594"/>
              <a:gd name="connsiteY4" fmla="*/ 5599745 h 6186174"/>
              <a:gd name="connsiteX5" fmla="*/ 3509548 w 8636594"/>
              <a:gd name="connsiteY5" fmla="*/ 6186174 h 6186174"/>
              <a:gd name="connsiteX6" fmla="*/ 3552910 w 8636594"/>
              <a:gd name="connsiteY6" fmla="*/ 6165110 h 6186174"/>
              <a:gd name="connsiteX7" fmla="*/ 3595773 w 8636594"/>
              <a:gd name="connsiteY7" fmla="*/ 6143704 h 6186174"/>
              <a:gd name="connsiteX8" fmla="*/ 3638142 w 8636594"/>
              <a:gd name="connsiteY8" fmla="*/ 6121960 h 6186174"/>
              <a:gd name="connsiteX9" fmla="*/ 3680024 w 8636594"/>
              <a:gd name="connsiteY9" fmla="*/ 6099881 h 6186174"/>
              <a:gd name="connsiteX10" fmla="*/ 3721426 w 8636594"/>
              <a:gd name="connsiteY10" fmla="*/ 6077471 h 6186174"/>
              <a:gd name="connsiteX11" fmla="*/ 3762353 w 8636594"/>
              <a:gd name="connsiteY11" fmla="*/ 6054733 h 6186174"/>
              <a:gd name="connsiteX12" fmla="*/ 3802812 w 8636594"/>
              <a:gd name="connsiteY12" fmla="*/ 6031671 h 6186174"/>
              <a:gd name="connsiteX13" fmla="*/ 3842810 w 8636594"/>
              <a:gd name="connsiteY13" fmla="*/ 6008288 h 6186174"/>
              <a:gd name="connsiteX14" fmla="*/ 3882352 w 8636594"/>
              <a:gd name="connsiteY14" fmla="*/ 5984588 h 6186174"/>
              <a:gd name="connsiteX15" fmla="*/ 3921445 w 8636594"/>
              <a:gd name="connsiteY15" fmla="*/ 5960574 h 6186174"/>
              <a:gd name="connsiteX16" fmla="*/ 3960096 w 8636594"/>
              <a:gd name="connsiteY16" fmla="*/ 5936250 h 6186174"/>
              <a:gd name="connsiteX17" fmla="*/ 3998311 w 8636594"/>
              <a:gd name="connsiteY17" fmla="*/ 5911619 h 6186174"/>
              <a:gd name="connsiteX18" fmla="*/ 4036095 w 8636594"/>
              <a:gd name="connsiteY18" fmla="*/ 5886685 h 6186174"/>
              <a:gd name="connsiteX19" fmla="*/ 4073456 w 8636594"/>
              <a:gd name="connsiteY19" fmla="*/ 5861452 h 6186174"/>
              <a:gd name="connsiteX20" fmla="*/ 4110400 w 8636594"/>
              <a:gd name="connsiteY20" fmla="*/ 5835922 h 6186174"/>
              <a:gd name="connsiteX21" fmla="*/ 4146933 w 8636594"/>
              <a:gd name="connsiteY21" fmla="*/ 5810100 h 6186174"/>
              <a:gd name="connsiteX22" fmla="*/ 4183061 w 8636594"/>
              <a:gd name="connsiteY22" fmla="*/ 5783988 h 6186174"/>
              <a:gd name="connsiteX23" fmla="*/ 4218791 w 8636594"/>
              <a:gd name="connsiteY23" fmla="*/ 5757591 h 6186174"/>
              <a:gd name="connsiteX24" fmla="*/ 4254129 w 8636594"/>
              <a:gd name="connsiteY24" fmla="*/ 5730912 h 6186174"/>
              <a:gd name="connsiteX25" fmla="*/ 4289081 w 8636594"/>
              <a:gd name="connsiteY25" fmla="*/ 5703955 h 6186174"/>
              <a:gd name="connsiteX26" fmla="*/ 4323654 w 8636594"/>
              <a:gd name="connsiteY26" fmla="*/ 5676722 h 6186174"/>
              <a:gd name="connsiteX27" fmla="*/ 4357854 w 8636594"/>
              <a:gd name="connsiteY27" fmla="*/ 5649218 h 6186174"/>
              <a:gd name="connsiteX28" fmla="*/ 4391688 w 8636594"/>
              <a:gd name="connsiteY28" fmla="*/ 5621446 h 6186174"/>
              <a:gd name="connsiteX29" fmla="*/ 4425162 w 8636594"/>
              <a:gd name="connsiteY29" fmla="*/ 5593409 h 6186174"/>
              <a:gd name="connsiteX30" fmla="*/ 4458281 w 8636594"/>
              <a:gd name="connsiteY30" fmla="*/ 5565111 h 6186174"/>
              <a:gd name="connsiteX31" fmla="*/ 4491053 w 8636594"/>
              <a:gd name="connsiteY31" fmla="*/ 5536556 h 6186174"/>
              <a:gd name="connsiteX32" fmla="*/ 4523484 w 8636594"/>
              <a:gd name="connsiteY32" fmla="*/ 5507747 h 6186174"/>
              <a:gd name="connsiteX33" fmla="*/ 4555580 w 8636594"/>
              <a:gd name="connsiteY33" fmla="*/ 5478687 h 6186174"/>
              <a:gd name="connsiteX34" fmla="*/ 4587347 w 8636594"/>
              <a:gd name="connsiteY34" fmla="*/ 5449380 h 6186174"/>
              <a:gd name="connsiteX35" fmla="*/ 4618793 w 8636594"/>
              <a:gd name="connsiteY35" fmla="*/ 5419830 h 6186174"/>
              <a:gd name="connsiteX36" fmla="*/ 4649922 w 8636594"/>
              <a:gd name="connsiteY36" fmla="*/ 5390040 h 6186174"/>
              <a:gd name="connsiteX37" fmla="*/ 4680742 w 8636594"/>
              <a:gd name="connsiteY37" fmla="*/ 5360014 h 6186174"/>
              <a:gd name="connsiteX38" fmla="*/ 4711259 w 8636594"/>
              <a:gd name="connsiteY38" fmla="*/ 5329755 h 6186174"/>
              <a:gd name="connsiteX39" fmla="*/ 4741478 w 8636594"/>
              <a:gd name="connsiteY39" fmla="*/ 5299266 h 6186174"/>
              <a:gd name="connsiteX40" fmla="*/ 4771408 w 8636594"/>
              <a:gd name="connsiteY40" fmla="*/ 5268551 h 6186174"/>
              <a:gd name="connsiteX41" fmla="*/ 4801053 w 8636594"/>
              <a:gd name="connsiteY41" fmla="*/ 5237614 h 6186174"/>
              <a:gd name="connsiteX42" fmla="*/ 4830420 w 8636594"/>
              <a:gd name="connsiteY42" fmla="*/ 5206458 h 6186174"/>
              <a:gd name="connsiteX43" fmla="*/ 4859516 w 8636594"/>
              <a:gd name="connsiteY43" fmla="*/ 5175087 h 6186174"/>
              <a:gd name="connsiteX44" fmla="*/ 4888347 w 8636594"/>
              <a:gd name="connsiteY44" fmla="*/ 5143504 h 6186174"/>
              <a:gd name="connsiteX45" fmla="*/ 4916919 w 8636594"/>
              <a:gd name="connsiteY45" fmla="*/ 5111713 h 6186174"/>
              <a:gd name="connsiteX46" fmla="*/ 4945238 w 8636594"/>
              <a:gd name="connsiteY46" fmla="*/ 5079717 h 6186174"/>
              <a:gd name="connsiteX47" fmla="*/ 4973311 w 8636594"/>
              <a:gd name="connsiteY47" fmla="*/ 5047519 h 6186174"/>
              <a:gd name="connsiteX48" fmla="*/ 5001145 w 8636594"/>
              <a:gd name="connsiteY48" fmla="*/ 5015124 h 6186174"/>
              <a:gd name="connsiteX49" fmla="*/ 5028745 w 8636594"/>
              <a:gd name="connsiteY49" fmla="*/ 4982535 h 6186174"/>
              <a:gd name="connsiteX50" fmla="*/ 5056117 w 8636594"/>
              <a:gd name="connsiteY50" fmla="*/ 4949755 h 6186174"/>
              <a:gd name="connsiteX51" fmla="*/ 5083269 w 8636594"/>
              <a:gd name="connsiteY51" fmla="*/ 4916787 h 6186174"/>
              <a:gd name="connsiteX52" fmla="*/ 5110207 w 8636594"/>
              <a:gd name="connsiteY52" fmla="*/ 4883636 h 6186174"/>
              <a:gd name="connsiteX53" fmla="*/ 5136937 w 8636594"/>
              <a:gd name="connsiteY53" fmla="*/ 4850305 h 6186174"/>
              <a:gd name="connsiteX54" fmla="*/ 5163464 w 8636594"/>
              <a:gd name="connsiteY54" fmla="*/ 4816797 h 6186174"/>
              <a:gd name="connsiteX55" fmla="*/ 5215940 w 8636594"/>
              <a:gd name="connsiteY55" fmla="*/ 4749265 h 6186174"/>
              <a:gd name="connsiteX56" fmla="*/ 5267684 w 8636594"/>
              <a:gd name="connsiteY56" fmla="*/ 4681068 h 6186174"/>
              <a:gd name="connsiteX57" fmla="*/ 5318748 w 8636594"/>
              <a:gd name="connsiteY57" fmla="*/ 4612234 h 6186174"/>
              <a:gd name="connsiteX58" fmla="*/ 5369182 w 8636594"/>
              <a:gd name="connsiteY58" fmla="*/ 4542793 h 6186174"/>
              <a:gd name="connsiteX59" fmla="*/ 5419038 w 8636594"/>
              <a:gd name="connsiteY59" fmla="*/ 4472771 h 6186174"/>
              <a:gd name="connsiteX60" fmla="*/ 5468365 w 8636594"/>
              <a:gd name="connsiteY60" fmla="*/ 4402196 h 6186174"/>
              <a:gd name="connsiteX61" fmla="*/ 5517215 w 8636594"/>
              <a:gd name="connsiteY61" fmla="*/ 4331098 h 6186174"/>
              <a:gd name="connsiteX62" fmla="*/ 5565637 w 8636594"/>
              <a:gd name="connsiteY62" fmla="*/ 4259503 h 6186174"/>
              <a:gd name="connsiteX63" fmla="*/ 5613684 w 8636594"/>
              <a:gd name="connsiteY63" fmla="*/ 4187441 h 6186174"/>
              <a:gd name="connsiteX64" fmla="*/ 5685160 w 8636594"/>
              <a:gd name="connsiteY64" fmla="*/ 4078531 h 6186174"/>
              <a:gd name="connsiteX65" fmla="*/ 5756074 w 8636594"/>
              <a:gd name="connsiteY65" fmla="*/ 3968727 h 6186174"/>
              <a:gd name="connsiteX66" fmla="*/ 5873483 w 8636594"/>
              <a:gd name="connsiteY66" fmla="*/ 3783989 h 6186174"/>
              <a:gd name="connsiteX67" fmla="*/ 6203209 w 8636594"/>
              <a:gd name="connsiteY67" fmla="*/ 3258640 h 6186174"/>
              <a:gd name="connsiteX68" fmla="*/ 6299430 w 8636594"/>
              <a:gd name="connsiteY68" fmla="*/ 3107321 h 6186174"/>
              <a:gd name="connsiteX69" fmla="*/ 6372650 w 8636594"/>
              <a:gd name="connsiteY69" fmla="*/ 2993735 h 6186174"/>
              <a:gd name="connsiteX70" fmla="*/ 6453197 w 8636594"/>
              <a:gd name="connsiteY70" fmla="*/ 2869788 h 6186174"/>
              <a:gd name="connsiteX71" fmla="*/ 6564167 w 8636594"/>
              <a:gd name="connsiteY71" fmla="*/ 2696807 h 6186174"/>
              <a:gd name="connsiteX72" fmla="*/ 6976233 w 8636594"/>
              <a:gd name="connsiteY72" fmla="*/ 2045274 h 6186174"/>
              <a:gd name="connsiteX73" fmla="*/ 7086755 w 8636594"/>
              <a:gd name="connsiteY73" fmla="*/ 1872743 h 6186174"/>
              <a:gd name="connsiteX74" fmla="*/ 7170279 w 8636594"/>
              <a:gd name="connsiteY74" fmla="*/ 1744202 h 6186174"/>
              <a:gd name="connsiteX75" fmla="*/ 7226351 w 8636594"/>
              <a:gd name="connsiteY75" fmla="*/ 1659017 h 6186174"/>
              <a:gd name="connsiteX76" fmla="*/ 7282789 w 8636594"/>
              <a:gd name="connsiteY76" fmla="*/ 1574303 h 6186174"/>
              <a:gd name="connsiteX77" fmla="*/ 7339643 w 8636594"/>
              <a:gd name="connsiteY77" fmla="*/ 1490113 h 6186174"/>
              <a:gd name="connsiteX78" fmla="*/ 7396957 w 8636594"/>
              <a:gd name="connsiteY78" fmla="*/ 1406503 h 6186174"/>
              <a:gd name="connsiteX79" fmla="*/ 7454781 w 8636594"/>
              <a:gd name="connsiteY79" fmla="*/ 1323526 h 6186174"/>
              <a:gd name="connsiteX80" fmla="*/ 7513161 w 8636594"/>
              <a:gd name="connsiteY80" fmla="*/ 1241237 h 6186174"/>
              <a:gd name="connsiteX81" fmla="*/ 7572144 w 8636594"/>
              <a:gd name="connsiteY81" fmla="*/ 1159689 h 6186174"/>
              <a:gd name="connsiteX82" fmla="*/ 7601877 w 8636594"/>
              <a:gd name="connsiteY82" fmla="*/ 1119210 h 6186174"/>
              <a:gd name="connsiteX83" fmla="*/ 7631779 w 8636594"/>
              <a:gd name="connsiteY83" fmla="*/ 1078937 h 6186174"/>
              <a:gd name="connsiteX84" fmla="*/ 7661855 w 8636594"/>
              <a:gd name="connsiteY84" fmla="*/ 1038876 h 6186174"/>
              <a:gd name="connsiteX85" fmla="*/ 7692111 w 8636594"/>
              <a:gd name="connsiteY85" fmla="*/ 999035 h 6186174"/>
              <a:gd name="connsiteX86" fmla="*/ 7722554 w 8636594"/>
              <a:gd name="connsiteY86" fmla="*/ 959419 h 6186174"/>
              <a:gd name="connsiteX87" fmla="*/ 7753190 w 8636594"/>
              <a:gd name="connsiteY87" fmla="*/ 920037 h 6186174"/>
              <a:gd name="connsiteX88" fmla="*/ 7784023 w 8636594"/>
              <a:gd name="connsiteY88" fmla="*/ 880894 h 6186174"/>
              <a:gd name="connsiteX89" fmla="*/ 7815061 w 8636594"/>
              <a:gd name="connsiteY89" fmla="*/ 841997 h 6186174"/>
              <a:gd name="connsiteX90" fmla="*/ 7846308 w 8636594"/>
              <a:gd name="connsiteY90" fmla="*/ 803354 h 6186174"/>
              <a:gd name="connsiteX91" fmla="*/ 7877772 w 8636594"/>
              <a:gd name="connsiteY91" fmla="*/ 764970 h 6186174"/>
              <a:gd name="connsiteX92" fmla="*/ 7909458 w 8636594"/>
              <a:gd name="connsiteY92" fmla="*/ 726853 h 6186174"/>
              <a:gd name="connsiteX93" fmla="*/ 7941371 w 8636594"/>
              <a:gd name="connsiteY93" fmla="*/ 689010 h 6186174"/>
              <a:gd name="connsiteX94" fmla="*/ 7973518 w 8636594"/>
              <a:gd name="connsiteY94" fmla="*/ 651447 h 6186174"/>
              <a:gd name="connsiteX95" fmla="*/ 8005905 w 8636594"/>
              <a:gd name="connsiteY95" fmla="*/ 614171 h 6186174"/>
              <a:gd name="connsiteX96" fmla="*/ 8038538 w 8636594"/>
              <a:gd name="connsiteY96" fmla="*/ 577189 h 6186174"/>
              <a:gd name="connsiteX97" fmla="*/ 8071421 w 8636594"/>
              <a:gd name="connsiteY97" fmla="*/ 540507 h 6186174"/>
              <a:gd name="connsiteX98" fmla="*/ 8104563 w 8636594"/>
              <a:gd name="connsiteY98" fmla="*/ 504132 h 6186174"/>
              <a:gd name="connsiteX99" fmla="*/ 8137967 w 8636594"/>
              <a:gd name="connsiteY99" fmla="*/ 468072 h 6186174"/>
              <a:gd name="connsiteX100" fmla="*/ 8171641 w 8636594"/>
              <a:gd name="connsiteY100" fmla="*/ 432332 h 6186174"/>
              <a:gd name="connsiteX101" fmla="*/ 8205590 w 8636594"/>
              <a:gd name="connsiteY101" fmla="*/ 396920 h 6186174"/>
              <a:gd name="connsiteX102" fmla="*/ 8239820 w 8636594"/>
              <a:gd name="connsiteY102" fmla="*/ 361843 h 6186174"/>
              <a:gd name="connsiteX103" fmla="*/ 8274337 w 8636594"/>
              <a:gd name="connsiteY103" fmla="*/ 327107 h 6186174"/>
              <a:gd name="connsiteX104" fmla="*/ 8309147 w 8636594"/>
              <a:gd name="connsiteY104" fmla="*/ 292718 h 6186174"/>
              <a:gd name="connsiteX105" fmla="*/ 8344256 w 8636594"/>
              <a:gd name="connsiteY105" fmla="*/ 258685 h 6186174"/>
              <a:gd name="connsiteX106" fmla="*/ 8379669 w 8636594"/>
              <a:gd name="connsiteY106" fmla="*/ 225013 h 6186174"/>
              <a:gd name="connsiteX107" fmla="*/ 8415394 w 8636594"/>
              <a:gd name="connsiteY107" fmla="*/ 191709 h 6186174"/>
              <a:gd name="connsiteX108" fmla="*/ 8451434 w 8636594"/>
              <a:gd name="connsiteY108" fmla="*/ 158780 h 6186174"/>
              <a:gd name="connsiteX109" fmla="*/ 8487798 w 8636594"/>
              <a:gd name="connsiteY109" fmla="*/ 126233 h 6186174"/>
              <a:gd name="connsiteX110" fmla="*/ 8524489 w 8636594"/>
              <a:gd name="connsiteY110" fmla="*/ 94075 h 6186174"/>
              <a:gd name="connsiteX111" fmla="*/ 8561515 w 8636594"/>
              <a:gd name="connsiteY111" fmla="*/ 62312 h 6186174"/>
              <a:gd name="connsiteX112" fmla="*/ 8598881 w 8636594"/>
              <a:gd name="connsiteY112" fmla="*/ 30951 h 6186174"/>
              <a:gd name="connsiteX113" fmla="*/ 8636594 w 8636594"/>
              <a:gd name="connsiteY113" fmla="*/ 0 h 6186174"/>
              <a:gd name="connsiteX0" fmla="*/ 8636594 w 8636594"/>
              <a:gd name="connsiteY0" fmla="*/ 0 h 6165110"/>
              <a:gd name="connsiteX1" fmla="*/ 5293 w 8636594"/>
              <a:gd name="connsiteY1" fmla="*/ 0 h 6165110"/>
              <a:gd name="connsiteX2" fmla="*/ 0 w 8636594"/>
              <a:gd name="connsiteY2" fmla="*/ 5587843 h 6165110"/>
              <a:gd name="connsiteX3" fmla="*/ 1594033 w 8636594"/>
              <a:gd name="connsiteY3" fmla="*/ 5600057 h 6165110"/>
              <a:gd name="connsiteX4" fmla="*/ 1686068 w 8636594"/>
              <a:gd name="connsiteY4" fmla="*/ 5599745 h 6165110"/>
              <a:gd name="connsiteX5" fmla="*/ 3552910 w 8636594"/>
              <a:gd name="connsiteY5" fmla="*/ 6165110 h 6165110"/>
              <a:gd name="connsiteX6" fmla="*/ 3595773 w 8636594"/>
              <a:gd name="connsiteY6" fmla="*/ 6143704 h 6165110"/>
              <a:gd name="connsiteX7" fmla="*/ 3638142 w 8636594"/>
              <a:gd name="connsiteY7" fmla="*/ 6121960 h 6165110"/>
              <a:gd name="connsiteX8" fmla="*/ 3680024 w 8636594"/>
              <a:gd name="connsiteY8" fmla="*/ 6099881 h 6165110"/>
              <a:gd name="connsiteX9" fmla="*/ 3721426 w 8636594"/>
              <a:gd name="connsiteY9" fmla="*/ 6077471 h 6165110"/>
              <a:gd name="connsiteX10" fmla="*/ 3762353 w 8636594"/>
              <a:gd name="connsiteY10" fmla="*/ 6054733 h 6165110"/>
              <a:gd name="connsiteX11" fmla="*/ 3802812 w 8636594"/>
              <a:gd name="connsiteY11" fmla="*/ 6031671 h 6165110"/>
              <a:gd name="connsiteX12" fmla="*/ 3842810 w 8636594"/>
              <a:gd name="connsiteY12" fmla="*/ 6008288 h 6165110"/>
              <a:gd name="connsiteX13" fmla="*/ 3882352 w 8636594"/>
              <a:gd name="connsiteY13" fmla="*/ 5984588 h 6165110"/>
              <a:gd name="connsiteX14" fmla="*/ 3921445 w 8636594"/>
              <a:gd name="connsiteY14" fmla="*/ 5960574 h 6165110"/>
              <a:gd name="connsiteX15" fmla="*/ 3960096 w 8636594"/>
              <a:gd name="connsiteY15" fmla="*/ 5936250 h 6165110"/>
              <a:gd name="connsiteX16" fmla="*/ 3998311 w 8636594"/>
              <a:gd name="connsiteY16" fmla="*/ 5911619 h 6165110"/>
              <a:gd name="connsiteX17" fmla="*/ 4036095 w 8636594"/>
              <a:gd name="connsiteY17" fmla="*/ 5886685 h 6165110"/>
              <a:gd name="connsiteX18" fmla="*/ 4073456 w 8636594"/>
              <a:gd name="connsiteY18" fmla="*/ 5861452 h 6165110"/>
              <a:gd name="connsiteX19" fmla="*/ 4110400 w 8636594"/>
              <a:gd name="connsiteY19" fmla="*/ 5835922 h 6165110"/>
              <a:gd name="connsiteX20" fmla="*/ 4146933 w 8636594"/>
              <a:gd name="connsiteY20" fmla="*/ 5810100 h 6165110"/>
              <a:gd name="connsiteX21" fmla="*/ 4183061 w 8636594"/>
              <a:gd name="connsiteY21" fmla="*/ 5783988 h 6165110"/>
              <a:gd name="connsiteX22" fmla="*/ 4218791 w 8636594"/>
              <a:gd name="connsiteY22" fmla="*/ 5757591 h 6165110"/>
              <a:gd name="connsiteX23" fmla="*/ 4254129 w 8636594"/>
              <a:gd name="connsiteY23" fmla="*/ 5730912 h 6165110"/>
              <a:gd name="connsiteX24" fmla="*/ 4289081 w 8636594"/>
              <a:gd name="connsiteY24" fmla="*/ 5703955 h 6165110"/>
              <a:gd name="connsiteX25" fmla="*/ 4323654 w 8636594"/>
              <a:gd name="connsiteY25" fmla="*/ 5676722 h 6165110"/>
              <a:gd name="connsiteX26" fmla="*/ 4357854 w 8636594"/>
              <a:gd name="connsiteY26" fmla="*/ 5649218 h 6165110"/>
              <a:gd name="connsiteX27" fmla="*/ 4391688 w 8636594"/>
              <a:gd name="connsiteY27" fmla="*/ 5621446 h 6165110"/>
              <a:gd name="connsiteX28" fmla="*/ 4425162 w 8636594"/>
              <a:gd name="connsiteY28" fmla="*/ 5593409 h 6165110"/>
              <a:gd name="connsiteX29" fmla="*/ 4458281 w 8636594"/>
              <a:gd name="connsiteY29" fmla="*/ 5565111 h 6165110"/>
              <a:gd name="connsiteX30" fmla="*/ 4491053 w 8636594"/>
              <a:gd name="connsiteY30" fmla="*/ 5536556 h 6165110"/>
              <a:gd name="connsiteX31" fmla="*/ 4523484 w 8636594"/>
              <a:gd name="connsiteY31" fmla="*/ 5507747 h 6165110"/>
              <a:gd name="connsiteX32" fmla="*/ 4555580 w 8636594"/>
              <a:gd name="connsiteY32" fmla="*/ 5478687 h 6165110"/>
              <a:gd name="connsiteX33" fmla="*/ 4587347 w 8636594"/>
              <a:gd name="connsiteY33" fmla="*/ 5449380 h 6165110"/>
              <a:gd name="connsiteX34" fmla="*/ 4618793 w 8636594"/>
              <a:gd name="connsiteY34" fmla="*/ 5419830 h 6165110"/>
              <a:gd name="connsiteX35" fmla="*/ 4649922 w 8636594"/>
              <a:gd name="connsiteY35" fmla="*/ 5390040 h 6165110"/>
              <a:gd name="connsiteX36" fmla="*/ 4680742 w 8636594"/>
              <a:gd name="connsiteY36" fmla="*/ 5360014 h 6165110"/>
              <a:gd name="connsiteX37" fmla="*/ 4711259 w 8636594"/>
              <a:gd name="connsiteY37" fmla="*/ 5329755 h 6165110"/>
              <a:gd name="connsiteX38" fmla="*/ 4741478 w 8636594"/>
              <a:gd name="connsiteY38" fmla="*/ 5299266 h 6165110"/>
              <a:gd name="connsiteX39" fmla="*/ 4771408 w 8636594"/>
              <a:gd name="connsiteY39" fmla="*/ 5268551 h 6165110"/>
              <a:gd name="connsiteX40" fmla="*/ 4801053 w 8636594"/>
              <a:gd name="connsiteY40" fmla="*/ 5237614 h 6165110"/>
              <a:gd name="connsiteX41" fmla="*/ 4830420 w 8636594"/>
              <a:gd name="connsiteY41" fmla="*/ 5206458 h 6165110"/>
              <a:gd name="connsiteX42" fmla="*/ 4859516 w 8636594"/>
              <a:gd name="connsiteY42" fmla="*/ 5175087 h 6165110"/>
              <a:gd name="connsiteX43" fmla="*/ 4888347 w 8636594"/>
              <a:gd name="connsiteY43" fmla="*/ 5143504 h 6165110"/>
              <a:gd name="connsiteX44" fmla="*/ 4916919 w 8636594"/>
              <a:gd name="connsiteY44" fmla="*/ 5111713 h 6165110"/>
              <a:gd name="connsiteX45" fmla="*/ 4945238 w 8636594"/>
              <a:gd name="connsiteY45" fmla="*/ 5079717 h 6165110"/>
              <a:gd name="connsiteX46" fmla="*/ 4973311 w 8636594"/>
              <a:gd name="connsiteY46" fmla="*/ 5047519 h 6165110"/>
              <a:gd name="connsiteX47" fmla="*/ 5001145 w 8636594"/>
              <a:gd name="connsiteY47" fmla="*/ 5015124 h 6165110"/>
              <a:gd name="connsiteX48" fmla="*/ 5028745 w 8636594"/>
              <a:gd name="connsiteY48" fmla="*/ 4982535 h 6165110"/>
              <a:gd name="connsiteX49" fmla="*/ 5056117 w 8636594"/>
              <a:gd name="connsiteY49" fmla="*/ 4949755 h 6165110"/>
              <a:gd name="connsiteX50" fmla="*/ 5083269 w 8636594"/>
              <a:gd name="connsiteY50" fmla="*/ 4916787 h 6165110"/>
              <a:gd name="connsiteX51" fmla="*/ 5110207 w 8636594"/>
              <a:gd name="connsiteY51" fmla="*/ 4883636 h 6165110"/>
              <a:gd name="connsiteX52" fmla="*/ 5136937 w 8636594"/>
              <a:gd name="connsiteY52" fmla="*/ 4850305 h 6165110"/>
              <a:gd name="connsiteX53" fmla="*/ 5163464 w 8636594"/>
              <a:gd name="connsiteY53" fmla="*/ 4816797 h 6165110"/>
              <a:gd name="connsiteX54" fmla="*/ 5215940 w 8636594"/>
              <a:gd name="connsiteY54" fmla="*/ 4749265 h 6165110"/>
              <a:gd name="connsiteX55" fmla="*/ 5267684 w 8636594"/>
              <a:gd name="connsiteY55" fmla="*/ 4681068 h 6165110"/>
              <a:gd name="connsiteX56" fmla="*/ 5318748 w 8636594"/>
              <a:gd name="connsiteY56" fmla="*/ 4612234 h 6165110"/>
              <a:gd name="connsiteX57" fmla="*/ 5369182 w 8636594"/>
              <a:gd name="connsiteY57" fmla="*/ 4542793 h 6165110"/>
              <a:gd name="connsiteX58" fmla="*/ 5419038 w 8636594"/>
              <a:gd name="connsiteY58" fmla="*/ 4472771 h 6165110"/>
              <a:gd name="connsiteX59" fmla="*/ 5468365 w 8636594"/>
              <a:gd name="connsiteY59" fmla="*/ 4402196 h 6165110"/>
              <a:gd name="connsiteX60" fmla="*/ 5517215 w 8636594"/>
              <a:gd name="connsiteY60" fmla="*/ 4331098 h 6165110"/>
              <a:gd name="connsiteX61" fmla="*/ 5565637 w 8636594"/>
              <a:gd name="connsiteY61" fmla="*/ 4259503 h 6165110"/>
              <a:gd name="connsiteX62" fmla="*/ 5613684 w 8636594"/>
              <a:gd name="connsiteY62" fmla="*/ 4187441 h 6165110"/>
              <a:gd name="connsiteX63" fmla="*/ 5685160 w 8636594"/>
              <a:gd name="connsiteY63" fmla="*/ 4078531 h 6165110"/>
              <a:gd name="connsiteX64" fmla="*/ 5756074 w 8636594"/>
              <a:gd name="connsiteY64" fmla="*/ 3968727 h 6165110"/>
              <a:gd name="connsiteX65" fmla="*/ 5873483 w 8636594"/>
              <a:gd name="connsiteY65" fmla="*/ 3783989 h 6165110"/>
              <a:gd name="connsiteX66" fmla="*/ 6203209 w 8636594"/>
              <a:gd name="connsiteY66" fmla="*/ 3258640 h 6165110"/>
              <a:gd name="connsiteX67" fmla="*/ 6299430 w 8636594"/>
              <a:gd name="connsiteY67" fmla="*/ 3107321 h 6165110"/>
              <a:gd name="connsiteX68" fmla="*/ 6372650 w 8636594"/>
              <a:gd name="connsiteY68" fmla="*/ 2993735 h 6165110"/>
              <a:gd name="connsiteX69" fmla="*/ 6453197 w 8636594"/>
              <a:gd name="connsiteY69" fmla="*/ 2869788 h 6165110"/>
              <a:gd name="connsiteX70" fmla="*/ 6564167 w 8636594"/>
              <a:gd name="connsiteY70" fmla="*/ 2696807 h 6165110"/>
              <a:gd name="connsiteX71" fmla="*/ 6976233 w 8636594"/>
              <a:gd name="connsiteY71" fmla="*/ 2045274 h 6165110"/>
              <a:gd name="connsiteX72" fmla="*/ 7086755 w 8636594"/>
              <a:gd name="connsiteY72" fmla="*/ 1872743 h 6165110"/>
              <a:gd name="connsiteX73" fmla="*/ 7170279 w 8636594"/>
              <a:gd name="connsiteY73" fmla="*/ 1744202 h 6165110"/>
              <a:gd name="connsiteX74" fmla="*/ 7226351 w 8636594"/>
              <a:gd name="connsiteY74" fmla="*/ 1659017 h 6165110"/>
              <a:gd name="connsiteX75" fmla="*/ 7282789 w 8636594"/>
              <a:gd name="connsiteY75" fmla="*/ 1574303 h 6165110"/>
              <a:gd name="connsiteX76" fmla="*/ 7339643 w 8636594"/>
              <a:gd name="connsiteY76" fmla="*/ 1490113 h 6165110"/>
              <a:gd name="connsiteX77" fmla="*/ 7396957 w 8636594"/>
              <a:gd name="connsiteY77" fmla="*/ 1406503 h 6165110"/>
              <a:gd name="connsiteX78" fmla="*/ 7454781 w 8636594"/>
              <a:gd name="connsiteY78" fmla="*/ 1323526 h 6165110"/>
              <a:gd name="connsiteX79" fmla="*/ 7513161 w 8636594"/>
              <a:gd name="connsiteY79" fmla="*/ 1241237 h 6165110"/>
              <a:gd name="connsiteX80" fmla="*/ 7572144 w 8636594"/>
              <a:gd name="connsiteY80" fmla="*/ 1159689 h 6165110"/>
              <a:gd name="connsiteX81" fmla="*/ 7601877 w 8636594"/>
              <a:gd name="connsiteY81" fmla="*/ 1119210 h 6165110"/>
              <a:gd name="connsiteX82" fmla="*/ 7631779 w 8636594"/>
              <a:gd name="connsiteY82" fmla="*/ 1078937 h 6165110"/>
              <a:gd name="connsiteX83" fmla="*/ 7661855 w 8636594"/>
              <a:gd name="connsiteY83" fmla="*/ 1038876 h 6165110"/>
              <a:gd name="connsiteX84" fmla="*/ 7692111 w 8636594"/>
              <a:gd name="connsiteY84" fmla="*/ 999035 h 6165110"/>
              <a:gd name="connsiteX85" fmla="*/ 7722554 w 8636594"/>
              <a:gd name="connsiteY85" fmla="*/ 959419 h 6165110"/>
              <a:gd name="connsiteX86" fmla="*/ 7753190 w 8636594"/>
              <a:gd name="connsiteY86" fmla="*/ 920037 h 6165110"/>
              <a:gd name="connsiteX87" fmla="*/ 7784023 w 8636594"/>
              <a:gd name="connsiteY87" fmla="*/ 880894 h 6165110"/>
              <a:gd name="connsiteX88" fmla="*/ 7815061 w 8636594"/>
              <a:gd name="connsiteY88" fmla="*/ 841997 h 6165110"/>
              <a:gd name="connsiteX89" fmla="*/ 7846308 w 8636594"/>
              <a:gd name="connsiteY89" fmla="*/ 803354 h 6165110"/>
              <a:gd name="connsiteX90" fmla="*/ 7877772 w 8636594"/>
              <a:gd name="connsiteY90" fmla="*/ 764970 h 6165110"/>
              <a:gd name="connsiteX91" fmla="*/ 7909458 w 8636594"/>
              <a:gd name="connsiteY91" fmla="*/ 726853 h 6165110"/>
              <a:gd name="connsiteX92" fmla="*/ 7941371 w 8636594"/>
              <a:gd name="connsiteY92" fmla="*/ 689010 h 6165110"/>
              <a:gd name="connsiteX93" fmla="*/ 7973518 w 8636594"/>
              <a:gd name="connsiteY93" fmla="*/ 651447 h 6165110"/>
              <a:gd name="connsiteX94" fmla="*/ 8005905 w 8636594"/>
              <a:gd name="connsiteY94" fmla="*/ 614171 h 6165110"/>
              <a:gd name="connsiteX95" fmla="*/ 8038538 w 8636594"/>
              <a:gd name="connsiteY95" fmla="*/ 577189 h 6165110"/>
              <a:gd name="connsiteX96" fmla="*/ 8071421 w 8636594"/>
              <a:gd name="connsiteY96" fmla="*/ 540507 h 6165110"/>
              <a:gd name="connsiteX97" fmla="*/ 8104563 w 8636594"/>
              <a:gd name="connsiteY97" fmla="*/ 504132 h 6165110"/>
              <a:gd name="connsiteX98" fmla="*/ 8137967 w 8636594"/>
              <a:gd name="connsiteY98" fmla="*/ 468072 h 6165110"/>
              <a:gd name="connsiteX99" fmla="*/ 8171641 w 8636594"/>
              <a:gd name="connsiteY99" fmla="*/ 432332 h 6165110"/>
              <a:gd name="connsiteX100" fmla="*/ 8205590 w 8636594"/>
              <a:gd name="connsiteY100" fmla="*/ 396920 h 6165110"/>
              <a:gd name="connsiteX101" fmla="*/ 8239820 w 8636594"/>
              <a:gd name="connsiteY101" fmla="*/ 361843 h 6165110"/>
              <a:gd name="connsiteX102" fmla="*/ 8274337 w 8636594"/>
              <a:gd name="connsiteY102" fmla="*/ 327107 h 6165110"/>
              <a:gd name="connsiteX103" fmla="*/ 8309147 w 8636594"/>
              <a:gd name="connsiteY103" fmla="*/ 292718 h 6165110"/>
              <a:gd name="connsiteX104" fmla="*/ 8344256 w 8636594"/>
              <a:gd name="connsiteY104" fmla="*/ 258685 h 6165110"/>
              <a:gd name="connsiteX105" fmla="*/ 8379669 w 8636594"/>
              <a:gd name="connsiteY105" fmla="*/ 225013 h 6165110"/>
              <a:gd name="connsiteX106" fmla="*/ 8415394 w 8636594"/>
              <a:gd name="connsiteY106" fmla="*/ 191709 h 6165110"/>
              <a:gd name="connsiteX107" fmla="*/ 8451434 w 8636594"/>
              <a:gd name="connsiteY107" fmla="*/ 158780 h 6165110"/>
              <a:gd name="connsiteX108" fmla="*/ 8487798 w 8636594"/>
              <a:gd name="connsiteY108" fmla="*/ 126233 h 6165110"/>
              <a:gd name="connsiteX109" fmla="*/ 8524489 w 8636594"/>
              <a:gd name="connsiteY109" fmla="*/ 94075 h 6165110"/>
              <a:gd name="connsiteX110" fmla="*/ 8561515 w 8636594"/>
              <a:gd name="connsiteY110" fmla="*/ 62312 h 6165110"/>
              <a:gd name="connsiteX111" fmla="*/ 8598881 w 8636594"/>
              <a:gd name="connsiteY111" fmla="*/ 30951 h 6165110"/>
              <a:gd name="connsiteX112" fmla="*/ 8636594 w 8636594"/>
              <a:gd name="connsiteY112" fmla="*/ 0 h 6165110"/>
              <a:gd name="connsiteX0" fmla="*/ 8636594 w 8636594"/>
              <a:gd name="connsiteY0" fmla="*/ 0 h 6143704"/>
              <a:gd name="connsiteX1" fmla="*/ 5293 w 8636594"/>
              <a:gd name="connsiteY1" fmla="*/ 0 h 6143704"/>
              <a:gd name="connsiteX2" fmla="*/ 0 w 8636594"/>
              <a:gd name="connsiteY2" fmla="*/ 5587843 h 6143704"/>
              <a:gd name="connsiteX3" fmla="*/ 1594033 w 8636594"/>
              <a:gd name="connsiteY3" fmla="*/ 5600057 h 6143704"/>
              <a:gd name="connsiteX4" fmla="*/ 1686068 w 8636594"/>
              <a:gd name="connsiteY4" fmla="*/ 5599745 h 6143704"/>
              <a:gd name="connsiteX5" fmla="*/ 3595773 w 8636594"/>
              <a:gd name="connsiteY5" fmla="*/ 6143704 h 6143704"/>
              <a:gd name="connsiteX6" fmla="*/ 3638142 w 8636594"/>
              <a:gd name="connsiteY6" fmla="*/ 6121960 h 6143704"/>
              <a:gd name="connsiteX7" fmla="*/ 3680024 w 8636594"/>
              <a:gd name="connsiteY7" fmla="*/ 6099881 h 6143704"/>
              <a:gd name="connsiteX8" fmla="*/ 3721426 w 8636594"/>
              <a:gd name="connsiteY8" fmla="*/ 6077471 h 6143704"/>
              <a:gd name="connsiteX9" fmla="*/ 3762353 w 8636594"/>
              <a:gd name="connsiteY9" fmla="*/ 6054733 h 6143704"/>
              <a:gd name="connsiteX10" fmla="*/ 3802812 w 8636594"/>
              <a:gd name="connsiteY10" fmla="*/ 6031671 h 6143704"/>
              <a:gd name="connsiteX11" fmla="*/ 3842810 w 8636594"/>
              <a:gd name="connsiteY11" fmla="*/ 6008288 h 6143704"/>
              <a:gd name="connsiteX12" fmla="*/ 3882352 w 8636594"/>
              <a:gd name="connsiteY12" fmla="*/ 5984588 h 6143704"/>
              <a:gd name="connsiteX13" fmla="*/ 3921445 w 8636594"/>
              <a:gd name="connsiteY13" fmla="*/ 5960574 h 6143704"/>
              <a:gd name="connsiteX14" fmla="*/ 3960096 w 8636594"/>
              <a:gd name="connsiteY14" fmla="*/ 5936250 h 6143704"/>
              <a:gd name="connsiteX15" fmla="*/ 3998311 w 8636594"/>
              <a:gd name="connsiteY15" fmla="*/ 5911619 h 6143704"/>
              <a:gd name="connsiteX16" fmla="*/ 4036095 w 8636594"/>
              <a:gd name="connsiteY16" fmla="*/ 5886685 h 6143704"/>
              <a:gd name="connsiteX17" fmla="*/ 4073456 w 8636594"/>
              <a:gd name="connsiteY17" fmla="*/ 5861452 h 6143704"/>
              <a:gd name="connsiteX18" fmla="*/ 4110400 w 8636594"/>
              <a:gd name="connsiteY18" fmla="*/ 5835922 h 6143704"/>
              <a:gd name="connsiteX19" fmla="*/ 4146933 w 8636594"/>
              <a:gd name="connsiteY19" fmla="*/ 5810100 h 6143704"/>
              <a:gd name="connsiteX20" fmla="*/ 4183061 w 8636594"/>
              <a:gd name="connsiteY20" fmla="*/ 5783988 h 6143704"/>
              <a:gd name="connsiteX21" fmla="*/ 4218791 w 8636594"/>
              <a:gd name="connsiteY21" fmla="*/ 5757591 h 6143704"/>
              <a:gd name="connsiteX22" fmla="*/ 4254129 w 8636594"/>
              <a:gd name="connsiteY22" fmla="*/ 5730912 h 6143704"/>
              <a:gd name="connsiteX23" fmla="*/ 4289081 w 8636594"/>
              <a:gd name="connsiteY23" fmla="*/ 5703955 h 6143704"/>
              <a:gd name="connsiteX24" fmla="*/ 4323654 w 8636594"/>
              <a:gd name="connsiteY24" fmla="*/ 5676722 h 6143704"/>
              <a:gd name="connsiteX25" fmla="*/ 4357854 w 8636594"/>
              <a:gd name="connsiteY25" fmla="*/ 5649218 h 6143704"/>
              <a:gd name="connsiteX26" fmla="*/ 4391688 w 8636594"/>
              <a:gd name="connsiteY26" fmla="*/ 5621446 h 6143704"/>
              <a:gd name="connsiteX27" fmla="*/ 4425162 w 8636594"/>
              <a:gd name="connsiteY27" fmla="*/ 5593409 h 6143704"/>
              <a:gd name="connsiteX28" fmla="*/ 4458281 w 8636594"/>
              <a:gd name="connsiteY28" fmla="*/ 5565111 h 6143704"/>
              <a:gd name="connsiteX29" fmla="*/ 4491053 w 8636594"/>
              <a:gd name="connsiteY29" fmla="*/ 5536556 h 6143704"/>
              <a:gd name="connsiteX30" fmla="*/ 4523484 w 8636594"/>
              <a:gd name="connsiteY30" fmla="*/ 5507747 h 6143704"/>
              <a:gd name="connsiteX31" fmla="*/ 4555580 w 8636594"/>
              <a:gd name="connsiteY31" fmla="*/ 5478687 h 6143704"/>
              <a:gd name="connsiteX32" fmla="*/ 4587347 w 8636594"/>
              <a:gd name="connsiteY32" fmla="*/ 5449380 h 6143704"/>
              <a:gd name="connsiteX33" fmla="*/ 4618793 w 8636594"/>
              <a:gd name="connsiteY33" fmla="*/ 5419830 h 6143704"/>
              <a:gd name="connsiteX34" fmla="*/ 4649922 w 8636594"/>
              <a:gd name="connsiteY34" fmla="*/ 5390040 h 6143704"/>
              <a:gd name="connsiteX35" fmla="*/ 4680742 w 8636594"/>
              <a:gd name="connsiteY35" fmla="*/ 5360014 h 6143704"/>
              <a:gd name="connsiteX36" fmla="*/ 4711259 w 8636594"/>
              <a:gd name="connsiteY36" fmla="*/ 5329755 h 6143704"/>
              <a:gd name="connsiteX37" fmla="*/ 4741478 w 8636594"/>
              <a:gd name="connsiteY37" fmla="*/ 5299266 h 6143704"/>
              <a:gd name="connsiteX38" fmla="*/ 4771408 w 8636594"/>
              <a:gd name="connsiteY38" fmla="*/ 5268551 h 6143704"/>
              <a:gd name="connsiteX39" fmla="*/ 4801053 w 8636594"/>
              <a:gd name="connsiteY39" fmla="*/ 5237614 h 6143704"/>
              <a:gd name="connsiteX40" fmla="*/ 4830420 w 8636594"/>
              <a:gd name="connsiteY40" fmla="*/ 5206458 h 6143704"/>
              <a:gd name="connsiteX41" fmla="*/ 4859516 w 8636594"/>
              <a:gd name="connsiteY41" fmla="*/ 5175087 h 6143704"/>
              <a:gd name="connsiteX42" fmla="*/ 4888347 w 8636594"/>
              <a:gd name="connsiteY42" fmla="*/ 5143504 h 6143704"/>
              <a:gd name="connsiteX43" fmla="*/ 4916919 w 8636594"/>
              <a:gd name="connsiteY43" fmla="*/ 5111713 h 6143704"/>
              <a:gd name="connsiteX44" fmla="*/ 4945238 w 8636594"/>
              <a:gd name="connsiteY44" fmla="*/ 5079717 h 6143704"/>
              <a:gd name="connsiteX45" fmla="*/ 4973311 w 8636594"/>
              <a:gd name="connsiteY45" fmla="*/ 5047519 h 6143704"/>
              <a:gd name="connsiteX46" fmla="*/ 5001145 w 8636594"/>
              <a:gd name="connsiteY46" fmla="*/ 5015124 h 6143704"/>
              <a:gd name="connsiteX47" fmla="*/ 5028745 w 8636594"/>
              <a:gd name="connsiteY47" fmla="*/ 4982535 h 6143704"/>
              <a:gd name="connsiteX48" fmla="*/ 5056117 w 8636594"/>
              <a:gd name="connsiteY48" fmla="*/ 4949755 h 6143704"/>
              <a:gd name="connsiteX49" fmla="*/ 5083269 w 8636594"/>
              <a:gd name="connsiteY49" fmla="*/ 4916787 h 6143704"/>
              <a:gd name="connsiteX50" fmla="*/ 5110207 w 8636594"/>
              <a:gd name="connsiteY50" fmla="*/ 4883636 h 6143704"/>
              <a:gd name="connsiteX51" fmla="*/ 5136937 w 8636594"/>
              <a:gd name="connsiteY51" fmla="*/ 4850305 h 6143704"/>
              <a:gd name="connsiteX52" fmla="*/ 5163464 w 8636594"/>
              <a:gd name="connsiteY52" fmla="*/ 4816797 h 6143704"/>
              <a:gd name="connsiteX53" fmla="*/ 5215940 w 8636594"/>
              <a:gd name="connsiteY53" fmla="*/ 4749265 h 6143704"/>
              <a:gd name="connsiteX54" fmla="*/ 5267684 w 8636594"/>
              <a:gd name="connsiteY54" fmla="*/ 4681068 h 6143704"/>
              <a:gd name="connsiteX55" fmla="*/ 5318748 w 8636594"/>
              <a:gd name="connsiteY55" fmla="*/ 4612234 h 6143704"/>
              <a:gd name="connsiteX56" fmla="*/ 5369182 w 8636594"/>
              <a:gd name="connsiteY56" fmla="*/ 4542793 h 6143704"/>
              <a:gd name="connsiteX57" fmla="*/ 5419038 w 8636594"/>
              <a:gd name="connsiteY57" fmla="*/ 4472771 h 6143704"/>
              <a:gd name="connsiteX58" fmla="*/ 5468365 w 8636594"/>
              <a:gd name="connsiteY58" fmla="*/ 4402196 h 6143704"/>
              <a:gd name="connsiteX59" fmla="*/ 5517215 w 8636594"/>
              <a:gd name="connsiteY59" fmla="*/ 4331098 h 6143704"/>
              <a:gd name="connsiteX60" fmla="*/ 5565637 w 8636594"/>
              <a:gd name="connsiteY60" fmla="*/ 4259503 h 6143704"/>
              <a:gd name="connsiteX61" fmla="*/ 5613684 w 8636594"/>
              <a:gd name="connsiteY61" fmla="*/ 4187441 h 6143704"/>
              <a:gd name="connsiteX62" fmla="*/ 5685160 w 8636594"/>
              <a:gd name="connsiteY62" fmla="*/ 4078531 h 6143704"/>
              <a:gd name="connsiteX63" fmla="*/ 5756074 w 8636594"/>
              <a:gd name="connsiteY63" fmla="*/ 3968727 h 6143704"/>
              <a:gd name="connsiteX64" fmla="*/ 5873483 w 8636594"/>
              <a:gd name="connsiteY64" fmla="*/ 3783989 h 6143704"/>
              <a:gd name="connsiteX65" fmla="*/ 6203209 w 8636594"/>
              <a:gd name="connsiteY65" fmla="*/ 3258640 h 6143704"/>
              <a:gd name="connsiteX66" fmla="*/ 6299430 w 8636594"/>
              <a:gd name="connsiteY66" fmla="*/ 3107321 h 6143704"/>
              <a:gd name="connsiteX67" fmla="*/ 6372650 w 8636594"/>
              <a:gd name="connsiteY67" fmla="*/ 2993735 h 6143704"/>
              <a:gd name="connsiteX68" fmla="*/ 6453197 w 8636594"/>
              <a:gd name="connsiteY68" fmla="*/ 2869788 h 6143704"/>
              <a:gd name="connsiteX69" fmla="*/ 6564167 w 8636594"/>
              <a:gd name="connsiteY69" fmla="*/ 2696807 h 6143704"/>
              <a:gd name="connsiteX70" fmla="*/ 6976233 w 8636594"/>
              <a:gd name="connsiteY70" fmla="*/ 2045274 h 6143704"/>
              <a:gd name="connsiteX71" fmla="*/ 7086755 w 8636594"/>
              <a:gd name="connsiteY71" fmla="*/ 1872743 h 6143704"/>
              <a:gd name="connsiteX72" fmla="*/ 7170279 w 8636594"/>
              <a:gd name="connsiteY72" fmla="*/ 1744202 h 6143704"/>
              <a:gd name="connsiteX73" fmla="*/ 7226351 w 8636594"/>
              <a:gd name="connsiteY73" fmla="*/ 1659017 h 6143704"/>
              <a:gd name="connsiteX74" fmla="*/ 7282789 w 8636594"/>
              <a:gd name="connsiteY74" fmla="*/ 1574303 h 6143704"/>
              <a:gd name="connsiteX75" fmla="*/ 7339643 w 8636594"/>
              <a:gd name="connsiteY75" fmla="*/ 1490113 h 6143704"/>
              <a:gd name="connsiteX76" fmla="*/ 7396957 w 8636594"/>
              <a:gd name="connsiteY76" fmla="*/ 1406503 h 6143704"/>
              <a:gd name="connsiteX77" fmla="*/ 7454781 w 8636594"/>
              <a:gd name="connsiteY77" fmla="*/ 1323526 h 6143704"/>
              <a:gd name="connsiteX78" fmla="*/ 7513161 w 8636594"/>
              <a:gd name="connsiteY78" fmla="*/ 1241237 h 6143704"/>
              <a:gd name="connsiteX79" fmla="*/ 7572144 w 8636594"/>
              <a:gd name="connsiteY79" fmla="*/ 1159689 h 6143704"/>
              <a:gd name="connsiteX80" fmla="*/ 7601877 w 8636594"/>
              <a:gd name="connsiteY80" fmla="*/ 1119210 h 6143704"/>
              <a:gd name="connsiteX81" fmla="*/ 7631779 w 8636594"/>
              <a:gd name="connsiteY81" fmla="*/ 1078937 h 6143704"/>
              <a:gd name="connsiteX82" fmla="*/ 7661855 w 8636594"/>
              <a:gd name="connsiteY82" fmla="*/ 1038876 h 6143704"/>
              <a:gd name="connsiteX83" fmla="*/ 7692111 w 8636594"/>
              <a:gd name="connsiteY83" fmla="*/ 999035 h 6143704"/>
              <a:gd name="connsiteX84" fmla="*/ 7722554 w 8636594"/>
              <a:gd name="connsiteY84" fmla="*/ 959419 h 6143704"/>
              <a:gd name="connsiteX85" fmla="*/ 7753190 w 8636594"/>
              <a:gd name="connsiteY85" fmla="*/ 920037 h 6143704"/>
              <a:gd name="connsiteX86" fmla="*/ 7784023 w 8636594"/>
              <a:gd name="connsiteY86" fmla="*/ 880894 h 6143704"/>
              <a:gd name="connsiteX87" fmla="*/ 7815061 w 8636594"/>
              <a:gd name="connsiteY87" fmla="*/ 841997 h 6143704"/>
              <a:gd name="connsiteX88" fmla="*/ 7846308 w 8636594"/>
              <a:gd name="connsiteY88" fmla="*/ 803354 h 6143704"/>
              <a:gd name="connsiteX89" fmla="*/ 7877772 w 8636594"/>
              <a:gd name="connsiteY89" fmla="*/ 764970 h 6143704"/>
              <a:gd name="connsiteX90" fmla="*/ 7909458 w 8636594"/>
              <a:gd name="connsiteY90" fmla="*/ 726853 h 6143704"/>
              <a:gd name="connsiteX91" fmla="*/ 7941371 w 8636594"/>
              <a:gd name="connsiteY91" fmla="*/ 689010 h 6143704"/>
              <a:gd name="connsiteX92" fmla="*/ 7973518 w 8636594"/>
              <a:gd name="connsiteY92" fmla="*/ 651447 h 6143704"/>
              <a:gd name="connsiteX93" fmla="*/ 8005905 w 8636594"/>
              <a:gd name="connsiteY93" fmla="*/ 614171 h 6143704"/>
              <a:gd name="connsiteX94" fmla="*/ 8038538 w 8636594"/>
              <a:gd name="connsiteY94" fmla="*/ 577189 h 6143704"/>
              <a:gd name="connsiteX95" fmla="*/ 8071421 w 8636594"/>
              <a:gd name="connsiteY95" fmla="*/ 540507 h 6143704"/>
              <a:gd name="connsiteX96" fmla="*/ 8104563 w 8636594"/>
              <a:gd name="connsiteY96" fmla="*/ 504132 h 6143704"/>
              <a:gd name="connsiteX97" fmla="*/ 8137967 w 8636594"/>
              <a:gd name="connsiteY97" fmla="*/ 468072 h 6143704"/>
              <a:gd name="connsiteX98" fmla="*/ 8171641 w 8636594"/>
              <a:gd name="connsiteY98" fmla="*/ 432332 h 6143704"/>
              <a:gd name="connsiteX99" fmla="*/ 8205590 w 8636594"/>
              <a:gd name="connsiteY99" fmla="*/ 396920 h 6143704"/>
              <a:gd name="connsiteX100" fmla="*/ 8239820 w 8636594"/>
              <a:gd name="connsiteY100" fmla="*/ 361843 h 6143704"/>
              <a:gd name="connsiteX101" fmla="*/ 8274337 w 8636594"/>
              <a:gd name="connsiteY101" fmla="*/ 327107 h 6143704"/>
              <a:gd name="connsiteX102" fmla="*/ 8309147 w 8636594"/>
              <a:gd name="connsiteY102" fmla="*/ 292718 h 6143704"/>
              <a:gd name="connsiteX103" fmla="*/ 8344256 w 8636594"/>
              <a:gd name="connsiteY103" fmla="*/ 258685 h 6143704"/>
              <a:gd name="connsiteX104" fmla="*/ 8379669 w 8636594"/>
              <a:gd name="connsiteY104" fmla="*/ 225013 h 6143704"/>
              <a:gd name="connsiteX105" fmla="*/ 8415394 w 8636594"/>
              <a:gd name="connsiteY105" fmla="*/ 191709 h 6143704"/>
              <a:gd name="connsiteX106" fmla="*/ 8451434 w 8636594"/>
              <a:gd name="connsiteY106" fmla="*/ 158780 h 6143704"/>
              <a:gd name="connsiteX107" fmla="*/ 8487798 w 8636594"/>
              <a:gd name="connsiteY107" fmla="*/ 126233 h 6143704"/>
              <a:gd name="connsiteX108" fmla="*/ 8524489 w 8636594"/>
              <a:gd name="connsiteY108" fmla="*/ 94075 h 6143704"/>
              <a:gd name="connsiteX109" fmla="*/ 8561515 w 8636594"/>
              <a:gd name="connsiteY109" fmla="*/ 62312 h 6143704"/>
              <a:gd name="connsiteX110" fmla="*/ 8598881 w 8636594"/>
              <a:gd name="connsiteY110" fmla="*/ 30951 h 6143704"/>
              <a:gd name="connsiteX111" fmla="*/ 8636594 w 8636594"/>
              <a:gd name="connsiteY111" fmla="*/ 0 h 6143704"/>
              <a:gd name="connsiteX0" fmla="*/ 8636594 w 8636594"/>
              <a:gd name="connsiteY0" fmla="*/ 0 h 6121960"/>
              <a:gd name="connsiteX1" fmla="*/ 5293 w 8636594"/>
              <a:gd name="connsiteY1" fmla="*/ 0 h 6121960"/>
              <a:gd name="connsiteX2" fmla="*/ 0 w 8636594"/>
              <a:gd name="connsiteY2" fmla="*/ 5587843 h 6121960"/>
              <a:gd name="connsiteX3" fmla="*/ 1594033 w 8636594"/>
              <a:gd name="connsiteY3" fmla="*/ 5600057 h 6121960"/>
              <a:gd name="connsiteX4" fmla="*/ 1686068 w 8636594"/>
              <a:gd name="connsiteY4" fmla="*/ 5599745 h 6121960"/>
              <a:gd name="connsiteX5" fmla="*/ 3638142 w 8636594"/>
              <a:gd name="connsiteY5" fmla="*/ 6121960 h 6121960"/>
              <a:gd name="connsiteX6" fmla="*/ 3680024 w 8636594"/>
              <a:gd name="connsiteY6" fmla="*/ 6099881 h 6121960"/>
              <a:gd name="connsiteX7" fmla="*/ 3721426 w 8636594"/>
              <a:gd name="connsiteY7" fmla="*/ 6077471 h 6121960"/>
              <a:gd name="connsiteX8" fmla="*/ 3762353 w 8636594"/>
              <a:gd name="connsiteY8" fmla="*/ 6054733 h 6121960"/>
              <a:gd name="connsiteX9" fmla="*/ 3802812 w 8636594"/>
              <a:gd name="connsiteY9" fmla="*/ 6031671 h 6121960"/>
              <a:gd name="connsiteX10" fmla="*/ 3842810 w 8636594"/>
              <a:gd name="connsiteY10" fmla="*/ 6008288 h 6121960"/>
              <a:gd name="connsiteX11" fmla="*/ 3882352 w 8636594"/>
              <a:gd name="connsiteY11" fmla="*/ 5984588 h 6121960"/>
              <a:gd name="connsiteX12" fmla="*/ 3921445 w 8636594"/>
              <a:gd name="connsiteY12" fmla="*/ 5960574 h 6121960"/>
              <a:gd name="connsiteX13" fmla="*/ 3960096 w 8636594"/>
              <a:gd name="connsiteY13" fmla="*/ 5936250 h 6121960"/>
              <a:gd name="connsiteX14" fmla="*/ 3998311 w 8636594"/>
              <a:gd name="connsiteY14" fmla="*/ 5911619 h 6121960"/>
              <a:gd name="connsiteX15" fmla="*/ 4036095 w 8636594"/>
              <a:gd name="connsiteY15" fmla="*/ 5886685 h 6121960"/>
              <a:gd name="connsiteX16" fmla="*/ 4073456 w 8636594"/>
              <a:gd name="connsiteY16" fmla="*/ 5861452 h 6121960"/>
              <a:gd name="connsiteX17" fmla="*/ 4110400 w 8636594"/>
              <a:gd name="connsiteY17" fmla="*/ 5835922 h 6121960"/>
              <a:gd name="connsiteX18" fmla="*/ 4146933 w 8636594"/>
              <a:gd name="connsiteY18" fmla="*/ 5810100 h 6121960"/>
              <a:gd name="connsiteX19" fmla="*/ 4183061 w 8636594"/>
              <a:gd name="connsiteY19" fmla="*/ 5783988 h 6121960"/>
              <a:gd name="connsiteX20" fmla="*/ 4218791 w 8636594"/>
              <a:gd name="connsiteY20" fmla="*/ 5757591 h 6121960"/>
              <a:gd name="connsiteX21" fmla="*/ 4254129 w 8636594"/>
              <a:gd name="connsiteY21" fmla="*/ 5730912 h 6121960"/>
              <a:gd name="connsiteX22" fmla="*/ 4289081 w 8636594"/>
              <a:gd name="connsiteY22" fmla="*/ 5703955 h 6121960"/>
              <a:gd name="connsiteX23" fmla="*/ 4323654 w 8636594"/>
              <a:gd name="connsiteY23" fmla="*/ 5676722 h 6121960"/>
              <a:gd name="connsiteX24" fmla="*/ 4357854 w 8636594"/>
              <a:gd name="connsiteY24" fmla="*/ 5649218 h 6121960"/>
              <a:gd name="connsiteX25" fmla="*/ 4391688 w 8636594"/>
              <a:gd name="connsiteY25" fmla="*/ 5621446 h 6121960"/>
              <a:gd name="connsiteX26" fmla="*/ 4425162 w 8636594"/>
              <a:gd name="connsiteY26" fmla="*/ 5593409 h 6121960"/>
              <a:gd name="connsiteX27" fmla="*/ 4458281 w 8636594"/>
              <a:gd name="connsiteY27" fmla="*/ 5565111 h 6121960"/>
              <a:gd name="connsiteX28" fmla="*/ 4491053 w 8636594"/>
              <a:gd name="connsiteY28" fmla="*/ 5536556 h 6121960"/>
              <a:gd name="connsiteX29" fmla="*/ 4523484 w 8636594"/>
              <a:gd name="connsiteY29" fmla="*/ 5507747 h 6121960"/>
              <a:gd name="connsiteX30" fmla="*/ 4555580 w 8636594"/>
              <a:gd name="connsiteY30" fmla="*/ 5478687 h 6121960"/>
              <a:gd name="connsiteX31" fmla="*/ 4587347 w 8636594"/>
              <a:gd name="connsiteY31" fmla="*/ 5449380 h 6121960"/>
              <a:gd name="connsiteX32" fmla="*/ 4618793 w 8636594"/>
              <a:gd name="connsiteY32" fmla="*/ 5419830 h 6121960"/>
              <a:gd name="connsiteX33" fmla="*/ 4649922 w 8636594"/>
              <a:gd name="connsiteY33" fmla="*/ 5390040 h 6121960"/>
              <a:gd name="connsiteX34" fmla="*/ 4680742 w 8636594"/>
              <a:gd name="connsiteY34" fmla="*/ 5360014 h 6121960"/>
              <a:gd name="connsiteX35" fmla="*/ 4711259 w 8636594"/>
              <a:gd name="connsiteY35" fmla="*/ 5329755 h 6121960"/>
              <a:gd name="connsiteX36" fmla="*/ 4741478 w 8636594"/>
              <a:gd name="connsiteY36" fmla="*/ 5299266 h 6121960"/>
              <a:gd name="connsiteX37" fmla="*/ 4771408 w 8636594"/>
              <a:gd name="connsiteY37" fmla="*/ 5268551 h 6121960"/>
              <a:gd name="connsiteX38" fmla="*/ 4801053 w 8636594"/>
              <a:gd name="connsiteY38" fmla="*/ 5237614 h 6121960"/>
              <a:gd name="connsiteX39" fmla="*/ 4830420 w 8636594"/>
              <a:gd name="connsiteY39" fmla="*/ 5206458 h 6121960"/>
              <a:gd name="connsiteX40" fmla="*/ 4859516 w 8636594"/>
              <a:gd name="connsiteY40" fmla="*/ 5175087 h 6121960"/>
              <a:gd name="connsiteX41" fmla="*/ 4888347 w 8636594"/>
              <a:gd name="connsiteY41" fmla="*/ 5143504 h 6121960"/>
              <a:gd name="connsiteX42" fmla="*/ 4916919 w 8636594"/>
              <a:gd name="connsiteY42" fmla="*/ 5111713 h 6121960"/>
              <a:gd name="connsiteX43" fmla="*/ 4945238 w 8636594"/>
              <a:gd name="connsiteY43" fmla="*/ 5079717 h 6121960"/>
              <a:gd name="connsiteX44" fmla="*/ 4973311 w 8636594"/>
              <a:gd name="connsiteY44" fmla="*/ 5047519 h 6121960"/>
              <a:gd name="connsiteX45" fmla="*/ 5001145 w 8636594"/>
              <a:gd name="connsiteY45" fmla="*/ 5015124 h 6121960"/>
              <a:gd name="connsiteX46" fmla="*/ 5028745 w 8636594"/>
              <a:gd name="connsiteY46" fmla="*/ 4982535 h 6121960"/>
              <a:gd name="connsiteX47" fmla="*/ 5056117 w 8636594"/>
              <a:gd name="connsiteY47" fmla="*/ 4949755 h 6121960"/>
              <a:gd name="connsiteX48" fmla="*/ 5083269 w 8636594"/>
              <a:gd name="connsiteY48" fmla="*/ 4916787 h 6121960"/>
              <a:gd name="connsiteX49" fmla="*/ 5110207 w 8636594"/>
              <a:gd name="connsiteY49" fmla="*/ 4883636 h 6121960"/>
              <a:gd name="connsiteX50" fmla="*/ 5136937 w 8636594"/>
              <a:gd name="connsiteY50" fmla="*/ 4850305 h 6121960"/>
              <a:gd name="connsiteX51" fmla="*/ 5163464 w 8636594"/>
              <a:gd name="connsiteY51" fmla="*/ 4816797 h 6121960"/>
              <a:gd name="connsiteX52" fmla="*/ 5215940 w 8636594"/>
              <a:gd name="connsiteY52" fmla="*/ 4749265 h 6121960"/>
              <a:gd name="connsiteX53" fmla="*/ 5267684 w 8636594"/>
              <a:gd name="connsiteY53" fmla="*/ 4681068 h 6121960"/>
              <a:gd name="connsiteX54" fmla="*/ 5318748 w 8636594"/>
              <a:gd name="connsiteY54" fmla="*/ 4612234 h 6121960"/>
              <a:gd name="connsiteX55" fmla="*/ 5369182 w 8636594"/>
              <a:gd name="connsiteY55" fmla="*/ 4542793 h 6121960"/>
              <a:gd name="connsiteX56" fmla="*/ 5419038 w 8636594"/>
              <a:gd name="connsiteY56" fmla="*/ 4472771 h 6121960"/>
              <a:gd name="connsiteX57" fmla="*/ 5468365 w 8636594"/>
              <a:gd name="connsiteY57" fmla="*/ 4402196 h 6121960"/>
              <a:gd name="connsiteX58" fmla="*/ 5517215 w 8636594"/>
              <a:gd name="connsiteY58" fmla="*/ 4331098 h 6121960"/>
              <a:gd name="connsiteX59" fmla="*/ 5565637 w 8636594"/>
              <a:gd name="connsiteY59" fmla="*/ 4259503 h 6121960"/>
              <a:gd name="connsiteX60" fmla="*/ 5613684 w 8636594"/>
              <a:gd name="connsiteY60" fmla="*/ 4187441 h 6121960"/>
              <a:gd name="connsiteX61" fmla="*/ 5685160 w 8636594"/>
              <a:gd name="connsiteY61" fmla="*/ 4078531 h 6121960"/>
              <a:gd name="connsiteX62" fmla="*/ 5756074 w 8636594"/>
              <a:gd name="connsiteY62" fmla="*/ 3968727 h 6121960"/>
              <a:gd name="connsiteX63" fmla="*/ 5873483 w 8636594"/>
              <a:gd name="connsiteY63" fmla="*/ 3783989 h 6121960"/>
              <a:gd name="connsiteX64" fmla="*/ 6203209 w 8636594"/>
              <a:gd name="connsiteY64" fmla="*/ 3258640 h 6121960"/>
              <a:gd name="connsiteX65" fmla="*/ 6299430 w 8636594"/>
              <a:gd name="connsiteY65" fmla="*/ 3107321 h 6121960"/>
              <a:gd name="connsiteX66" fmla="*/ 6372650 w 8636594"/>
              <a:gd name="connsiteY66" fmla="*/ 2993735 h 6121960"/>
              <a:gd name="connsiteX67" fmla="*/ 6453197 w 8636594"/>
              <a:gd name="connsiteY67" fmla="*/ 2869788 h 6121960"/>
              <a:gd name="connsiteX68" fmla="*/ 6564167 w 8636594"/>
              <a:gd name="connsiteY68" fmla="*/ 2696807 h 6121960"/>
              <a:gd name="connsiteX69" fmla="*/ 6976233 w 8636594"/>
              <a:gd name="connsiteY69" fmla="*/ 2045274 h 6121960"/>
              <a:gd name="connsiteX70" fmla="*/ 7086755 w 8636594"/>
              <a:gd name="connsiteY70" fmla="*/ 1872743 h 6121960"/>
              <a:gd name="connsiteX71" fmla="*/ 7170279 w 8636594"/>
              <a:gd name="connsiteY71" fmla="*/ 1744202 h 6121960"/>
              <a:gd name="connsiteX72" fmla="*/ 7226351 w 8636594"/>
              <a:gd name="connsiteY72" fmla="*/ 1659017 h 6121960"/>
              <a:gd name="connsiteX73" fmla="*/ 7282789 w 8636594"/>
              <a:gd name="connsiteY73" fmla="*/ 1574303 h 6121960"/>
              <a:gd name="connsiteX74" fmla="*/ 7339643 w 8636594"/>
              <a:gd name="connsiteY74" fmla="*/ 1490113 h 6121960"/>
              <a:gd name="connsiteX75" fmla="*/ 7396957 w 8636594"/>
              <a:gd name="connsiteY75" fmla="*/ 1406503 h 6121960"/>
              <a:gd name="connsiteX76" fmla="*/ 7454781 w 8636594"/>
              <a:gd name="connsiteY76" fmla="*/ 1323526 h 6121960"/>
              <a:gd name="connsiteX77" fmla="*/ 7513161 w 8636594"/>
              <a:gd name="connsiteY77" fmla="*/ 1241237 h 6121960"/>
              <a:gd name="connsiteX78" fmla="*/ 7572144 w 8636594"/>
              <a:gd name="connsiteY78" fmla="*/ 1159689 h 6121960"/>
              <a:gd name="connsiteX79" fmla="*/ 7601877 w 8636594"/>
              <a:gd name="connsiteY79" fmla="*/ 1119210 h 6121960"/>
              <a:gd name="connsiteX80" fmla="*/ 7631779 w 8636594"/>
              <a:gd name="connsiteY80" fmla="*/ 1078937 h 6121960"/>
              <a:gd name="connsiteX81" fmla="*/ 7661855 w 8636594"/>
              <a:gd name="connsiteY81" fmla="*/ 1038876 h 6121960"/>
              <a:gd name="connsiteX82" fmla="*/ 7692111 w 8636594"/>
              <a:gd name="connsiteY82" fmla="*/ 999035 h 6121960"/>
              <a:gd name="connsiteX83" fmla="*/ 7722554 w 8636594"/>
              <a:gd name="connsiteY83" fmla="*/ 959419 h 6121960"/>
              <a:gd name="connsiteX84" fmla="*/ 7753190 w 8636594"/>
              <a:gd name="connsiteY84" fmla="*/ 920037 h 6121960"/>
              <a:gd name="connsiteX85" fmla="*/ 7784023 w 8636594"/>
              <a:gd name="connsiteY85" fmla="*/ 880894 h 6121960"/>
              <a:gd name="connsiteX86" fmla="*/ 7815061 w 8636594"/>
              <a:gd name="connsiteY86" fmla="*/ 841997 h 6121960"/>
              <a:gd name="connsiteX87" fmla="*/ 7846308 w 8636594"/>
              <a:gd name="connsiteY87" fmla="*/ 803354 h 6121960"/>
              <a:gd name="connsiteX88" fmla="*/ 7877772 w 8636594"/>
              <a:gd name="connsiteY88" fmla="*/ 764970 h 6121960"/>
              <a:gd name="connsiteX89" fmla="*/ 7909458 w 8636594"/>
              <a:gd name="connsiteY89" fmla="*/ 726853 h 6121960"/>
              <a:gd name="connsiteX90" fmla="*/ 7941371 w 8636594"/>
              <a:gd name="connsiteY90" fmla="*/ 689010 h 6121960"/>
              <a:gd name="connsiteX91" fmla="*/ 7973518 w 8636594"/>
              <a:gd name="connsiteY91" fmla="*/ 651447 h 6121960"/>
              <a:gd name="connsiteX92" fmla="*/ 8005905 w 8636594"/>
              <a:gd name="connsiteY92" fmla="*/ 614171 h 6121960"/>
              <a:gd name="connsiteX93" fmla="*/ 8038538 w 8636594"/>
              <a:gd name="connsiteY93" fmla="*/ 577189 h 6121960"/>
              <a:gd name="connsiteX94" fmla="*/ 8071421 w 8636594"/>
              <a:gd name="connsiteY94" fmla="*/ 540507 h 6121960"/>
              <a:gd name="connsiteX95" fmla="*/ 8104563 w 8636594"/>
              <a:gd name="connsiteY95" fmla="*/ 504132 h 6121960"/>
              <a:gd name="connsiteX96" fmla="*/ 8137967 w 8636594"/>
              <a:gd name="connsiteY96" fmla="*/ 468072 h 6121960"/>
              <a:gd name="connsiteX97" fmla="*/ 8171641 w 8636594"/>
              <a:gd name="connsiteY97" fmla="*/ 432332 h 6121960"/>
              <a:gd name="connsiteX98" fmla="*/ 8205590 w 8636594"/>
              <a:gd name="connsiteY98" fmla="*/ 396920 h 6121960"/>
              <a:gd name="connsiteX99" fmla="*/ 8239820 w 8636594"/>
              <a:gd name="connsiteY99" fmla="*/ 361843 h 6121960"/>
              <a:gd name="connsiteX100" fmla="*/ 8274337 w 8636594"/>
              <a:gd name="connsiteY100" fmla="*/ 327107 h 6121960"/>
              <a:gd name="connsiteX101" fmla="*/ 8309147 w 8636594"/>
              <a:gd name="connsiteY101" fmla="*/ 292718 h 6121960"/>
              <a:gd name="connsiteX102" fmla="*/ 8344256 w 8636594"/>
              <a:gd name="connsiteY102" fmla="*/ 258685 h 6121960"/>
              <a:gd name="connsiteX103" fmla="*/ 8379669 w 8636594"/>
              <a:gd name="connsiteY103" fmla="*/ 225013 h 6121960"/>
              <a:gd name="connsiteX104" fmla="*/ 8415394 w 8636594"/>
              <a:gd name="connsiteY104" fmla="*/ 191709 h 6121960"/>
              <a:gd name="connsiteX105" fmla="*/ 8451434 w 8636594"/>
              <a:gd name="connsiteY105" fmla="*/ 158780 h 6121960"/>
              <a:gd name="connsiteX106" fmla="*/ 8487798 w 8636594"/>
              <a:gd name="connsiteY106" fmla="*/ 126233 h 6121960"/>
              <a:gd name="connsiteX107" fmla="*/ 8524489 w 8636594"/>
              <a:gd name="connsiteY107" fmla="*/ 94075 h 6121960"/>
              <a:gd name="connsiteX108" fmla="*/ 8561515 w 8636594"/>
              <a:gd name="connsiteY108" fmla="*/ 62312 h 6121960"/>
              <a:gd name="connsiteX109" fmla="*/ 8598881 w 8636594"/>
              <a:gd name="connsiteY109" fmla="*/ 30951 h 6121960"/>
              <a:gd name="connsiteX110" fmla="*/ 8636594 w 8636594"/>
              <a:gd name="connsiteY110" fmla="*/ 0 h 6121960"/>
              <a:gd name="connsiteX0" fmla="*/ 8636594 w 8636594"/>
              <a:gd name="connsiteY0" fmla="*/ 0 h 6121960"/>
              <a:gd name="connsiteX1" fmla="*/ 5293 w 8636594"/>
              <a:gd name="connsiteY1" fmla="*/ 0 h 6121960"/>
              <a:gd name="connsiteX2" fmla="*/ 0 w 8636594"/>
              <a:gd name="connsiteY2" fmla="*/ 5587843 h 6121960"/>
              <a:gd name="connsiteX3" fmla="*/ 1594033 w 8636594"/>
              <a:gd name="connsiteY3" fmla="*/ 5600057 h 6121960"/>
              <a:gd name="connsiteX4" fmla="*/ 3638142 w 8636594"/>
              <a:gd name="connsiteY4" fmla="*/ 6121960 h 6121960"/>
              <a:gd name="connsiteX5" fmla="*/ 3680024 w 8636594"/>
              <a:gd name="connsiteY5" fmla="*/ 6099881 h 6121960"/>
              <a:gd name="connsiteX6" fmla="*/ 3721426 w 8636594"/>
              <a:gd name="connsiteY6" fmla="*/ 6077471 h 6121960"/>
              <a:gd name="connsiteX7" fmla="*/ 3762353 w 8636594"/>
              <a:gd name="connsiteY7" fmla="*/ 6054733 h 6121960"/>
              <a:gd name="connsiteX8" fmla="*/ 3802812 w 8636594"/>
              <a:gd name="connsiteY8" fmla="*/ 6031671 h 6121960"/>
              <a:gd name="connsiteX9" fmla="*/ 3842810 w 8636594"/>
              <a:gd name="connsiteY9" fmla="*/ 6008288 h 6121960"/>
              <a:gd name="connsiteX10" fmla="*/ 3882352 w 8636594"/>
              <a:gd name="connsiteY10" fmla="*/ 5984588 h 6121960"/>
              <a:gd name="connsiteX11" fmla="*/ 3921445 w 8636594"/>
              <a:gd name="connsiteY11" fmla="*/ 5960574 h 6121960"/>
              <a:gd name="connsiteX12" fmla="*/ 3960096 w 8636594"/>
              <a:gd name="connsiteY12" fmla="*/ 5936250 h 6121960"/>
              <a:gd name="connsiteX13" fmla="*/ 3998311 w 8636594"/>
              <a:gd name="connsiteY13" fmla="*/ 5911619 h 6121960"/>
              <a:gd name="connsiteX14" fmla="*/ 4036095 w 8636594"/>
              <a:gd name="connsiteY14" fmla="*/ 5886685 h 6121960"/>
              <a:gd name="connsiteX15" fmla="*/ 4073456 w 8636594"/>
              <a:gd name="connsiteY15" fmla="*/ 5861452 h 6121960"/>
              <a:gd name="connsiteX16" fmla="*/ 4110400 w 8636594"/>
              <a:gd name="connsiteY16" fmla="*/ 5835922 h 6121960"/>
              <a:gd name="connsiteX17" fmla="*/ 4146933 w 8636594"/>
              <a:gd name="connsiteY17" fmla="*/ 5810100 h 6121960"/>
              <a:gd name="connsiteX18" fmla="*/ 4183061 w 8636594"/>
              <a:gd name="connsiteY18" fmla="*/ 5783988 h 6121960"/>
              <a:gd name="connsiteX19" fmla="*/ 4218791 w 8636594"/>
              <a:gd name="connsiteY19" fmla="*/ 5757591 h 6121960"/>
              <a:gd name="connsiteX20" fmla="*/ 4254129 w 8636594"/>
              <a:gd name="connsiteY20" fmla="*/ 5730912 h 6121960"/>
              <a:gd name="connsiteX21" fmla="*/ 4289081 w 8636594"/>
              <a:gd name="connsiteY21" fmla="*/ 5703955 h 6121960"/>
              <a:gd name="connsiteX22" fmla="*/ 4323654 w 8636594"/>
              <a:gd name="connsiteY22" fmla="*/ 5676722 h 6121960"/>
              <a:gd name="connsiteX23" fmla="*/ 4357854 w 8636594"/>
              <a:gd name="connsiteY23" fmla="*/ 5649218 h 6121960"/>
              <a:gd name="connsiteX24" fmla="*/ 4391688 w 8636594"/>
              <a:gd name="connsiteY24" fmla="*/ 5621446 h 6121960"/>
              <a:gd name="connsiteX25" fmla="*/ 4425162 w 8636594"/>
              <a:gd name="connsiteY25" fmla="*/ 5593409 h 6121960"/>
              <a:gd name="connsiteX26" fmla="*/ 4458281 w 8636594"/>
              <a:gd name="connsiteY26" fmla="*/ 5565111 h 6121960"/>
              <a:gd name="connsiteX27" fmla="*/ 4491053 w 8636594"/>
              <a:gd name="connsiteY27" fmla="*/ 5536556 h 6121960"/>
              <a:gd name="connsiteX28" fmla="*/ 4523484 w 8636594"/>
              <a:gd name="connsiteY28" fmla="*/ 5507747 h 6121960"/>
              <a:gd name="connsiteX29" fmla="*/ 4555580 w 8636594"/>
              <a:gd name="connsiteY29" fmla="*/ 5478687 h 6121960"/>
              <a:gd name="connsiteX30" fmla="*/ 4587347 w 8636594"/>
              <a:gd name="connsiteY30" fmla="*/ 5449380 h 6121960"/>
              <a:gd name="connsiteX31" fmla="*/ 4618793 w 8636594"/>
              <a:gd name="connsiteY31" fmla="*/ 5419830 h 6121960"/>
              <a:gd name="connsiteX32" fmla="*/ 4649922 w 8636594"/>
              <a:gd name="connsiteY32" fmla="*/ 5390040 h 6121960"/>
              <a:gd name="connsiteX33" fmla="*/ 4680742 w 8636594"/>
              <a:gd name="connsiteY33" fmla="*/ 5360014 h 6121960"/>
              <a:gd name="connsiteX34" fmla="*/ 4711259 w 8636594"/>
              <a:gd name="connsiteY34" fmla="*/ 5329755 h 6121960"/>
              <a:gd name="connsiteX35" fmla="*/ 4741478 w 8636594"/>
              <a:gd name="connsiteY35" fmla="*/ 5299266 h 6121960"/>
              <a:gd name="connsiteX36" fmla="*/ 4771408 w 8636594"/>
              <a:gd name="connsiteY36" fmla="*/ 5268551 h 6121960"/>
              <a:gd name="connsiteX37" fmla="*/ 4801053 w 8636594"/>
              <a:gd name="connsiteY37" fmla="*/ 5237614 h 6121960"/>
              <a:gd name="connsiteX38" fmla="*/ 4830420 w 8636594"/>
              <a:gd name="connsiteY38" fmla="*/ 5206458 h 6121960"/>
              <a:gd name="connsiteX39" fmla="*/ 4859516 w 8636594"/>
              <a:gd name="connsiteY39" fmla="*/ 5175087 h 6121960"/>
              <a:gd name="connsiteX40" fmla="*/ 4888347 w 8636594"/>
              <a:gd name="connsiteY40" fmla="*/ 5143504 h 6121960"/>
              <a:gd name="connsiteX41" fmla="*/ 4916919 w 8636594"/>
              <a:gd name="connsiteY41" fmla="*/ 5111713 h 6121960"/>
              <a:gd name="connsiteX42" fmla="*/ 4945238 w 8636594"/>
              <a:gd name="connsiteY42" fmla="*/ 5079717 h 6121960"/>
              <a:gd name="connsiteX43" fmla="*/ 4973311 w 8636594"/>
              <a:gd name="connsiteY43" fmla="*/ 5047519 h 6121960"/>
              <a:gd name="connsiteX44" fmla="*/ 5001145 w 8636594"/>
              <a:gd name="connsiteY44" fmla="*/ 5015124 h 6121960"/>
              <a:gd name="connsiteX45" fmla="*/ 5028745 w 8636594"/>
              <a:gd name="connsiteY45" fmla="*/ 4982535 h 6121960"/>
              <a:gd name="connsiteX46" fmla="*/ 5056117 w 8636594"/>
              <a:gd name="connsiteY46" fmla="*/ 4949755 h 6121960"/>
              <a:gd name="connsiteX47" fmla="*/ 5083269 w 8636594"/>
              <a:gd name="connsiteY47" fmla="*/ 4916787 h 6121960"/>
              <a:gd name="connsiteX48" fmla="*/ 5110207 w 8636594"/>
              <a:gd name="connsiteY48" fmla="*/ 4883636 h 6121960"/>
              <a:gd name="connsiteX49" fmla="*/ 5136937 w 8636594"/>
              <a:gd name="connsiteY49" fmla="*/ 4850305 h 6121960"/>
              <a:gd name="connsiteX50" fmla="*/ 5163464 w 8636594"/>
              <a:gd name="connsiteY50" fmla="*/ 4816797 h 6121960"/>
              <a:gd name="connsiteX51" fmla="*/ 5215940 w 8636594"/>
              <a:gd name="connsiteY51" fmla="*/ 4749265 h 6121960"/>
              <a:gd name="connsiteX52" fmla="*/ 5267684 w 8636594"/>
              <a:gd name="connsiteY52" fmla="*/ 4681068 h 6121960"/>
              <a:gd name="connsiteX53" fmla="*/ 5318748 w 8636594"/>
              <a:gd name="connsiteY53" fmla="*/ 4612234 h 6121960"/>
              <a:gd name="connsiteX54" fmla="*/ 5369182 w 8636594"/>
              <a:gd name="connsiteY54" fmla="*/ 4542793 h 6121960"/>
              <a:gd name="connsiteX55" fmla="*/ 5419038 w 8636594"/>
              <a:gd name="connsiteY55" fmla="*/ 4472771 h 6121960"/>
              <a:gd name="connsiteX56" fmla="*/ 5468365 w 8636594"/>
              <a:gd name="connsiteY56" fmla="*/ 4402196 h 6121960"/>
              <a:gd name="connsiteX57" fmla="*/ 5517215 w 8636594"/>
              <a:gd name="connsiteY57" fmla="*/ 4331098 h 6121960"/>
              <a:gd name="connsiteX58" fmla="*/ 5565637 w 8636594"/>
              <a:gd name="connsiteY58" fmla="*/ 4259503 h 6121960"/>
              <a:gd name="connsiteX59" fmla="*/ 5613684 w 8636594"/>
              <a:gd name="connsiteY59" fmla="*/ 4187441 h 6121960"/>
              <a:gd name="connsiteX60" fmla="*/ 5685160 w 8636594"/>
              <a:gd name="connsiteY60" fmla="*/ 4078531 h 6121960"/>
              <a:gd name="connsiteX61" fmla="*/ 5756074 w 8636594"/>
              <a:gd name="connsiteY61" fmla="*/ 3968727 h 6121960"/>
              <a:gd name="connsiteX62" fmla="*/ 5873483 w 8636594"/>
              <a:gd name="connsiteY62" fmla="*/ 3783989 h 6121960"/>
              <a:gd name="connsiteX63" fmla="*/ 6203209 w 8636594"/>
              <a:gd name="connsiteY63" fmla="*/ 3258640 h 6121960"/>
              <a:gd name="connsiteX64" fmla="*/ 6299430 w 8636594"/>
              <a:gd name="connsiteY64" fmla="*/ 3107321 h 6121960"/>
              <a:gd name="connsiteX65" fmla="*/ 6372650 w 8636594"/>
              <a:gd name="connsiteY65" fmla="*/ 2993735 h 6121960"/>
              <a:gd name="connsiteX66" fmla="*/ 6453197 w 8636594"/>
              <a:gd name="connsiteY66" fmla="*/ 2869788 h 6121960"/>
              <a:gd name="connsiteX67" fmla="*/ 6564167 w 8636594"/>
              <a:gd name="connsiteY67" fmla="*/ 2696807 h 6121960"/>
              <a:gd name="connsiteX68" fmla="*/ 6976233 w 8636594"/>
              <a:gd name="connsiteY68" fmla="*/ 2045274 h 6121960"/>
              <a:gd name="connsiteX69" fmla="*/ 7086755 w 8636594"/>
              <a:gd name="connsiteY69" fmla="*/ 1872743 h 6121960"/>
              <a:gd name="connsiteX70" fmla="*/ 7170279 w 8636594"/>
              <a:gd name="connsiteY70" fmla="*/ 1744202 h 6121960"/>
              <a:gd name="connsiteX71" fmla="*/ 7226351 w 8636594"/>
              <a:gd name="connsiteY71" fmla="*/ 1659017 h 6121960"/>
              <a:gd name="connsiteX72" fmla="*/ 7282789 w 8636594"/>
              <a:gd name="connsiteY72" fmla="*/ 1574303 h 6121960"/>
              <a:gd name="connsiteX73" fmla="*/ 7339643 w 8636594"/>
              <a:gd name="connsiteY73" fmla="*/ 1490113 h 6121960"/>
              <a:gd name="connsiteX74" fmla="*/ 7396957 w 8636594"/>
              <a:gd name="connsiteY74" fmla="*/ 1406503 h 6121960"/>
              <a:gd name="connsiteX75" fmla="*/ 7454781 w 8636594"/>
              <a:gd name="connsiteY75" fmla="*/ 1323526 h 6121960"/>
              <a:gd name="connsiteX76" fmla="*/ 7513161 w 8636594"/>
              <a:gd name="connsiteY76" fmla="*/ 1241237 h 6121960"/>
              <a:gd name="connsiteX77" fmla="*/ 7572144 w 8636594"/>
              <a:gd name="connsiteY77" fmla="*/ 1159689 h 6121960"/>
              <a:gd name="connsiteX78" fmla="*/ 7601877 w 8636594"/>
              <a:gd name="connsiteY78" fmla="*/ 1119210 h 6121960"/>
              <a:gd name="connsiteX79" fmla="*/ 7631779 w 8636594"/>
              <a:gd name="connsiteY79" fmla="*/ 1078937 h 6121960"/>
              <a:gd name="connsiteX80" fmla="*/ 7661855 w 8636594"/>
              <a:gd name="connsiteY80" fmla="*/ 1038876 h 6121960"/>
              <a:gd name="connsiteX81" fmla="*/ 7692111 w 8636594"/>
              <a:gd name="connsiteY81" fmla="*/ 999035 h 6121960"/>
              <a:gd name="connsiteX82" fmla="*/ 7722554 w 8636594"/>
              <a:gd name="connsiteY82" fmla="*/ 959419 h 6121960"/>
              <a:gd name="connsiteX83" fmla="*/ 7753190 w 8636594"/>
              <a:gd name="connsiteY83" fmla="*/ 920037 h 6121960"/>
              <a:gd name="connsiteX84" fmla="*/ 7784023 w 8636594"/>
              <a:gd name="connsiteY84" fmla="*/ 880894 h 6121960"/>
              <a:gd name="connsiteX85" fmla="*/ 7815061 w 8636594"/>
              <a:gd name="connsiteY85" fmla="*/ 841997 h 6121960"/>
              <a:gd name="connsiteX86" fmla="*/ 7846308 w 8636594"/>
              <a:gd name="connsiteY86" fmla="*/ 803354 h 6121960"/>
              <a:gd name="connsiteX87" fmla="*/ 7877772 w 8636594"/>
              <a:gd name="connsiteY87" fmla="*/ 764970 h 6121960"/>
              <a:gd name="connsiteX88" fmla="*/ 7909458 w 8636594"/>
              <a:gd name="connsiteY88" fmla="*/ 726853 h 6121960"/>
              <a:gd name="connsiteX89" fmla="*/ 7941371 w 8636594"/>
              <a:gd name="connsiteY89" fmla="*/ 689010 h 6121960"/>
              <a:gd name="connsiteX90" fmla="*/ 7973518 w 8636594"/>
              <a:gd name="connsiteY90" fmla="*/ 651447 h 6121960"/>
              <a:gd name="connsiteX91" fmla="*/ 8005905 w 8636594"/>
              <a:gd name="connsiteY91" fmla="*/ 614171 h 6121960"/>
              <a:gd name="connsiteX92" fmla="*/ 8038538 w 8636594"/>
              <a:gd name="connsiteY92" fmla="*/ 577189 h 6121960"/>
              <a:gd name="connsiteX93" fmla="*/ 8071421 w 8636594"/>
              <a:gd name="connsiteY93" fmla="*/ 540507 h 6121960"/>
              <a:gd name="connsiteX94" fmla="*/ 8104563 w 8636594"/>
              <a:gd name="connsiteY94" fmla="*/ 504132 h 6121960"/>
              <a:gd name="connsiteX95" fmla="*/ 8137967 w 8636594"/>
              <a:gd name="connsiteY95" fmla="*/ 468072 h 6121960"/>
              <a:gd name="connsiteX96" fmla="*/ 8171641 w 8636594"/>
              <a:gd name="connsiteY96" fmla="*/ 432332 h 6121960"/>
              <a:gd name="connsiteX97" fmla="*/ 8205590 w 8636594"/>
              <a:gd name="connsiteY97" fmla="*/ 396920 h 6121960"/>
              <a:gd name="connsiteX98" fmla="*/ 8239820 w 8636594"/>
              <a:gd name="connsiteY98" fmla="*/ 361843 h 6121960"/>
              <a:gd name="connsiteX99" fmla="*/ 8274337 w 8636594"/>
              <a:gd name="connsiteY99" fmla="*/ 327107 h 6121960"/>
              <a:gd name="connsiteX100" fmla="*/ 8309147 w 8636594"/>
              <a:gd name="connsiteY100" fmla="*/ 292718 h 6121960"/>
              <a:gd name="connsiteX101" fmla="*/ 8344256 w 8636594"/>
              <a:gd name="connsiteY101" fmla="*/ 258685 h 6121960"/>
              <a:gd name="connsiteX102" fmla="*/ 8379669 w 8636594"/>
              <a:gd name="connsiteY102" fmla="*/ 225013 h 6121960"/>
              <a:gd name="connsiteX103" fmla="*/ 8415394 w 8636594"/>
              <a:gd name="connsiteY103" fmla="*/ 191709 h 6121960"/>
              <a:gd name="connsiteX104" fmla="*/ 8451434 w 8636594"/>
              <a:gd name="connsiteY104" fmla="*/ 158780 h 6121960"/>
              <a:gd name="connsiteX105" fmla="*/ 8487798 w 8636594"/>
              <a:gd name="connsiteY105" fmla="*/ 126233 h 6121960"/>
              <a:gd name="connsiteX106" fmla="*/ 8524489 w 8636594"/>
              <a:gd name="connsiteY106" fmla="*/ 94075 h 6121960"/>
              <a:gd name="connsiteX107" fmla="*/ 8561515 w 8636594"/>
              <a:gd name="connsiteY107" fmla="*/ 62312 h 6121960"/>
              <a:gd name="connsiteX108" fmla="*/ 8598881 w 8636594"/>
              <a:gd name="connsiteY108" fmla="*/ 30951 h 6121960"/>
              <a:gd name="connsiteX109" fmla="*/ 8636594 w 8636594"/>
              <a:gd name="connsiteY109" fmla="*/ 0 h 6121960"/>
              <a:gd name="connsiteX0" fmla="*/ 8636594 w 8636594"/>
              <a:gd name="connsiteY0" fmla="*/ 0 h 6121960"/>
              <a:gd name="connsiteX1" fmla="*/ 5293 w 8636594"/>
              <a:gd name="connsiteY1" fmla="*/ 0 h 6121960"/>
              <a:gd name="connsiteX2" fmla="*/ 0 w 8636594"/>
              <a:gd name="connsiteY2" fmla="*/ 5587843 h 6121960"/>
              <a:gd name="connsiteX3" fmla="*/ 3638142 w 8636594"/>
              <a:gd name="connsiteY3" fmla="*/ 6121960 h 6121960"/>
              <a:gd name="connsiteX4" fmla="*/ 3680024 w 8636594"/>
              <a:gd name="connsiteY4" fmla="*/ 6099881 h 6121960"/>
              <a:gd name="connsiteX5" fmla="*/ 3721426 w 8636594"/>
              <a:gd name="connsiteY5" fmla="*/ 6077471 h 6121960"/>
              <a:gd name="connsiteX6" fmla="*/ 3762353 w 8636594"/>
              <a:gd name="connsiteY6" fmla="*/ 6054733 h 6121960"/>
              <a:gd name="connsiteX7" fmla="*/ 3802812 w 8636594"/>
              <a:gd name="connsiteY7" fmla="*/ 6031671 h 6121960"/>
              <a:gd name="connsiteX8" fmla="*/ 3842810 w 8636594"/>
              <a:gd name="connsiteY8" fmla="*/ 6008288 h 6121960"/>
              <a:gd name="connsiteX9" fmla="*/ 3882352 w 8636594"/>
              <a:gd name="connsiteY9" fmla="*/ 5984588 h 6121960"/>
              <a:gd name="connsiteX10" fmla="*/ 3921445 w 8636594"/>
              <a:gd name="connsiteY10" fmla="*/ 5960574 h 6121960"/>
              <a:gd name="connsiteX11" fmla="*/ 3960096 w 8636594"/>
              <a:gd name="connsiteY11" fmla="*/ 5936250 h 6121960"/>
              <a:gd name="connsiteX12" fmla="*/ 3998311 w 8636594"/>
              <a:gd name="connsiteY12" fmla="*/ 5911619 h 6121960"/>
              <a:gd name="connsiteX13" fmla="*/ 4036095 w 8636594"/>
              <a:gd name="connsiteY13" fmla="*/ 5886685 h 6121960"/>
              <a:gd name="connsiteX14" fmla="*/ 4073456 w 8636594"/>
              <a:gd name="connsiteY14" fmla="*/ 5861452 h 6121960"/>
              <a:gd name="connsiteX15" fmla="*/ 4110400 w 8636594"/>
              <a:gd name="connsiteY15" fmla="*/ 5835922 h 6121960"/>
              <a:gd name="connsiteX16" fmla="*/ 4146933 w 8636594"/>
              <a:gd name="connsiteY16" fmla="*/ 5810100 h 6121960"/>
              <a:gd name="connsiteX17" fmla="*/ 4183061 w 8636594"/>
              <a:gd name="connsiteY17" fmla="*/ 5783988 h 6121960"/>
              <a:gd name="connsiteX18" fmla="*/ 4218791 w 8636594"/>
              <a:gd name="connsiteY18" fmla="*/ 5757591 h 6121960"/>
              <a:gd name="connsiteX19" fmla="*/ 4254129 w 8636594"/>
              <a:gd name="connsiteY19" fmla="*/ 5730912 h 6121960"/>
              <a:gd name="connsiteX20" fmla="*/ 4289081 w 8636594"/>
              <a:gd name="connsiteY20" fmla="*/ 5703955 h 6121960"/>
              <a:gd name="connsiteX21" fmla="*/ 4323654 w 8636594"/>
              <a:gd name="connsiteY21" fmla="*/ 5676722 h 6121960"/>
              <a:gd name="connsiteX22" fmla="*/ 4357854 w 8636594"/>
              <a:gd name="connsiteY22" fmla="*/ 5649218 h 6121960"/>
              <a:gd name="connsiteX23" fmla="*/ 4391688 w 8636594"/>
              <a:gd name="connsiteY23" fmla="*/ 5621446 h 6121960"/>
              <a:gd name="connsiteX24" fmla="*/ 4425162 w 8636594"/>
              <a:gd name="connsiteY24" fmla="*/ 5593409 h 6121960"/>
              <a:gd name="connsiteX25" fmla="*/ 4458281 w 8636594"/>
              <a:gd name="connsiteY25" fmla="*/ 5565111 h 6121960"/>
              <a:gd name="connsiteX26" fmla="*/ 4491053 w 8636594"/>
              <a:gd name="connsiteY26" fmla="*/ 5536556 h 6121960"/>
              <a:gd name="connsiteX27" fmla="*/ 4523484 w 8636594"/>
              <a:gd name="connsiteY27" fmla="*/ 5507747 h 6121960"/>
              <a:gd name="connsiteX28" fmla="*/ 4555580 w 8636594"/>
              <a:gd name="connsiteY28" fmla="*/ 5478687 h 6121960"/>
              <a:gd name="connsiteX29" fmla="*/ 4587347 w 8636594"/>
              <a:gd name="connsiteY29" fmla="*/ 5449380 h 6121960"/>
              <a:gd name="connsiteX30" fmla="*/ 4618793 w 8636594"/>
              <a:gd name="connsiteY30" fmla="*/ 5419830 h 6121960"/>
              <a:gd name="connsiteX31" fmla="*/ 4649922 w 8636594"/>
              <a:gd name="connsiteY31" fmla="*/ 5390040 h 6121960"/>
              <a:gd name="connsiteX32" fmla="*/ 4680742 w 8636594"/>
              <a:gd name="connsiteY32" fmla="*/ 5360014 h 6121960"/>
              <a:gd name="connsiteX33" fmla="*/ 4711259 w 8636594"/>
              <a:gd name="connsiteY33" fmla="*/ 5329755 h 6121960"/>
              <a:gd name="connsiteX34" fmla="*/ 4741478 w 8636594"/>
              <a:gd name="connsiteY34" fmla="*/ 5299266 h 6121960"/>
              <a:gd name="connsiteX35" fmla="*/ 4771408 w 8636594"/>
              <a:gd name="connsiteY35" fmla="*/ 5268551 h 6121960"/>
              <a:gd name="connsiteX36" fmla="*/ 4801053 w 8636594"/>
              <a:gd name="connsiteY36" fmla="*/ 5237614 h 6121960"/>
              <a:gd name="connsiteX37" fmla="*/ 4830420 w 8636594"/>
              <a:gd name="connsiteY37" fmla="*/ 5206458 h 6121960"/>
              <a:gd name="connsiteX38" fmla="*/ 4859516 w 8636594"/>
              <a:gd name="connsiteY38" fmla="*/ 5175087 h 6121960"/>
              <a:gd name="connsiteX39" fmla="*/ 4888347 w 8636594"/>
              <a:gd name="connsiteY39" fmla="*/ 5143504 h 6121960"/>
              <a:gd name="connsiteX40" fmla="*/ 4916919 w 8636594"/>
              <a:gd name="connsiteY40" fmla="*/ 5111713 h 6121960"/>
              <a:gd name="connsiteX41" fmla="*/ 4945238 w 8636594"/>
              <a:gd name="connsiteY41" fmla="*/ 5079717 h 6121960"/>
              <a:gd name="connsiteX42" fmla="*/ 4973311 w 8636594"/>
              <a:gd name="connsiteY42" fmla="*/ 5047519 h 6121960"/>
              <a:gd name="connsiteX43" fmla="*/ 5001145 w 8636594"/>
              <a:gd name="connsiteY43" fmla="*/ 5015124 h 6121960"/>
              <a:gd name="connsiteX44" fmla="*/ 5028745 w 8636594"/>
              <a:gd name="connsiteY44" fmla="*/ 4982535 h 6121960"/>
              <a:gd name="connsiteX45" fmla="*/ 5056117 w 8636594"/>
              <a:gd name="connsiteY45" fmla="*/ 4949755 h 6121960"/>
              <a:gd name="connsiteX46" fmla="*/ 5083269 w 8636594"/>
              <a:gd name="connsiteY46" fmla="*/ 4916787 h 6121960"/>
              <a:gd name="connsiteX47" fmla="*/ 5110207 w 8636594"/>
              <a:gd name="connsiteY47" fmla="*/ 4883636 h 6121960"/>
              <a:gd name="connsiteX48" fmla="*/ 5136937 w 8636594"/>
              <a:gd name="connsiteY48" fmla="*/ 4850305 h 6121960"/>
              <a:gd name="connsiteX49" fmla="*/ 5163464 w 8636594"/>
              <a:gd name="connsiteY49" fmla="*/ 4816797 h 6121960"/>
              <a:gd name="connsiteX50" fmla="*/ 5215940 w 8636594"/>
              <a:gd name="connsiteY50" fmla="*/ 4749265 h 6121960"/>
              <a:gd name="connsiteX51" fmla="*/ 5267684 w 8636594"/>
              <a:gd name="connsiteY51" fmla="*/ 4681068 h 6121960"/>
              <a:gd name="connsiteX52" fmla="*/ 5318748 w 8636594"/>
              <a:gd name="connsiteY52" fmla="*/ 4612234 h 6121960"/>
              <a:gd name="connsiteX53" fmla="*/ 5369182 w 8636594"/>
              <a:gd name="connsiteY53" fmla="*/ 4542793 h 6121960"/>
              <a:gd name="connsiteX54" fmla="*/ 5419038 w 8636594"/>
              <a:gd name="connsiteY54" fmla="*/ 4472771 h 6121960"/>
              <a:gd name="connsiteX55" fmla="*/ 5468365 w 8636594"/>
              <a:gd name="connsiteY55" fmla="*/ 4402196 h 6121960"/>
              <a:gd name="connsiteX56" fmla="*/ 5517215 w 8636594"/>
              <a:gd name="connsiteY56" fmla="*/ 4331098 h 6121960"/>
              <a:gd name="connsiteX57" fmla="*/ 5565637 w 8636594"/>
              <a:gd name="connsiteY57" fmla="*/ 4259503 h 6121960"/>
              <a:gd name="connsiteX58" fmla="*/ 5613684 w 8636594"/>
              <a:gd name="connsiteY58" fmla="*/ 4187441 h 6121960"/>
              <a:gd name="connsiteX59" fmla="*/ 5685160 w 8636594"/>
              <a:gd name="connsiteY59" fmla="*/ 4078531 h 6121960"/>
              <a:gd name="connsiteX60" fmla="*/ 5756074 w 8636594"/>
              <a:gd name="connsiteY60" fmla="*/ 3968727 h 6121960"/>
              <a:gd name="connsiteX61" fmla="*/ 5873483 w 8636594"/>
              <a:gd name="connsiteY61" fmla="*/ 3783989 h 6121960"/>
              <a:gd name="connsiteX62" fmla="*/ 6203209 w 8636594"/>
              <a:gd name="connsiteY62" fmla="*/ 3258640 h 6121960"/>
              <a:gd name="connsiteX63" fmla="*/ 6299430 w 8636594"/>
              <a:gd name="connsiteY63" fmla="*/ 3107321 h 6121960"/>
              <a:gd name="connsiteX64" fmla="*/ 6372650 w 8636594"/>
              <a:gd name="connsiteY64" fmla="*/ 2993735 h 6121960"/>
              <a:gd name="connsiteX65" fmla="*/ 6453197 w 8636594"/>
              <a:gd name="connsiteY65" fmla="*/ 2869788 h 6121960"/>
              <a:gd name="connsiteX66" fmla="*/ 6564167 w 8636594"/>
              <a:gd name="connsiteY66" fmla="*/ 2696807 h 6121960"/>
              <a:gd name="connsiteX67" fmla="*/ 6976233 w 8636594"/>
              <a:gd name="connsiteY67" fmla="*/ 2045274 h 6121960"/>
              <a:gd name="connsiteX68" fmla="*/ 7086755 w 8636594"/>
              <a:gd name="connsiteY68" fmla="*/ 1872743 h 6121960"/>
              <a:gd name="connsiteX69" fmla="*/ 7170279 w 8636594"/>
              <a:gd name="connsiteY69" fmla="*/ 1744202 h 6121960"/>
              <a:gd name="connsiteX70" fmla="*/ 7226351 w 8636594"/>
              <a:gd name="connsiteY70" fmla="*/ 1659017 h 6121960"/>
              <a:gd name="connsiteX71" fmla="*/ 7282789 w 8636594"/>
              <a:gd name="connsiteY71" fmla="*/ 1574303 h 6121960"/>
              <a:gd name="connsiteX72" fmla="*/ 7339643 w 8636594"/>
              <a:gd name="connsiteY72" fmla="*/ 1490113 h 6121960"/>
              <a:gd name="connsiteX73" fmla="*/ 7396957 w 8636594"/>
              <a:gd name="connsiteY73" fmla="*/ 1406503 h 6121960"/>
              <a:gd name="connsiteX74" fmla="*/ 7454781 w 8636594"/>
              <a:gd name="connsiteY74" fmla="*/ 1323526 h 6121960"/>
              <a:gd name="connsiteX75" fmla="*/ 7513161 w 8636594"/>
              <a:gd name="connsiteY75" fmla="*/ 1241237 h 6121960"/>
              <a:gd name="connsiteX76" fmla="*/ 7572144 w 8636594"/>
              <a:gd name="connsiteY76" fmla="*/ 1159689 h 6121960"/>
              <a:gd name="connsiteX77" fmla="*/ 7601877 w 8636594"/>
              <a:gd name="connsiteY77" fmla="*/ 1119210 h 6121960"/>
              <a:gd name="connsiteX78" fmla="*/ 7631779 w 8636594"/>
              <a:gd name="connsiteY78" fmla="*/ 1078937 h 6121960"/>
              <a:gd name="connsiteX79" fmla="*/ 7661855 w 8636594"/>
              <a:gd name="connsiteY79" fmla="*/ 1038876 h 6121960"/>
              <a:gd name="connsiteX80" fmla="*/ 7692111 w 8636594"/>
              <a:gd name="connsiteY80" fmla="*/ 999035 h 6121960"/>
              <a:gd name="connsiteX81" fmla="*/ 7722554 w 8636594"/>
              <a:gd name="connsiteY81" fmla="*/ 959419 h 6121960"/>
              <a:gd name="connsiteX82" fmla="*/ 7753190 w 8636594"/>
              <a:gd name="connsiteY82" fmla="*/ 920037 h 6121960"/>
              <a:gd name="connsiteX83" fmla="*/ 7784023 w 8636594"/>
              <a:gd name="connsiteY83" fmla="*/ 880894 h 6121960"/>
              <a:gd name="connsiteX84" fmla="*/ 7815061 w 8636594"/>
              <a:gd name="connsiteY84" fmla="*/ 841997 h 6121960"/>
              <a:gd name="connsiteX85" fmla="*/ 7846308 w 8636594"/>
              <a:gd name="connsiteY85" fmla="*/ 803354 h 6121960"/>
              <a:gd name="connsiteX86" fmla="*/ 7877772 w 8636594"/>
              <a:gd name="connsiteY86" fmla="*/ 764970 h 6121960"/>
              <a:gd name="connsiteX87" fmla="*/ 7909458 w 8636594"/>
              <a:gd name="connsiteY87" fmla="*/ 726853 h 6121960"/>
              <a:gd name="connsiteX88" fmla="*/ 7941371 w 8636594"/>
              <a:gd name="connsiteY88" fmla="*/ 689010 h 6121960"/>
              <a:gd name="connsiteX89" fmla="*/ 7973518 w 8636594"/>
              <a:gd name="connsiteY89" fmla="*/ 651447 h 6121960"/>
              <a:gd name="connsiteX90" fmla="*/ 8005905 w 8636594"/>
              <a:gd name="connsiteY90" fmla="*/ 614171 h 6121960"/>
              <a:gd name="connsiteX91" fmla="*/ 8038538 w 8636594"/>
              <a:gd name="connsiteY91" fmla="*/ 577189 h 6121960"/>
              <a:gd name="connsiteX92" fmla="*/ 8071421 w 8636594"/>
              <a:gd name="connsiteY92" fmla="*/ 540507 h 6121960"/>
              <a:gd name="connsiteX93" fmla="*/ 8104563 w 8636594"/>
              <a:gd name="connsiteY93" fmla="*/ 504132 h 6121960"/>
              <a:gd name="connsiteX94" fmla="*/ 8137967 w 8636594"/>
              <a:gd name="connsiteY94" fmla="*/ 468072 h 6121960"/>
              <a:gd name="connsiteX95" fmla="*/ 8171641 w 8636594"/>
              <a:gd name="connsiteY95" fmla="*/ 432332 h 6121960"/>
              <a:gd name="connsiteX96" fmla="*/ 8205590 w 8636594"/>
              <a:gd name="connsiteY96" fmla="*/ 396920 h 6121960"/>
              <a:gd name="connsiteX97" fmla="*/ 8239820 w 8636594"/>
              <a:gd name="connsiteY97" fmla="*/ 361843 h 6121960"/>
              <a:gd name="connsiteX98" fmla="*/ 8274337 w 8636594"/>
              <a:gd name="connsiteY98" fmla="*/ 327107 h 6121960"/>
              <a:gd name="connsiteX99" fmla="*/ 8309147 w 8636594"/>
              <a:gd name="connsiteY99" fmla="*/ 292718 h 6121960"/>
              <a:gd name="connsiteX100" fmla="*/ 8344256 w 8636594"/>
              <a:gd name="connsiteY100" fmla="*/ 258685 h 6121960"/>
              <a:gd name="connsiteX101" fmla="*/ 8379669 w 8636594"/>
              <a:gd name="connsiteY101" fmla="*/ 225013 h 6121960"/>
              <a:gd name="connsiteX102" fmla="*/ 8415394 w 8636594"/>
              <a:gd name="connsiteY102" fmla="*/ 191709 h 6121960"/>
              <a:gd name="connsiteX103" fmla="*/ 8451434 w 8636594"/>
              <a:gd name="connsiteY103" fmla="*/ 158780 h 6121960"/>
              <a:gd name="connsiteX104" fmla="*/ 8487798 w 8636594"/>
              <a:gd name="connsiteY104" fmla="*/ 126233 h 6121960"/>
              <a:gd name="connsiteX105" fmla="*/ 8524489 w 8636594"/>
              <a:gd name="connsiteY105" fmla="*/ 94075 h 6121960"/>
              <a:gd name="connsiteX106" fmla="*/ 8561515 w 8636594"/>
              <a:gd name="connsiteY106" fmla="*/ 62312 h 6121960"/>
              <a:gd name="connsiteX107" fmla="*/ 8598881 w 8636594"/>
              <a:gd name="connsiteY107" fmla="*/ 30951 h 6121960"/>
              <a:gd name="connsiteX108" fmla="*/ 8636594 w 8636594"/>
              <a:gd name="connsiteY108" fmla="*/ 0 h 6121960"/>
              <a:gd name="connsiteX0" fmla="*/ 8636594 w 8636594"/>
              <a:gd name="connsiteY0" fmla="*/ 0 h 6099881"/>
              <a:gd name="connsiteX1" fmla="*/ 5293 w 8636594"/>
              <a:gd name="connsiteY1" fmla="*/ 0 h 6099881"/>
              <a:gd name="connsiteX2" fmla="*/ 0 w 8636594"/>
              <a:gd name="connsiteY2" fmla="*/ 5587843 h 6099881"/>
              <a:gd name="connsiteX3" fmla="*/ 3680024 w 8636594"/>
              <a:gd name="connsiteY3" fmla="*/ 6099881 h 6099881"/>
              <a:gd name="connsiteX4" fmla="*/ 3721426 w 8636594"/>
              <a:gd name="connsiteY4" fmla="*/ 6077471 h 6099881"/>
              <a:gd name="connsiteX5" fmla="*/ 3762353 w 8636594"/>
              <a:gd name="connsiteY5" fmla="*/ 6054733 h 6099881"/>
              <a:gd name="connsiteX6" fmla="*/ 3802812 w 8636594"/>
              <a:gd name="connsiteY6" fmla="*/ 6031671 h 6099881"/>
              <a:gd name="connsiteX7" fmla="*/ 3842810 w 8636594"/>
              <a:gd name="connsiteY7" fmla="*/ 6008288 h 6099881"/>
              <a:gd name="connsiteX8" fmla="*/ 3882352 w 8636594"/>
              <a:gd name="connsiteY8" fmla="*/ 5984588 h 6099881"/>
              <a:gd name="connsiteX9" fmla="*/ 3921445 w 8636594"/>
              <a:gd name="connsiteY9" fmla="*/ 5960574 h 6099881"/>
              <a:gd name="connsiteX10" fmla="*/ 3960096 w 8636594"/>
              <a:gd name="connsiteY10" fmla="*/ 5936250 h 6099881"/>
              <a:gd name="connsiteX11" fmla="*/ 3998311 w 8636594"/>
              <a:gd name="connsiteY11" fmla="*/ 5911619 h 6099881"/>
              <a:gd name="connsiteX12" fmla="*/ 4036095 w 8636594"/>
              <a:gd name="connsiteY12" fmla="*/ 5886685 h 6099881"/>
              <a:gd name="connsiteX13" fmla="*/ 4073456 w 8636594"/>
              <a:gd name="connsiteY13" fmla="*/ 5861452 h 6099881"/>
              <a:gd name="connsiteX14" fmla="*/ 4110400 w 8636594"/>
              <a:gd name="connsiteY14" fmla="*/ 5835922 h 6099881"/>
              <a:gd name="connsiteX15" fmla="*/ 4146933 w 8636594"/>
              <a:gd name="connsiteY15" fmla="*/ 5810100 h 6099881"/>
              <a:gd name="connsiteX16" fmla="*/ 4183061 w 8636594"/>
              <a:gd name="connsiteY16" fmla="*/ 5783988 h 6099881"/>
              <a:gd name="connsiteX17" fmla="*/ 4218791 w 8636594"/>
              <a:gd name="connsiteY17" fmla="*/ 5757591 h 6099881"/>
              <a:gd name="connsiteX18" fmla="*/ 4254129 w 8636594"/>
              <a:gd name="connsiteY18" fmla="*/ 5730912 h 6099881"/>
              <a:gd name="connsiteX19" fmla="*/ 4289081 w 8636594"/>
              <a:gd name="connsiteY19" fmla="*/ 5703955 h 6099881"/>
              <a:gd name="connsiteX20" fmla="*/ 4323654 w 8636594"/>
              <a:gd name="connsiteY20" fmla="*/ 5676722 h 6099881"/>
              <a:gd name="connsiteX21" fmla="*/ 4357854 w 8636594"/>
              <a:gd name="connsiteY21" fmla="*/ 5649218 h 6099881"/>
              <a:gd name="connsiteX22" fmla="*/ 4391688 w 8636594"/>
              <a:gd name="connsiteY22" fmla="*/ 5621446 h 6099881"/>
              <a:gd name="connsiteX23" fmla="*/ 4425162 w 8636594"/>
              <a:gd name="connsiteY23" fmla="*/ 5593409 h 6099881"/>
              <a:gd name="connsiteX24" fmla="*/ 4458281 w 8636594"/>
              <a:gd name="connsiteY24" fmla="*/ 5565111 h 6099881"/>
              <a:gd name="connsiteX25" fmla="*/ 4491053 w 8636594"/>
              <a:gd name="connsiteY25" fmla="*/ 5536556 h 6099881"/>
              <a:gd name="connsiteX26" fmla="*/ 4523484 w 8636594"/>
              <a:gd name="connsiteY26" fmla="*/ 5507747 h 6099881"/>
              <a:gd name="connsiteX27" fmla="*/ 4555580 w 8636594"/>
              <a:gd name="connsiteY27" fmla="*/ 5478687 h 6099881"/>
              <a:gd name="connsiteX28" fmla="*/ 4587347 w 8636594"/>
              <a:gd name="connsiteY28" fmla="*/ 5449380 h 6099881"/>
              <a:gd name="connsiteX29" fmla="*/ 4618793 w 8636594"/>
              <a:gd name="connsiteY29" fmla="*/ 5419830 h 6099881"/>
              <a:gd name="connsiteX30" fmla="*/ 4649922 w 8636594"/>
              <a:gd name="connsiteY30" fmla="*/ 5390040 h 6099881"/>
              <a:gd name="connsiteX31" fmla="*/ 4680742 w 8636594"/>
              <a:gd name="connsiteY31" fmla="*/ 5360014 h 6099881"/>
              <a:gd name="connsiteX32" fmla="*/ 4711259 w 8636594"/>
              <a:gd name="connsiteY32" fmla="*/ 5329755 h 6099881"/>
              <a:gd name="connsiteX33" fmla="*/ 4741478 w 8636594"/>
              <a:gd name="connsiteY33" fmla="*/ 5299266 h 6099881"/>
              <a:gd name="connsiteX34" fmla="*/ 4771408 w 8636594"/>
              <a:gd name="connsiteY34" fmla="*/ 5268551 h 6099881"/>
              <a:gd name="connsiteX35" fmla="*/ 4801053 w 8636594"/>
              <a:gd name="connsiteY35" fmla="*/ 5237614 h 6099881"/>
              <a:gd name="connsiteX36" fmla="*/ 4830420 w 8636594"/>
              <a:gd name="connsiteY36" fmla="*/ 5206458 h 6099881"/>
              <a:gd name="connsiteX37" fmla="*/ 4859516 w 8636594"/>
              <a:gd name="connsiteY37" fmla="*/ 5175087 h 6099881"/>
              <a:gd name="connsiteX38" fmla="*/ 4888347 w 8636594"/>
              <a:gd name="connsiteY38" fmla="*/ 5143504 h 6099881"/>
              <a:gd name="connsiteX39" fmla="*/ 4916919 w 8636594"/>
              <a:gd name="connsiteY39" fmla="*/ 5111713 h 6099881"/>
              <a:gd name="connsiteX40" fmla="*/ 4945238 w 8636594"/>
              <a:gd name="connsiteY40" fmla="*/ 5079717 h 6099881"/>
              <a:gd name="connsiteX41" fmla="*/ 4973311 w 8636594"/>
              <a:gd name="connsiteY41" fmla="*/ 5047519 h 6099881"/>
              <a:gd name="connsiteX42" fmla="*/ 5001145 w 8636594"/>
              <a:gd name="connsiteY42" fmla="*/ 5015124 h 6099881"/>
              <a:gd name="connsiteX43" fmla="*/ 5028745 w 8636594"/>
              <a:gd name="connsiteY43" fmla="*/ 4982535 h 6099881"/>
              <a:gd name="connsiteX44" fmla="*/ 5056117 w 8636594"/>
              <a:gd name="connsiteY44" fmla="*/ 4949755 h 6099881"/>
              <a:gd name="connsiteX45" fmla="*/ 5083269 w 8636594"/>
              <a:gd name="connsiteY45" fmla="*/ 4916787 h 6099881"/>
              <a:gd name="connsiteX46" fmla="*/ 5110207 w 8636594"/>
              <a:gd name="connsiteY46" fmla="*/ 4883636 h 6099881"/>
              <a:gd name="connsiteX47" fmla="*/ 5136937 w 8636594"/>
              <a:gd name="connsiteY47" fmla="*/ 4850305 h 6099881"/>
              <a:gd name="connsiteX48" fmla="*/ 5163464 w 8636594"/>
              <a:gd name="connsiteY48" fmla="*/ 4816797 h 6099881"/>
              <a:gd name="connsiteX49" fmla="*/ 5215940 w 8636594"/>
              <a:gd name="connsiteY49" fmla="*/ 4749265 h 6099881"/>
              <a:gd name="connsiteX50" fmla="*/ 5267684 w 8636594"/>
              <a:gd name="connsiteY50" fmla="*/ 4681068 h 6099881"/>
              <a:gd name="connsiteX51" fmla="*/ 5318748 w 8636594"/>
              <a:gd name="connsiteY51" fmla="*/ 4612234 h 6099881"/>
              <a:gd name="connsiteX52" fmla="*/ 5369182 w 8636594"/>
              <a:gd name="connsiteY52" fmla="*/ 4542793 h 6099881"/>
              <a:gd name="connsiteX53" fmla="*/ 5419038 w 8636594"/>
              <a:gd name="connsiteY53" fmla="*/ 4472771 h 6099881"/>
              <a:gd name="connsiteX54" fmla="*/ 5468365 w 8636594"/>
              <a:gd name="connsiteY54" fmla="*/ 4402196 h 6099881"/>
              <a:gd name="connsiteX55" fmla="*/ 5517215 w 8636594"/>
              <a:gd name="connsiteY55" fmla="*/ 4331098 h 6099881"/>
              <a:gd name="connsiteX56" fmla="*/ 5565637 w 8636594"/>
              <a:gd name="connsiteY56" fmla="*/ 4259503 h 6099881"/>
              <a:gd name="connsiteX57" fmla="*/ 5613684 w 8636594"/>
              <a:gd name="connsiteY57" fmla="*/ 4187441 h 6099881"/>
              <a:gd name="connsiteX58" fmla="*/ 5685160 w 8636594"/>
              <a:gd name="connsiteY58" fmla="*/ 4078531 h 6099881"/>
              <a:gd name="connsiteX59" fmla="*/ 5756074 w 8636594"/>
              <a:gd name="connsiteY59" fmla="*/ 3968727 h 6099881"/>
              <a:gd name="connsiteX60" fmla="*/ 5873483 w 8636594"/>
              <a:gd name="connsiteY60" fmla="*/ 3783989 h 6099881"/>
              <a:gd name="connsiteX61" fmla="*/ 6203209 w 8636594"/>
              <a:gd name="connsiteY61" fmla="*/ 3258640 h 6099881"/>
              <a:gd name="connsiteX62" fmla="*/ 6299430 w 8636594"/>
              <a:gd name="connsiteY62" fmla="*/ 3107321 h 6099881"/>
              <a:gd name="connsiteX63" fmla="*/ 6372650 w 8636594"/>
              <a:gd name="connsiteY63" fmla="*/ 2993735 h 6099881"/>
              <a:gd name="connsiteX64" fmla="*/ 6453197 w 8636594"/>
              <a:gd name="connsiteY64" fmla="*/ 2869788 h 6099881"/>
              <a:gd name="connsiteX65" fmla="*/ 6564167 w 8636594"/>
              <a:gd name="connsiteY65" fmla="*/ 2696807 h 6099881"/>
              <a:gd name="connsiteX66" fmla="*/ 6976233 w 8636594"/>
              <a:gd name="connsiteY66" fmla="*/ 2045274 h 6099881"/>
              <a:gd name="connsiteX67" fmla="*/ 7086755 w 8636594"/>
              <a:gd name="connsiteY67" fmla="*/ 1872743 h 6099881"/>
              <a:gd name="connsiteX68" fmla="*/ 7170279 w 8636594"/>
              <a:gd name="connsiteY68" fmla="*/ 1744202 h 6099881"/>
              <a:gd name="connsiteX69" fmla="*/ 7226351 w 8636594"/>
              <a:gd name="connsiteY69" fmla="*/ 1659017 h 6099881"/>
              <a:gd name="connsiteX70" fmla="*/ 7282789 w 8636594"/>
              <a:gd name="connsiteY70" fmla="*/ 1574303 h 6099881"/>
              <a:gd name="connsiteX71" fmla="*/ 7339643 w 8636594"/>
              <a:gd name="connsiteY71" fmla="*/ 1490113 h 6099881"/>
              <a:gd name="connsiteX72" fmla="*/ 7396957 w 8636594"/>
              <a:gd name="connsiteY72" fmla="*/ 1406503 h 6099881"/>
              <a:gd name="connsiteX73" fmla="*/ 7454781 w 8636594"/>
              <a:gd name="connsiteY73" fmla="*/ 1323526 h 6099881"/>
              <a:gd name="connsiteX74" fmla="*/ 7513161 w 8636594"/>
              <a:gd name="connsiteY74" fmla="*/ 1241237 h 6099881"/>
              <a:gd name="connsiteX75" fmla="*/ 7572144 w 8636594"/>
              <a:gd name="connsiteY75" fmla="*/ 1159689 h 6099881"/>
              <a:gd name="connsiteX76" fmla="*/ 7601877 w 8636594"/>
              <a:gd name="connsiteY76" fmla="*/ 1119210 h 6099881"/>
              <a:gd name="connsiteX77" fmla="*/ 7631779 w 8636594"/>
              <a:gd name="connsiteY77" fmla="*/ 1078937 h 6099881"/>
              <a:gd name="connsiteX78" fmla="*/ 7661855 w 8636594"/>
              <a:gd name="connsiteY78" fmla="*/ 1038876 h 6099881"/>
              <a:gd name="connsiteX79" fmla="*/ 7692111 w 8636594"/>
              <a:gd name="connsiteY79" fmla="*/ 999035 h 6099881"/>
              <a:gd name="connsiteX80" fmla="*/ 7722554 w 8636594"/>
              <a:gd name="connsiteY80" fmla="*/ 959419 h 6099881"/>
              <a:gd name="connsiteX81" fmla="*/ 7753190 w 8636594"/>
              <a:gd name="connsiteY81" fmla="*/ 920037 h 6099881"/>
              <a:gd name="connsiteX82" fmla="*/ 7784023 w 8636594"/>
              <a:gd name="connsiteY82" fmla="*/ 880894 h 6099881"/>
              <a:gd name="connsiteX83" fmla="*/ 7815061 w 8636594"/>
              <a:gd name="connsiteY83" fmla="*/ 841997 h 6099881"/>
              <a:gd name="connsiteX84" fmla="*/ 7846308 w 8636594"/>
              <a:gd name="connsiteY84" fmla="*/ 803354 h 6099881"/>
              <a:gd name="connsiteX85" fmla="*/ 7877772 w 8636594"/>
              <a:gd name="connsiteY85" fmla="*/ 764970 h 6099881"/>
              <a:gd name="connsiteX86" fmla="*/ 7909458 w 8636594"/>
              <a:gd name="connsiteY86" fmla="*/ 726853 h 6099881"/>
              <a:gd name="connsiteX87" fmla="*/ 7941371 w 8636594"/>
              <a:gd name="connsiteY87" fmla="*/ 689010 h 6099881"/>
              <a:gd name="connsiteX88" fmla="*/ 7973518 w 8636594"/>
              <a:gd name="connsiteY88" fmla="*/ 651447 h 6099881"/>
              <a:gd name="connsiteX89" fmla="*/ 8005905 w 8636594"/>
              <a:gd name="connsiteY89" fmla="*/ 614171 h 6099881"/>
              <a:gd name="connsiteX90" fmla="*/ 8038538 w 8636594"/>
              <a:gd name="connsiteY90" fmla="*/ 577189 h 6099881"/>
              <a:gd name="connsiteX91" fmla="*/ 8071421 w 8636594"/>
              <a:gd name="connsiteY91" fmla="*/ 540507 h 6099881"/>
              <a:gd name="connsiteX92" fmla="*/ 8104563 w 8636594"/>
              <a:gd name="connsiteY92" fmla="*/ 504132 h 6099881"/>
              <a:gd name="connsiteX93" fmla="*/ 8137967 w 8636594"/>
              <a:gd name="connsiteY93" fmla="*/ 468072 h 6099881"/>
              <a:gd name="connsiteX94" fmla="*/ 8171641 w 8636594"/>
              <a:gd name="connsiteY94" fmla="*/ 432332 h 6099881"/>
              <a:gd name="connsiteX95" fmla="*/ 8205590 w 8636594"/>
              <a:gd name="connsiteY95" fmla="*/ 396920 h 6099881"/>
              <a:gd name="connsiteX96" fmla="*/ 8239820 w 8636594"/>
              <a:gd name="connsiteY96" fmla="*/ 361843 h 6099881"/>
              <a:gd name="connsiteX97" fmla="*/ 8274337 w 8636594"/>
              <a:gd name="connsiteY97" fmla="*/ 327107 h 6099881"/>
              <a:gd name="connsiteX98" fmla="*/ 8309147 w 8636594"/>
              <a:gd name="connsiteY98" fmla="*/ 292718 h 6099881"/>
              <a:gd name="connsiteX99" fmla="*/ 8344256 w 8636594"/>
              <a:gd name="connsiteY99" fmla="*/ 258685 h 6099881"/>
              <a:gd name="connsiteX100" fmla="*/ 8379669 w 8636594"/>
              <a:gd name="connsiteY100" fmla="*/ 225013 h 6099881"/>
              <a:gd name="connsiteX101" fmla="*/ 8415394 w 8636594"/>
              <a:gd name="connsiteY101" fmla="*/ 191709 h 6099881"/>
              <a:gd name="connsiteX102" fmla="*/ 8451434 w 8636594"/>
              <a:gd name="connsiteY102" fmla="*/ 158780 h 6099881"/>
              <a:gd name="connsiteX103" fmla="*/ 8487798 w 8636594"/>
              <a:gd name="connsiteY103" fmla="*/ 126233 h 6099881"/>
              <a:gd name="connsiteX104" fmla="*/ 8524489 w 8636594"/>
              <a:gd name="connsiteY104" fmla="*/ 94075 h 6099881"/>
              <a:gd name="connsiteX105" fmla="*/ 8561515 w 8636594"/>
              <a:gd name="connsiteY105" fmla="*/ 62312 h 6099881"/>
              <a:gd name="connsiteX106" fmla="*/ 8598881 w 8636594"/>
              <a:gd name="connsiteY106" fmla="*/ 30951 h 6099881"/>
              <a:gd name="connsiteX107" fmla="*/ 8636594 w 8636594"/>
              <a:gd name="connsiteY107" fmla="*/ 0 h 6099881"/>
              <a:gd name="connsiteX0" fmla="*/ 8636594 w 8636594"/>
              <a:gd name="connsiteY0" fmla="*/ 0 h 6077471"/>
              <a:gd name="connsiteX1" fmla="*/ 5293 w 8636594"/>
              <a:gd name="connsiteY1" fmla="*/ 0 h 6077471"/>
              <a:gd name="connsiteX2" fmla="*/ 0 w 8636594"/>
              <a:gd name="connsiteY2" fmla="*/ 5587843 h 6077471"/>
              <a:gd name="connsiteX3" fmla="*/ 3721426 w 8636594"/>
              <a:gd name="connsiteY3" fmla="*/ 6077471 h 6077471"/>
              <a:gd name="connsiteX4" fmla="*/ 3762353 w 8636594"/>
              <a:gd name="connsiteY4" fmla="*/ 6054733 h 6077471"/>
              <a:gd name="connsiteX5" fmla="*/ 3802812 w 8636594"/>
              <a:gd name="connsiteY5" fmla="*/ 6031671 h 6077471"/>
              <a:gd name="connsiteX6" fmla="*/ 3842810 w 8636594"/>
              <a:gd name="connsiteY6" fmla="*/ 6008288 h 6077471"/>
              <a:gd name="connsiteX7" fmla="*/ 3882352 w 8636594"/>
              <a:gd name="connsiteY7" fmla="*/ 5984588 h 6077471"/>
              <a:gd name="connsiteX8" fmla="*/ 3921445 w 8636594"/>
              <a:gd name="connsiteY8" fmla="*/ 5960574 h 6077471"/>
              <a:gd name="connsiteX9" fmla="*/ 3960096 w 8636594"/>
              <a:gd name="connsiteY9" fmla="*/ 5936250 h 6077471"/>
              <a:gd name="connsiteX10" fmla="*/ 3998311 w 8636594"/>
              <a:gd name="connsiteY10" fmla="*/ 5911619 h 6077471"/>
              <a:gd name="connsiteX11" fmla="*/ 4036095 w 8636594"/>
              <a:gd name="connsiteY11" fmla="*/ 5886685 h 6077471"/>
              <a:gd name="connsiteX12" fmla="*/ 4073456 w 8636594"/>
              <a:gd name="connsiteY12" fmla="*/ 5861452 h 6077471"/>
              <a:gd name="connsiteX13" fmla="*/ 4110400 w 8636594"/>
              <a:gd name="connsiteY13" fmla="*/ 5835922 h 6077471"/>
              <a:gd name="connsiteX14" fmla="*/ 4146933 w 8636594"/>
              <a:gd name="connsiteY14" fmla="*/ 5810100 h 6077471"/>
              <a:gd name="connsiteX15" fmla="*/ 4183061 w 8636594"/>
              <a:gd name="connsiteY15" fmla="*/ 5783988 h 6077471"/>
              <a:gd name="connsiteX16" fmla="*/ 4218791 w 8636594"/>
              <a:gd name="connsiteY16" fmla="*/ 5757591 h 6077471"/>
              <a:gd name="connsiteX17" fmla="*/ 4254129 w 8636594"/>
              <a:gd name="connsiteY17" fmla="*/ 5730912 h 6077471"/>
              <a:gd name="connsiteX18" fmla="*/ 4289081 w 8636594"/>
              <a:gd name="connsiteY18" fmla="*/ 5703955 h 6077471"/>
              <a:gd name="connsiteX19" fmla="*/ 4323654 w 8636594"/>
              <a:gd name="connsiteY19" fmla="*/ 5676722 h 6077471"/>
              <a:gd name="connsiteX20" fmla="*/ 4357854 w 8636594"/>
              <a:gd name="connsiteY20" fmla="*/ 5649218 h 6077471"/>
              <a:gd name="connsiteX21" fmla="*/ 4391688 w 8636594"/>
              <a:gd name="connsiteY21" fmla="*/ 5621446 h 6077471"/>
              <a:gd name="connsiteX22" fmla="*/ 4425162 w 8636594"/>
              <a:gd name="connsiteY22" fmla="*/ 5593409 h 6077471"/>
              <a:gd name="connsiteX23" fmla="*/ 4458281 w 8636594"/>
              <a:gd name="connsiteY23" fmla="*/ 5565111 h 6077471"/>
              <a:gd name="connsiteX24" fmla="*/ 4491053 w 8636594"/>
              <a:gd name="connsiteY24" fmla="*/ 5536556 h 6077471"/>
              <a:gd name="connsiteX25" fmla="*/ 4523484 w 8636594"/>
              <a:gd name="connsiteY25" fmla="*/ 5507747 h 6077471"/>
              <a:gd name="connsiteX26" fmla="*/ 4555580 w 8636594"/>
              <a:gd name="connsiteY26" fmla="*/ 5478687 h 6077471"/>
              <a:gd name="connsiteX27" fmla="*/ 4587347 w 8636594"/>
              <a:gd name="connsiteY27" fmla="*/ 5449380 h 6077471"/>
              <a:gd name="connsiteX28" fmla="*/ 4618793 w 8636594"/>
              <a:gd name="connsiteY28" fmla="*/ 5419830 h 6077471"/>
              <a:gd name="connsiteX29" fmla="*/ 4649922 w 8636594"/>
              <a:gd name="connsiteY29" fmla="*/ 5390040 h 6077471"/>
              <a:gd name="connsiteX30" fmla="*/ 4680742 w 8636594"/>
              <a:gd name="connsiteY30" fmla="*/ 5360014 h 6077471"/>
              <a:gd name="connsiteX31" fmla="*/ 4711259 w 8636594"/>
              <a:gd name="connsiteY31" fmla="*/ 5329755 h 6077471"/>
              <a:gd name="connsiteX32" fmla="*/ 4741478 w 8636594"/>
              <a:gd name="connsiteY32" fmla="*/ 5299266 h 6077471"/>
              <a:gd name="connsiteX33" fmla="*/ 4771408 w 8636594"/>
              <a:gd name="connsiteY33" fmla="*/ 5268551 h 6077471"/>
              <a:gd name="connsiteX34" fmla="*/ 4801053 w 8636594"/>
              <a:gd name="connsiteY34" fmla="*/ 5237614 h 6077471"/>
              <a:gd name="connsiteX35" fmla="*/ 4830420 w 8636594"/>
              <a:gd name="connsiteY35" fmla="*/ 5206458 h 6077471"/>
              <a:gd name="connsiteX36" fmla="*/ 4859516 w 8636594"/>
              <a:gd name="connsiteY36" fmla="*/ 5175087 h 6077471"/>
              <a:gd name="connsiteX37" fmla="*/ 4888347 w 8636594"/>
              <a:gd name="connsiteY37" fmla="*/ 5143504 h 6077471"/>
              <a:gd name="connsiteX38" fmla="*/ 4916919 w 8636594"/>
              <a:gd name="connsiteY38" fmla="*/ 5111713 h 6077471"/>
              <a:gd name="connsiteX39" fmla="*/ 4945238 w 8636594"/>
              <a:gd name="connsiteY39" fmla="*/ 5079717 h 6077471"/>
              <a:gd name="connsiteX40" fmla="*/ 4973311 w 8636594"/>
              <a:gd name="connsiteY40" fmla="*/ 5047519 h 6077471"/>
              <a:gd name="connsiteX41" fmla="*/ 5001145 w 8636594"/>
              <a:gd name="connsiteY41" fmla="*/ 5015124 h 6077471"/>
              <a:gd name="connsiteX42" fmla="*/ 5028745 w 8636594"/>
              <a:gd name="connsiteY42" fmla="*/ 4982535 h 6077471"/>
              <a:gd name="connsiteX43" fmla="*/ 5056117 w 8636594"/>
              <a:gd name="connsiteY43" fmla="*/ 4949755 h 6077471"/>
              <a:gd name="connsiteX44" fmla="*/ 5083269 w 8636594"/>
              <a:gd name="connsiteY44" fmla="*/ 4916787 h 6077471"/>
              <a:gd name="connsiteX45" fmla="*/ 5110207 w 8636594"/>
              <a:gd name="connsiteY45" fmla="*/ 4883636 h 6077471"/>
              <a:gd name="connsiteX46" fmla="*/ 5136937 w 8636594"/>
              <a:gd name="connsiteY46" fmla="*/ 4850305 h 6077471"/>
              <a:gd name="connsiteX47" fmla="*/ 5163464 w 8636594"/>
              <a:gd name="connsiteY47" fmla="*/ 4816797 h 6077471"/>
              <a:gd name="connsiteX48" fmla="*/ 5215940 w 8636594"/>
              <a:gd name="connsiteY48" fmla="*/ 4749265 h 6077471"/>
              <a:gd name="connsiteX49" fmla="*/ 5267684 w 8636594"/>
              <a:gd name="connsiteY49" fmla="*/ 4681068 h 6077471"/>
              <a:gd name="connsiteX50" fmla="*/ 5318748 w 8636594"/>
              <a:gd name="connsiteY50" fmla="*/ 4612234 h 6077471"/>
              <a:gd name="connsiteX51" fmla="*/ 5369182 w 8636594"/>
              <a:gd name="connsiteY51" fmla="*/ 4542793 h 6077471"/>
              <a:gd name="connsiteX52" fmla="*/ 5419038 w 8636594"/>
              <a:gd name="connsiteY52" fmla="*/ 4472771 h 6077471"/>
              <a:gd name="connsiteX53" fmla="*/ 5468365 w 8636594"/>
              <a:gd name="connsiteY53" fmla="*/ 4402196 h 6077471"/>
              <a:gd name="connsiteX54" fmla="*/ 5517215 w 8636594"/>
              <a:gd name="connsiteY54" fmla="*/ 4331098 h 6077471"/>
              <a:gd name="connsiteX55" fmla="*/ 5565637 w 8636594"/>
              <a:gd name="connsiteY55" fmla="*/ 4259503 h 6077471"/>
              <a:gd name="connsiteX56" fmla="*/ 5613684 w 8636594"/>
              <a:gd name="connsiteY56" fmla="*/ 4187441 h 6077471"/>
              <a:gd name="connsiteX57" fmla="*/ 5685160 w 8636594"/>
              <a:gd name="connsiteY57" fmla="*/ 4078531 h 6077471"/>
              <a:gd name="connsiteX58" fmla="*/ 5756074 w 8636594"/>
              <a:gd name="connsiteY58" fmla="*/ 3968727 h 6077471"/>
              <a:gd name="connsiteX59" fmla="*/ 5873483 w 8636594"/>
              <a:gd name="connsiteY59" fmla="*/ 3783989 h 6077471"/>
              <a:gd name="connsiteX60" fmla="*/ 6203209 w 8636594"/>
              <a:gd name="connsiteY60" fmla="*/ 3258640 h 6077471"/>
              <a:gd name="connsiteX61" fmla="*/ 6299430 w 8636594"/>
              <a:gd name="connsiteY61" fmla="*/ 3107321 h 6077471"/>
              <a:gd name="connsiteX62" fmla="*/ 6372650 w 8636594"/>
              <a:gd name="connsiteY62" fmla="*/ 2993735 h 6077471"/>
              <a:gd name="connsiteX63" fmla="*/ 6453197 w 8636594"/>
              <a:gd name="connsiteY63" fmla="*/ 2869788 h 6077471"/>
              <a:gd name="connsiteX64" fmla="*/ 6564167 w 8636594"/>
              <a:gd name="connsiteY64" fmla="*/ 2696807 h 6077471"/>
              <a:gd name="connsiteX65" fmla="*/ 6976233 w 8636594"/>
              <a:gd name="connsiteY65" fmla="*/ 2045274 h 6077471"/>
              <a:gd name="connsiteX66" fmla="*/ 7086755 w 8636594"/>
              <a:gd name="connsiteY66" fmla="*/ 1872743 h 6077471"/>
              <a:gd name="connsiteX67" fmla="*/ 7170279 w 8636594"/>
              <a:gd name="connsiteY67" fmla="*/ 1744202 h 6077471"/>
              <a:gd name="connsiteX68" fmla="*/ 7226351 w 8636594"/>
              <a:gd name="connsiteY68" fmla="*/ 1659017 h 6077471"/>
              <a:gd name="connsiteX69" fmla="*/ 7282789 w 8636594"/>
              <a:gd name="connsiteY69" fmla="*/ 1574303 h 6077471"/>
              <a:gd name="connsiteX70" fmla="*/ 7339643 w 8636594"/>
              <a:gd name="connsiteY70" fmla="*/ 1490113 h 6077471"/>
              <a:gd name="connsiteX71" fmla="*/ 7396957 w 8636594"/>
              <a:gd name="connsiteY71" fmla="*/ 1406503 h 6077471"/>
              <a:gd name="connsiteX72" fmla="*/ 7454781 w 8636594"/>
              <a:gd name="connsiteY72" fmla="*/ 1323526 h 6077471"/>
              <a:gd name="connsiteX73" fmla="*/ 7513161 w 8636594"/>
              <a:gd name="connsiteY73" fmla="*/ 1241237 h 6077471"/>
              <a:gd name="connsiteX74" fmla="*/ 7572144 w 8636594"/>
              <a:gd name="connsiteY74" fmla="*/ 1159689 h 6077471"/>
              <a:gd name="connsiteX75" fmla="*/ 7601877 w 8636594"/>
              <a:gd name="connsiteY75" fmla="*/ 1119210 h 6077471"/>
              <a:gd name="connsiteX76" fmla="*/ 7631779 w 8636594"/>
              <a:gd name="connsiteY76" fmla="*/ 1078937 h 6077471"/>
              <a:gd name="connsiteX77" fmla="*/ 7661855 w 8636594"/>
              <a:gd name="connsiteY77" fmla="*/ 1038876 h 6077471"/>
              <a:gd name="connsiteX78" fmla="*/ 7692111 w 8636594"/>
              <a:gd name="connsiteY78" fmla="*/ 999035 h 6077471"/>
              <a:gd name="connsiteX79" fmla="*/ 7722554 w 8636594"/>
              <a:gd name="connsiteY79" fmla="*/ 959419 h 6077471"/>
              <a:gd name="connsiteX80" fmla="*/ 7753190 w 8636594"/>
              <a:gd name="connsiteY80" fmla="*/ 920037 h 6077471"/>
              <a:gd name="connsiteX81" fmla="*/ 7784023 w 8636594"/>
              <a:gd name="connsiteY81" fmla="*/ 880894 h 6077471"/>
              <a:gd name="connsiteX82" fmla="*/ 7815061 w 8636594"/>
              <a:gd name="connsiteY82" fmla="*/ 841997 h 6077471"/>
              <a:gd name="connsiteX83" fmla="*/ 7846308 w 8636594"/>
              <a:gd name="connsiteY83" fmla="*/ 803354 h 6077471"/>
              <a:gd name="connsiteX84" fmla="*/ 7877772 w 8636594"/>
              <a:gd name="connsiteY84" fmla="*/ 764970 h 6077471"/>
              <a:gd name="connsiteX85" fmla="*/ 7909458 w 8636594"/>
              <a:gd name="connsiteY85" fmla="*/ 726853 h 6077471"/>
              <a:gd name="connsiteX86" fmla="*/ 7941371 w 8636594"/>
              <a:gd name="connsiteY86" fmla="*/ 689010 h 6077471"/>
              <a:gd name="connsiteX87" fmla="*/ 7973518 w 8636594"/>
              <a:gd name="connsiteY87" fmla="*/ 651447 h 6077471"/>
              <a:gd name="connsiteX88" fmla="*/ 8005905 w 8636594"/>
              <a:gd name="connsiteY88" fmla="*/ 614171 h 6077471"/>
              <a:gd name="connsiteX89" fmla="*/ 8038538 w 8636594"/>
              <a:gd name="connsiteY89" fmla="*/ 577189 h 6077471"/>
              <a:gd name="connsiteX90" fmla="*/ 8071421 w 8636594"/>
              <a:gd name="connsiteY90" fmla="*/ 540507 h 6077471"/>
              <a:gd name="connsiteX91" fmla="*/ 8104563 w 8636594"/>
              <a:gd name="connsiteY91" fmla="*/ 504132 h 6077471"/>
              <a:gd name="connsiteX92" fmla="*/ 8137967 w 8636594"/>
              <a:gd name="connsiteY92" fmla="*/ 468072 h 6077471"/>
              <a:gd name="connsiteX93" fmla="*/ 8171641 w 8636594"/>
              <a:gd name="connsiteY93" fmla="*/ 432332 h 6077471"/>
              <a:gd name="connsiteX94" fmla="*/ 8205590 w 8636594"/>
              <a:gd name="connsiteY94" fmla="*/ 396920 h 6077471"/>
              <a:gd name="connsiteX95" fmla="*/ 8239820 w 8636594"/>
              <a:gd name="connsiteY95" fmla="*/ 361843 h 6077471"/>
              <a:gd name="connsiteX96" fmla="*/ 8274337 w 8636594"/>
              <a:gd name="connsiteY96" fmla="*/ 327107 h 6077471"/>
              <a:gd name="connsiteX97" fmla="*/ 8309147 w 8636594"/>
              <a:gd name="connsiteY97" fmla="*/ 292718 h 6077471"/>
              <a:gd name="connsiteX98" fmla="*/ 8344256 w 8636594"/>
              <a:gd name="connsiteY98" fmla="*/ 258685 h 6077471"/>
              <a:gd name="connsiteX99" fmla="*/ 8379669 w 8636594"/>
              <a:gd name="connsiteY99" fmla="*/ 225013 h 6077471"/>
              <a:gd name="connsiteX100" fmla="*/ 8415394 w 8636594"/>
              <a:gd name="connsiteY100" fmla="*/ 191709 h 6077471"/>
              <a:gd name="connsiteX101" fmla="*/ 8451434 w 8636594"/>
              <a:gd name="connsiteY101" fmla="*/ 158780 h 6077471"/>
              <a:gd name="connsiteX102" fmla="*/ 8487798 w 8636594"/>
              <a:gd name="connsiteY102" fmla="*/ 126233 h 6077471"/>
              <a:gd name="connsiteX103" fmla="*/ 8524489 w 8636594"/>
              <a:gd name="connsiteY103" fmla="*/ 94075 h 6077471"/>
              <a:gd name="connsiteX104" fmla="*/ 8561515 w 8636594"/>
              <a:gd name="connsiteY104" fmla="*/ 62312 h 6077471"/>
              <a:gd name="connsiteX105" fmla="*/ 8598881 w 8636594"/>
              <a:gd name="connsiteY105" fmla="*/ 30951 h 6077471"/>
              <a:gd name="connsiteX106" fmla="*/ 8636594 w 8636594"/>
              <a:gd name="connsiteY106" fmla="*/ 0 h 6077471"/>
              <a:gd name="connsiteX0" fmla="*/ 8636594 w 8636594"/>
              <a:gd name="connsiteY0" fmla="*/ 0 h 6054733"/>
              <a:gd name="connsiteX1" fmla="*/ 5293 w 8636594"/>
              <a:gd name="connsiteY1" fmla="*/ 0 h 6054733"/>
              <a:gd name="connsiteX2" fmla="*/ 0 w 8636594"/>
              <a:gd name="connsiteY2" fmla="*/ 5587843 h 6054733"/>
              <a:gd name="connsiteX3" fmla="*/ 3762353 w 8636594"/>
              <a:gd name="connsiteY3" fmla="*/ 6054733 h 6054733"/>
              <a:gd name="connsiteX4" fmla="*/ 3802812 w 8636594"/>
              <a:gd name="connsiteY4" fmla="*/ 6031671 h 6054733"/>
              <a:gd name="connsiteX5" fmla="*/ 3842810 w 8636594"/>
              <a:gd name="connsiteY5" fmla="*/ 6008288 h 6054733"/>
              <a:gd name="connsiteX6" fmla="*/ 3882352 w 8636594"/>
              <a:gd name="connsiteY6" fmla="*/ 5984588 h 6054733"/>
              <a:gd name="connsiteX7" fmla="*/ 3921445 w 8636594"/>
              <a:gd name="connsiteY7" fmla="*/ 5960574 h 6054733"/>
              <a:gd name="connsiteX8" fmla="*/ 3960096 w 8636594"/>
              <a:gd name="connsiteY8" fmla="*/ 5936250 h 6054733"/>
              <a:gd name="connsiteX9" fmla="*/ 3998311 w 8636594"/>
              <a:gd name="connsiteY9" fmla="*/ 5911619 h 6054733"/>
              <a:gd name="connsiteX10" fmla="*/ 4036095 w 8636594"/>
              <a:gd name="connsiteY10" fmla="*/ 5886685 h 6054733"/>
              <a:gd name="connsiteX11" fmla="*/ 4073456 w 8636594"/>
              <a:gd name="connsiteY11" fmla="*/ 5861452 h 6054733"/>
              <a:gd name="connsiteX12" fmla="*/ 4110400 w 8636594"/>
              <a:gd name="connsiteY12" fmla="*/ 5835922 h 6054733"/>
              <a:gd name="connsiteX13" fmla="*/ 4146933 w 8636594"/>
              <a:gd name="connsiteY13" fmla="*/ 5810100 h 6054733"/>
              <a:gd name="connsiteX14" fmla="*/ 4183061 w 8636594"/>
              <a:gd name="connsiteY14" fmla="*/ 5783988 h 6054733"/>
              <a:gd name="connsiteX15" fmla="*/ 4218791 w 8636594"/>
              <a:gd name="connsiteY15" fmla="*/ 5757591 h 6054733"/>
              <a:gd name="connsiteX16" fmla="*/ 4254129 w 8636594"/>
              <a:gd name="connsiteY16" fmla="*/ 5730912 h 6054733"/>
              <a:gd name="connsiteX17" fmla="*/ 4289081 w 8636594"/>
              <a:gd name="connsiteY17" fmla="*/ 5703955 h 6054733"/>
              <a:gd name="connsiteX18" fmla="*/ 4323654 w 8636594"/>
              <a:gd name="connsiteY18" fmla="*/ 5676722 h 6054733"/>
              <a:gd name="connsiteX19" fmla="*/ 4357854 w 8636594"/>
              <a:gd name="connsiteY19" fmla="*/ 5649218 h 6054733"/>
              <a:gd name="connsiteX20" fmla="*/ 4391688 w 8636594"/>
              <a:gd name="connsiteY20" fmla="*/ 5621446 h 6054733"/>
              <a:gd name="connsiteX21" fmla="*/ 4425162 w 8636594"/>
              <a:gd name="connsiteY21" fmla="*/ 5593409 h 6054733"/>
              <a:gd name="connsiteX22" fmla="*/ 4458281 w 8636594"/>
              <a:gd name="connsiteY22" fmla="*/ 5565111 h 6054733"/>
              <a:gd name="connsiteX23" fmla="*/ 4491053 w 8636594"/>
              <a:gd name="connsiteY23" fmla="*/ 5536556 h 6054733"/>
              <a:gd name="connsiteX24" fmla="*/ 4523484 w 8636594"/>
              <a:gd name="connsiteY24" fmla="*/ 5507747 h 6054733"/>
              <a:gd name="connsiteX25" fmla="*/ 4555580 w 8636594"/>
              <a:gd name="connsiteY25" fmla="*/ 5478687 h 6054733"/>
              <a:gd name="connsiteX26" fmla="*/ 4587347 w 8636594"/>
              <a:gd name="connsiteY26" fmla="*/ 5449380 h 6054733"/>
              <a:gd name="connsiteX27" fmla="*/ 4618793 w 8636594"/>
              <a:gd name="connsiteY27" fmla="*/ 5419830 h 6054733"/>
              <a:gd name="connsiteX28" fmla="*/ 4649922 w 8636594"/>
              <a:gd name="connsiteY28" fmla="*/ 5390040 h 6054733"/>
              <a:gd name="connsiteX29" fmla="*/ 4680742 w 8636594"/>
              <a:gd name="connsiteY29" fmla="*/ 5360014 h 6054733"/>
              <a:gd name="connsiteX30" fmla="*/ 4711259 w 8636594"/>
              <a:gd name="connsiteY30" fmla="*/ 5329755 h 6054733"/>
              <a:gd name="connsiteX31" fmla="*/ 4741478 w 8636594"/>
              <a:gd name="connsiteY31" fmla="*/ 5299266 h 6054733"/>
              <a:gd name="connsiteX32" fmla="*/ 4771408 w 8636594"/>
              <a:gd name="connsiteY32" fmla="*/ 5268551 h 6054733"/>
              <a:gd name="connsiteX33" fmla="*/ 4801053 w 8636594"/>
              <a:gd name="connsiteY33" fmla="*/ 5237614 h 6054733"/>
              <a:gd name="connsiteX34" fmla="*/ 4830420 w 8636594"/>
              <a:gd name="connsiteY34" fmla="*/ 5206458 h 6054733"/>
              <a:gd name="connsiteX35" fmla="*/ 4859516 w 8636594"/>
              <a:gd name="connsiteY35" fmla="*/ 5175087 h 6054733"/>
              <a:gd name="connsiteX36" fmla="*/ 4888347 w 8636594"/>
              <a:gd name="connsiteY36" fmla="*/ 5143504 h 6054733"/>
              <a:gd name="connsiteX37" fmla="*/ 4916919 w 8636594"/>
              <a:gd name="connsiteY37" fmla="*/ 5111713 h 6054733"/>
              <a:gd name="connsiteX38" fmla="*/ 4945238 w 8636594"/>
              <a:gd name="connsiteY38" fmla="*/ 5079717 h 6054733"/>
              <a:gd name="connsiteX39" fmla="*/ 4973311 w 8636594"/>
              <a:gd name="connsiteY39" fmla="*/ 5047519 h 6054733"/>
              <a:gd name="connsiteX40" fmla="*/ 5001145 w 8636594"/>
              <a:gd name="connsiteY40" fmla="*/ 5015124 h 6054733"/>
              <a:gd name="connsiteX41" fmla="*/ 5028745 w 8636594"/>
              <a:gd name="connsiteY41" fmla="*/ 4982535 h 6054733"/>
              <a:gd name="connsiteX42" fmla="*/ 5056117 w 8636594"/>
              <a:gd name="connsiteY42" fmla="*/ 4949755 h 6054733"/>
              <a:gd name="connsiteX43" fmla="*/ 5083269 w 8636594"/>
              <a:gd name="connsiteY43" fmla="*/ 4916787 h 6054733"/>
              <a:gd name="connsiteX44" fmla="*/ 5110207 w 8636594"/>
              <a:gd name="connsiteY44" fmla="*/ 4883636 h 6054733"/>
              <a:gd name="connsiteX45" fmla="*/ 5136937 w 8636594"/>
              <a:gd name="connsiteY45" fmla="*/ 4850305 h 6054733"/>
              <a:gd name="connsiteX46" fmla="*/ 5163464 w 8636594"/>
              <a:gd name="connsiteY46" fmla="*/ 4816797 h 6054733"/>
              <a:gd name="connsiteX47" fmla="*/ 5215940 w 8636594"/>
              <a:gd name="connsiteY47" fmla="*/ 4749265 h 6054733"/>
              <a:gd name="connsiteX48" fmla="*/ 5267684 w 8636594"/>
              <a:gd name="connsiteY48" fmla="*/ 4681068 h 6054733"/>
              <a:gd name="connsiteX49" fmla="*/ 5318748 w 8636594"/>
              <a:gd name="connsiteY49" fmla="*/ 4612234 h 6054733"/>
              <a:gd name="connsiteX50" fmla="*/ 5369182 w 8636594"/>
              <a:gd name="connsiteY50" fmla="*/ 4542793 h 6054733"/>
              <a:gd name="connsiteX51" fmla="*/ 5419038 w 8636594"/>
              <a:gd name="connsiteY51" fmla="*/ 4472771 h 6054733"/>
              <a:gd name="connsiteX52" fmla="*/ 5468365 w 8636594"/>
              <a:gd name="connsiteY52" fmla="*/ 4402196 h 6054733"/>
              <a:gd name="connsiteX53" fmla="*/ 5517215 w 8636594"/>
              <a:gd name="connsiteY53" fmla="*/ 4331098 h 6054733"/>
              <a:gd name="connsiteX54" fmla="*/ 5565637 w 8636594"/>
              <a:gd name="connsiteY54" fmla="*/ 4259503 h 6054733"/>
              <a:gd name="connsiteX55" fmla="*/ 5613684 w 8636594"/>
              <a:gd name="connsiteY55" fmla="*/ 4187441 h 6054733"/>
              <a:gd name="connsiteX56" fmla="*/ 5685160 w 8636594"/>
              <a:gd name="connsiteY56" fmla="*/ 4078531 h 6054733"/>
              <a:gd name="connsiteX57" fmla="*/ 5756074 w 8636594"/>
              <a:gd name="connsiteY57" fmla="*/ 3968727 h 6054733"/>
              <a:gd name="connsiteX58" fmla="*/ 5873483 w 8636594"/>
              <a:gd name="connsiteY58" fmla="*/ 3783989 h 6054733"/>
              <a:gd name="connsiteX59" fmla="*/ 6203209 w 8636594"/>
              <a:gd name="connsiteY59" fmla="*/ 3258640 h 6054733"/>
              <a:gd name="connsiteX60" fmla="*/ 6299430 w 8636594"/>
              <a:gd name="connsiteY60" fmla="*/ 3107321 h 6054733"/>
              <a:gd name="connsiteX61" fmla="*/ 6372650 w 8636594"/>
              <a:gd name="connsiteY61" fmla="*/ 2993735 h 6054733"/>
              <a:gd name="connsiteX62" fmla="*/ 6453197 w 8636594"/>
              <a:gd name="connsiteY62" fmla="*/ 2869788 h 6054733"/>
              <a:gd name="connsiteX63" fmla="*/ 6564167 w 8636594"/>
              <a:gd name="connsiteY63" fmla="*/ 2696807 h 6054733"/>
              <a:gd name="connsiteX64" fmla="*/ 6976233 w 8636594"/>
              <a:gd name="connsiteY64" fmla="*/ 2045274 h 6054733"/>
              <a:gd name="connsiteX65" fmla="*/ 7086755 w 8636594"/>
              <a:gd name="connsiteY65" fmla="*/ 1872743 h 6054733"/>
              <a:gd name="connsiteX66" fmla="*/ 7170279 w 8636594"/>
              <a:gd name="connsiteY66" fmla="*/ 1744202 h 6054733"/>
              <a:gd name="connsiteX67" fmla="*/ 7226351 w 8636594"/>
              <a:gd name="connsiteY67" fmla="*/ 1659017 h 6054733"/>
              <a:gd name="connsiteX68" fmla="*/ 7282789 w 8636594"/>
              <a:gd name="connsiteY68" fmla="*/ 1574303 h 6054733"/>
              <a:gd name="connsiteX69" fmla="*/ 7339643 w 8636594"/>
              <a:gd name="connsiteY69" fmla="*/ 1490113 h 6054733"/>
              <a:gd name="connsiteX70" fmla="*/ 7396957 w 8636594"/>
              <a:gd name="connsiteY70" fmla="*/ 1406503 h 6054733"/>
              <a:gd name="connsiteX71" fmla="*/ 7454781 w 8636594"/>
              <a:gd name="connsiteY71" fmla="*/ 1323526 h 6054733"/>
              <a:gd name="connsiteX72" fmla="*/ 7513161 w 8636594"/>
              <a:gd name="connsiteY72" fmla="*/ 1241237 h 6054733"/>
              <a:gd name="connsiteX73" fmla="*/ 7572144 w 8636594"/>
              <a:gd name="connsiteY73" fmla="*/ 1159689 h 6054733"/>
              <a:gd name="connsiteX74" fmla="*/ 7601877 w 8636594"/>
              <a:gd name="connsiteY74" fmla="*/ 1119210 h 6054733"/>
              <a:gd name="connsiteX75" fmla="*/ 7631779 w 8636594"/>
              <a:gd name="connsiteY75" fmla="*/ 1078937 h 6054733"/>
              <a:gd name="connsiteX76" fmla="*/ 7661855 w 8636594"/>
              <a:gd name="connsiteY76" fmla="*/ 1038876 h 6054733"/>
              <a:gd name="connsiteX77" fmla="*/ 7692111 w 8636594"/>
              <a:gd name="connsiteY77" fmla="*/ 999035 h 6054733"/>
              <a:gd name="connsiteX78" fmla="*/ 7722554 w 8636594"/>
              <a:gd name="connsiteY78" fmla="*/ 959419 h 6054733"/>
              <a:gd name="connsiteX79" fmla="*/ 7753190 w 8636594"/>
              <a:gd name="connsiteY79" fmla="*/ 920037 h 6054733"/>
              <a:gd name="connsiteX80" fmla="*/ 7784023 w 8636594"/>
              <a:gd name="connsiteY80" fmla="*/ 880894 h 6054733"/>
              <a:gd name="connsiteX81" fmla="*/ 7815061 w 8636594"/>
              <a:gd name="connsiteY81" fmla="*/ 841997 h 6054733"/>
              <a:gd name="connsiteX82" fmla="*/ 7846308 w 8636594"/>
              <a:gd name="connsiteY82" fmla="*/ 803354 h 6054733"/>
              <a:gd name="connsiteX83" fmla="*/ 7877772 w 8636594"/>
              <a:gd name="connsiteY83" fmla="*/ 764970 h 6054733"/>
              <a:gd name="connsiteX84" fmla="*/ 7909458 w 8636594"/>
              <a:gd name="connsiteY84" fmla="*/ 726853 h 6054733"/>
              <a:gd name="connsiteX85" fmla="*/ 7941371 w 8636594"/>
              <a:gd name="connsiteY85" fmla="*/ 689010 h 6054733"/>
              <a:gd name="connsiteX86" fmla="*/ 7973518 w 8636594"/>
              <a:gd name="connsiteY86" fmla="*/ 651447 h 6054733"/>
              <a:gd name="connsiteX87" fmla="*/ 8005905 w 8636594"/>
              <a:gd name="connsiteY87" fmla="*/ 614171 h 6054733"/>
              <a:gd name="connsiteX88" fmla="*/ 8038538 w 8636594"/>
              <a:gd name="connsiteY88" fmla="*/ 577189 h 6054733"/>
              <a:gd name="connsiteX89" fmla="*/ 8071421 w 8636594"/>
              <a:gd name="connsiteY89" fmla="*/ 540507 h 6054733"/>
              <a:gd name="connsiteX90" fmla="*/ 8104563 w 8636594"/>
              <a:gd name="connsiteY90" fmla="*/ 504132 h 6054733"/>
              <a:gd name="connsiteX91" fmla="*/ 8137967 w 8636594"/>
              <a:gd name="connsiteY91" fmla="*/ 468072 h 6054733"/>
              <a:gd name="connsiteX92" fmla="*/ 8171641 w 8636594"/>
              <a:gd name="connsiteY92" fmla="*/ 432332 h 6054733"/>
              <a:gd name="connsiteX93" fmla="*/ 8205590 w 8636594"/>
              <a:gd name="connsiteY93" fmla="*/ 396920 h 6054733"/>
              <a:gd name="connsiteX94" fmla="*/ 8239820 w 8636594"/>
              <a:gd name="connsiteY94" fmla="*/ 361843 h 6054733"/>
              <a:gd name="connsiteX95" fmla="*/ 8274337 w 8636594"/>
              <a:gd name="connsiteY95" fmla="*/ 327107 h 6054733"/>
              <a:gd name="connsiteX96" fmla="*/ 8309147 w 8636594"/>
              <a:gd name="connsiteY96" fmla="*/ 292718 h 6054733"/>
              <a:gd name="connsiteX97" fmla="*/ 8344256 w 8636594"/>
              <a:gd name="connsiteY97" fmla="*/ 258685 h 6054733"/>
              <a:gd name="connsiteX98" fmla="*/ 8379669 w 8636594"/>
              <a:gd name="connsiteY98" fmla="*/ 225013 h 6054733"/>
              <a:gd name="connsiteX99" fmla="*/ 8415394 w 8636594"/>
              <a:gd name="connsiteY99" fmla="*/ 191709 h 6054733"/>
              <a:gd name="connsiteX100" fmla="*/ 8451434 w 8636594"/>
              <a:gd name="connsiteY100" fmla="*/ 158780 h 6054733"/>
              <a:gd name="connsiteX101" fmla="*/ 8487798 w 8636594"/>
              <a:gd name="connsiteY101" fmla="*/ 126233 h 6054733"/>
              <a:gd name="connsiteX102" fmla="*/ 8524489 w 8636594"/>
              <a:gd name="connsiteY102" fmla="*/ 94075 h 6054733"/>
              <a:gd name="connsiteX103" fmla="*/ 8561515 w 8636594"/>
              <a:gd name="connsiteY103" fmla="*/ 62312 h 6054733"/>
              <a:gd name="connsiteX104" fmla="*/ 8598881 w 8636594"/>
              <a:gd name="connsiteY104" fmla="*/ 30951 h 6054733"/>
              <a:gd name="connsiteX105" fmla="*/ 8636594 w 8636594"/>
              <a:gd name="connsiteY105" fmla="*/ 0 h 6054733"/>
              <a:gd name="connsiteX0" fmla="*/ 8636594 w 8636594"/>
              <a:gd name="connsiteY0" fmla="*/ 0 h 6031671"/>
              <a:gd name="connsiteX1" fmla="*/ 5293 w 8636594"/>
              <a:gd name="connsiteY1" fmla="*/ 0 h 6031671"/>
              <a:gd name="connsiteX2" fmla="*/ 0 w 8636594"/>
              <a:gd name="connsiteY2" fmla="*/ 5587843 h 6031671"/>
              <a:gd name="connsiteX3" fmla="*/ 3802812 w 8636594"/>
              <a:gd name="connsiteY3" fmla="*/ 6031671 h 6031671"/>
              <a:gd name="connsiteX4" fmla="*/ 3842810 w 8636594"/>
              <a:gd name="connsiteY4" fmla="*/ 6008288 h 6031671"/>
              <a:gd name="connsiteX5" fmla="*/ 3882352 w 8636594"/>
              <a:gd name="connsiteY5" fmla="*/ 5984588 h 6031671"/>
              <a:gd name="connsiteX6" fmla="*/ 3921445 w 8636594"/>
              <a:gd name="connsiteY6" fmla="*/ 5960574 h 6031671"/>
              <a:gd name="connsiteX7" fmla="*/ 3960096 w 8636594"/>
              <a:gd name="connsiteY7" fmla="*/ 5936250 h 6031671"/>
              <a:gd name="connsiteX8" fmla="*/ 3998311 w 8636594"/>
              <a:gd name="connsiteY8" fmla="*/ 5911619 h 6031671"/>
              <a:gd name="connsiteX9" fmla="*/ 4036095 w 8636594"/>
              <a:gd name="connsiteY9" fmla="*/ 5886685 h 6031671"/>
              <a:gd name="connsiteX10" fmla="*/ 4073456 w 8636594"/>
              <a:gd name="connsiteY10" fmla="*/ 5861452 h 6031671"/>
              <a:gd name="connsiteX11" fmla="*/ 4110400 w 8636594"/>
              <a:gd name="connsiteY11" fmla="*/ 5835922 h 6031671"/>
              <a:gd name="connsiteX12" fmla="*/ 4146933 w 8636594"/>
              <a:gd name="connsiteY12" fmla="*/ 5810100 h 6031671"/>
              <a:gd name="connsiteX13" fmla="*/ 4183061 w 8636594"/>
              <a:gd name="connsiteY13" fmla="*/ 5783988 h 6031671"/>
              <a:gd name="connsiteX14" fmla="*/ 4218791 w 8636594"/>
              <a:gd name="connsiteY14" fmla="*/ 5757591 h 6031671"/>
              <a:gd name="connsiteX15" fmla="*/ 4254129 w 8636594"/>
              <a:gd name="connsiteY15" fmla="*/ 5730912 h 6031671"/>
              <a:gd name="connsiteX16" fmla="*/ 4289081 w 8636594"/>
              <a:gd name="connsiteY16" fmla="*/ 5703955 h 6031671"/>
              <a:gd name="connsiteX17" fmla="*/ 4323654 w 8636594"/>
              <a:gd name="connsiteY17" fmla="*/ 5676722 h 6031671"/>
              <a:gd name="connsiteX18" fmla="*/ 4357854 w 8636594"/>
              <a:gd name="connsiteY18" fmla="*/ 5649218 h 6031671"/>
              <a:gd name="connsiteX19" fmla="*/ 4391688 w 8636594"/>
              <a:gd name="connsiteY19" fmla="*/ 5621446 h 6031671"/>
              <a:gd name="connsiteX20" fmla="*/ 4425162 w 8636594"/>
              <a:gd name="connsiteY20" fmla="*/ 5593409 h 6031671"/>
              <a:gd name="connsiteX21" fmla="*/ 4458281 w 8636594"/>
              <a:gd name="connsiteY21" fmla="*/ 5565111 h 6031671"/>
              <a:gd name="connsiteX22" fmla="*/ 4491053 w 8636594"/>
              <a:gd name="connsiteY22" fmla="*/ 5536556 h 6031671"/>
              <a:gd name="connsiteX23" fmla="*/ 4523484 w 8636594"/>
              <a:gd name="connsiteY23" fmla="*/ 5507747 h 6031671"/>
              <a:gd name="connsiteX24" fmla="*/ 4555580 w 8636594"/>
              <a:gd name="connsiteY24" fmla="*/ 5478687 h 6031671"/>
              <a:gd name="connsiteX25" fmla="*/ 4587347 w 8636594"/>
              <a:gd name="connsiteY25" fmla="*/ 5449380 h 6031671"/>
              <a:gd name="connsiteX26" fmla="*/ 4618793 w 8636594"/>
              <a:gd name="connsiteY26" fmla="*/ 5419830 h 6031671"/>
              <a:gd name="connsiteX27" fmla="*/ 4649922 w 8636594"/>
              <a:gd name="connsiteY27" fmla="*/ 5390040 h 6031671"/>
              <a:gd name="connsiteX28" fmla="*/ 4680742 w 8636594"/>
              <a:gd name="connsiteY28" fmla="*/ 5360014 h 6031671"/>
              <a:gd name="connsiteX29" fmla="*/ 4711259 w 8636594"/>
              <a:gd name="connsiteY29" fmla="*/ 5329755 h 6031671"/>
              <a:gd name="connsiteX30" fmla="*/ 4741478 w 8636594"/>
              <a:gd name="connsiteY30" fmla="*/ 5299266 h 6031671"/>
              <a:gd name="connsiteX31" fmla="*/ 4771408 w 8636594"/>
              <a:gd name="connsiteY31" fmla="*/ 5268551 h 6031671"/>
              <a:gd name="connsiteX32" fmla="*/ 4801053 w 8636594"/>
              <a:gd name="connsiteY32" fmla="*/ 5237614 h 6031671"/>
              <a:gd name="connsiteX33" fmla="*/ 4830420 w 8636594"/>
              <a:gd name="connsiteY33" fmla="*/ 5206458 h 6031671"/>
              <a:gd name="connsiteX34" fmla="*/ 4859516 w 8636594"/>
              <a:gd name="connsiteY34" fmla="*/ 5175087 h 6031671"/>
              <a:gd name="connsiteX35" fmla="*/ 4888347 w 8636594"/>
              <a:gd name="connsiteY35" fmla="*/ 5143504 h 6031671"/>
              <a:gd name="connsiteX36" fmla="*/ 4916919 w 8636594"/>
              <a:gd name="connsiteY36" fmla="*/ 5111713 h 6031671"/>
              <a:gd name="connsiteX37" fmla="*/ 4945238 w 8636594"/>
              <a:gd name="connsiteY37" fmla="*/ 5079717 h 6031671"/>
              <a:gd name="connsiteX38" fmla="*/ 4973311 w 8636594"/>
              <a:gd name="connsiteY38" fmla="*/ 5047519 h 6031671"/>
              <a:gd name="connsiteX39" fmla="*/ 5001145 w 8636594"/>
              <a:gd name="connsiteY39" fmla="*/ 5015124 h 6031671"/>
              <a:gd name="connsiteX40" fmla="*/ 5028745 w 8636594"/>
              <a:gd name="connsiteY40" fmla="*/ 4982535 h 6031671"/>
              <a:gd name="connsiteX41" fmla="*/ 5056117 w 8636594"/>
              <a:gd name="connsiteY41" fmla="*/ 4949755 h 6031671"/>
              <a:gd name="connsiteX42" fmla="*/ 5083269 w 8636594"/>
              <a:gd name="connsiteY42" fmla="*/ 4916787 h 6031671"/>
              <a:gd name="connsiteX43" fmla="*/ 5110207 w 8636594"/>
              <a:gd name="connsiteY43" fmla="*/ 4883636 h 6031671"/>
              <a:gd name="connsiteX44" fmla="*/ 5136937 w 8636594"/>
              <a:gd name="connsiteY44" fmla="*/ 4850305 h 6031671"/>
              <a:gd name="connsiteX45" fmla="*/ 5163464 w 8636594"/>
              <a:gd name="connsiteY45" fmla="*/ 4816797 h 6031671"/>
              <a:gd name="connsiteX46" fmla="*/ 5215940 w 8636594"/>
              <a:gd name="connsiteY46" fmla="*/ 4749265 h 6031671"/>
              <a:gd name="connsiteX47" fmla="*/ 5267684 w 8636594"/>
              <a:gd name="connsiteY47" fmla="*/ 4681068 h 6031671"/>
              <a:gd name="connsiteX48" fmla="*/ 5318748 w 8636594"/>
              <a:gd name="connsiteY48" fmla="*/ 4612234 h 6031671"/>
              <a:gd name="connsiteX49" fmla="*/ 5369182 w 8636594"/>
              <a:gd name="connsiteY49" fmla="*/ 4542793 h 6031671"/>
              <a:gd name="connsiteX50" fmla="*/ 5419038 w 8636594"/>
              <a:gd name="connsiteY50" fmla="*/ 4472771 h 6031671"/>
              <a:gd name="connsiteX51" fmla="*/ 5468365 w 8636594"/>
              <a:gd name="connsiteY51" fmla="*/ 4402196 h 6031671"/>
              <a:gd name="connsiteX52" fmla="*/ 5517215 w 8636594"/>
              <a:gd name="connsiteY52" fmla="*/ 4331098 h 6031671"/>
              <a:gd name="connsiteX53" fmla="*/ 5565637 w 8636594"/>
              <a:gd name="connsiteY53" fmla="*/ 4259503 h 6031671"/>
              <a:gd name="connsiteX54" fmla="*/ 5613684 w 8636594"/>
              <a:gd name="connsiteY54" fmla="*/ 4187441 h 6031671"/>
              <a:gd name="connsiteX55" fmla="*/ 5685160 w 8636594"/>
              <a:gd name="connsiteY55" fmla="*/ 4078531 h 6031671"/>
              <a:gd name="connsiteX56" fmla="*/ 5756074 w 8636594"/>
              <a:gd name="connsiteY56" fmla="*/ 3968727 h 6031671"/>
              <a:gd name="connsiteX57" fmla="*/ 5873483 w 8636594"/>
              <a:gd name="connsiteY57" fmla="*/ 3783989 h 6031671"/>
              <a:gd name="connsiteX58" fmla="*/ 6203209 w 8636594"/>
              <a:gd name="connsiteY58" fmla="*/ 3258640 h 6031671"/>
              <a:gd name="connsiteX59" fmla="*/ 6299430 w 8636594"/>
              <a:gd name="connsiteY59" fmla="*/ 3107321 h 6031671"/>
              <a:gd name="connsiteX60" fmla="*/ 6372650 w 8636594"/>
              <a:gd name="connsiteY60" fmla="*/ 2993735 h 6031671"/>
              <a:gd name="connsiteX61" fmla="*/ 6453197 w 8636594"/>
              <a:gd name="connsiteY61" fmla="*/ 2869788 h 6031671"/>
              <a:gd name="connsiteX62" fmla="*/ 6564167 w 8636594"/>
              <a:gd name="connsiteY62" fmla="*/ 2696807 h 6031671"/>
              <a:gd name="connsiteX63" fmla="*/ 6976233 w 8636594"/>
              <a:gd name="connsiteY63" fmla="*/ 2045274 h 6031671"/>
              <a:gd name="connsiteX64" fmla="*/ 7086755 w 8636594"/>
              <a:gd name="connsiteY64" fmla="*/ 1872743 h 6031671"/>
              <a:gd name="connsiteX65" fmla="*/ 7170279 w 8636594"/>
              <a:gd name="connsiteY65" fmla="*/ 1744202 h 6031671"/>
              <a:gd name="connsiteX66" fmla="*/ 7226351 w 8636594"/>
              <a:gd name="connsiteY66" fmla="*/ 1659017 h 6031671"/>
              <a:gd name="connsiteX67" fmla="*/ 7282789 w 8636594"/>
              <a:gd name="connsiteY67" fmla="*/ 1574303 h 6031671"/>
              <a:gd name="connsiteX68" fmla="*/ 7339643 w 8636594"/>
              <a:gd name="connsiteY68" fmla="*/ 1490113 h 6031671"/>
              <a:gd name="connsiteX69" fmla="*/ 7396957 w 8636594"/>
              <a:gd name="connsiteY69" fmla="*/ 1406503 h 6031671"/>
              <a:gd name="connsiteX70" fmla="*/ 7454781 w 8636594"/>
              <a:gd name="connsiteY70" fmla="*/ 1323526 h 6031671"/>
              <a:gd name="connsiteX71" fmla="*/ 7513161 w 8636594"/>
              <a:gd name="connsiteY71" fmla="*/ 1241237 h 6031671"/>
              <a:gd name="connsiteX72" fmla="*/ 7572144 w 8636594"/>
              <a:gd name="connsiteY72" fmla="*/ 1159689 h 6031671"/>
              <a:gd name="connsiteX73" fmla="*/ 7601877 w 8636594"/>
              <a:gd name="connsiteY73" fmla="*/ 1119210 h 6031671"/>
              <a:gd name="connsiteX74" fmla="*/ 7631779 w 8636594"/>
              <a:gd name="connsiteY74" fmla="*/ 1078937 h 6031671"/>
              <a:gd name="connsiteX75" fmla="*/ 7661855 w 8636594"/>
              <a:gd name="connsiteY75" fmla="*/ 1038876 h 6031671"/>
              <a:gd name="connsiteX76" fmla="*/ 7692111 w 8636594"/>
              <a:gd name="connsiteY76" fmla="*/ 999035 h 6031671"/>
              <a:gd name="connsiteX77" fmla="*/ 7722554 w 8636594"/>
              <a:gd name="connsiteY77" fmla="*/ 959419 h 6031671"/>
              <a:gd name="connsiteX78" fmla="*/ 7753190 w 8636594"/>
              <a:gd name="connsiteY78" fmla="*/ 920037 h 6031671"/>
              <a:gd name="connsiteX79" fmla="*/ 7784023 w 8636594"/>
              <a:gd name="connsiteY79" fmla="*/ 880894 h 6031671"/>
              <a:gd name="connsiteX80" fmla="*/ 7815061 w 8636594"/>
              <a:gd name="connsiteY80" fmla="*/ 841997 h 6031671"/>
              <a:gd name="connsiteX81" fmla="*/ 7846308 w 8636594"/>
              <a:gd name="connsiteY81" fmla="*/ 803354 h 6031671"/>
              <a:gd name="connsiteX82" fmla="*/ 7877772 w 8636594"/>
              <a:gd name="connsiteY82" fmla="*/ 764970 h 6031671"/>
              <a:gd name="connsiteX83" fmla="*/ 7909458 w 8636594"/>
              <a:gd name="connsiteY83" fmla="*/ 726853 h 6031671"/>
              <a:gd name="connsiteX84" fmla="*/ 7941371 w 8636594"/>
              <a:gd name="connsiteY84" fmla="*/ 689010 h 6031671"/>
              <a:gd name="connsiteX85" fmla="*/ 7973518 w 8636594"/>
              <a:gd name="connsiteY85" fmla="*/ 651447 h 6031671"/>
              <a:gd name="connsiteX86" fmla="*/ 8005905 w 8636594"/>
              <a:gd name="connsiteY86" fmla="*/ 614171 h 6031671"/>
              <a:gd name="connsiteX87" fmla="*/ 8038538 w 8636594"/>
              <a:gd name="connsiteY87" fmla="*/ 577189 h 6031671"/>
              <a:gd name="connsiteX88" fmla="*/ 8071421 w 8636594"/>
              <a:gd name="connsiteY88" fmla="*/ 540507 h 6031671"/>
              <a:gd name="connsiteX89" fmla="*/ 8104563 w 8636594"/>
              <a:gd name="connsiteY89" fmla="*/ 504132 h 6031671"/>
              <a:gd name="connsiteX90" fmla="*/ 8137967 w 8636594"/>
              <a:gd name="connsiteY90" fmla="*/ 468072 h 6031671"/>
              <a:gd name="connsiteX91" fmla="*/ 8171641 w 8636594"/>
              <a:gd name="connsiteY91" fmla="*/ 432332 h 6031671"/>
              <a:gd name="connsiteX92" fmla="*/ 8205590 w 8636594"/>
              <a:gd name="connsiteY92" fmla="*/ 396920 h 6031671"/>
              <a:gd name="connsiteX93" fmla="*/ 8239820 w 8636594"/>
              <a:gd name="connsiteY93" fmla="*/ 361843 h 6031671"/>
              <a:gd name="connsiteX94" fmla="*/ 8274337 w 8636594"/>
              <a:gd name="connsiteY94" fmla="*/ 327107 h 6031671"/>
              <a:gd name="connsiteX95" fmla="*/ 8309147 w 8636594"/>
              <a:gd name="connsiteY95" fmla="*/ 292718 h 6031671"/>
              <a:gd name="connsiteX96" fmla="*/ 8344256 w 8636594"/>
              <a:gd name="connsiteY96" fmla="*/ 258685 h 6031671"/>
              <a:gd name="connsiteX97" fmla="*/ 8379669 w 8636594"/>
              <a:gd name="connsiteY97" fmla="*/ 225013 h 6031671"/>
              <a:gd name="connsiteX98" fmla="*/ 8415394 w 8636594"/>
              <a:gd name="connsiteY98" fmla="*/ 191709 h 6031671"/>
              <a:gd name="connsiteX99" fmla="*/ 8451434 w 8636594"/>
              <a:gd name="connsiteY99" fmla="*/ 158780 h 6031671"/>
              <a:gd name="connsiteX100" fmla="*/ 8487798 w 8636594"/>
              <a:gd name="connsiteY100" fmla="*/ 126233 h 6031671"/>
              <a:gd name="connsiteX101" fmla="*/ 8524489 w 8636594"/>
              <a:gd name="connsiteY101" fmla="*/ 94075 h 6031671"/>
              <a:gd name="connsiteX102" fmla="*/ 8561515 w 8636594"/>
              <a:gd name="connsiteY102" fmla="*/ 62312 h 6031671"/>
              <a:gd name="connsiteX103" fmla="*/ 8598881 w 8636594"/>
              <a:gd name="connsiteY103" fmla="*/ 30951 h 6031671"/>
              <a:gd name="connsiteX104" fmla="*/ 8636594 w 8636594"/>
              <a:gd name="connsiteY104" fmla="*/ 0 h 6031671"/>
              <a:gd name="connsiteX0" fmla="*/ 8636594 w 8636594"/>
              <a:gd name="connsiteY0" fmla="*/ 0 h 6008288"/>
              <a:gd name="connsiteX1" fmla="*/ 5293 w 8636594"/>
              <a:gd name="connsiteY1" fmla="*/ 0 h 6008288"/>
              <a:gd name="connsiteX2" fmla="*/ 0 w 8636594"/>
              <a:gd name="connsiteY2" fmla="*/ 5587843 h 6008288"/>
              <a:gd name="connsiteX3" fmla="*/ 3842810 w 8636594"/>
              <a:gd name="connsiteY3" fmla="*/ 6008288 h 6008288"/>
              <a:gd name="connsiteX4" fmla="*/ 3882352 w 8636594"/>
              <a:gd name="connsiteY4" fmla="*/ 5984588 h 6008288"/>
              <a:gd name="connsiteX5" fmla="*/ 3921445 w 8636594"/>
              <a:gd name="connsiteY5" fmla="*/ 5960574 h 6008288"/>
              <a:gd name="connsiteX6" fmla="*/ 3960096 w 8636594"/>
              <a:gd name="connsiteY6" fmla="*/ 5936250 h 6008288"/>
              <a:gd name="connsiteX7" fmla="*/ 3998311 w 8636594"/>
              <a:gd name="connsiteY7" fmla="*/ 5911619 h 6008288"/>
              <a:gd name="connsiteX8" fmla="*/ 4036095 w 8636594"/>
              <a:gd name="connsiteY8" fmla="*/ 5886685 h 6008288"/>
              <a:gd name="connsiteX9" fmla="*/ 4073456 w 8636594"/>
              <a:gd name="connsiteY9" fmla="*/ 5861452 h 6008288"/>
              <a:gd name="connsiteX10" fmla="*/ 4110400 w 8636594"/>
              <a:gd name="connsiteY10" fmla="*/ 5835922 h 6008288"/>
              <a:gd name="connsiteX11" fmla="*/ 4146933 w 8636594"/>
              <a:gd name="connsiteY11" fmla="*/ 5810100 h 6008288"/>
              <a:gd name="connsiteX12" fmla="*/ 4183061 w 8636594"/>
              <a:gd name="connsiteY12" fmla="*/ 5783988 h 6008288"/>
              <a:gd name="connsiteX13" fmla="*/ 4218791 w 8636594"/>
              <a:gd name="connsiteY13" fmla="*/ 5757591 h 6008288"/>
              <a:gd name="connsiteX14" fmla="*/ 4254129 w 8636594"/>
              <a:gd name="connsiteY14" fmla="*/ 5730912 h 6008288"/>
              <a:gd name="connsiteX15" fmla="*/ 4289081 w 8636594"/>
              <a:gd name="connsiteY15" fmla="*/ 5703955 h 6008288"/>
              <a:gd name="connsiteX16" fmla="*/ 4323654 w 8636594"/>
              <a:gd name="connsiteY16" fmla="*/ 5676722 h 6008288"/>
              <a:gd name="connsiteX17" fmla="*/ 4357854 w 8636594"/>
              <a:gd name="connsiteY17" fmla="*/ 5649218 h 6008288"/>
              <a:gd name="connsiteX18" fmla="*/ 4391688 w 8636594"/>
              <a:gd name="connsiteY18" fmla="*/ 5621446 h 6008288"/>
              <a:gd name="connsiteX19" fmla="*/ 4425162 w 8636594"/>
              <a:gd name="connsiteY19" fmla="*/ 5593409 h 6008288"/>
              <a:gd name="connsiteX20" fmla="*/ 4458281 w 8636594"/>
              <a:gd name="connsiteY20" fmla="*/ 5565111 h 6008288"/>
              <a:gd name="connsiteX21" fmla="*/ 4491053 w 8636594"/>
              <a:gd name="connsiteY21" fmla="*/ 5536556 h 6008288"/>
              <a:gd name="connsiteX22" fmla="*/ 4523484 w 8636594"/>
              <a:gd name="connsiteY22" fmla="*/ 5507747 h 6008288"/>
              <a:gd name="connsiteX23" fmla="*/ 4555580 w 8636594"/>
              <a:gd name="connsiteY23" fmla="*/ 5478687 h 6008288"/>
              <a:gd name="connsiteX24" fmla="*/ 4587347 w 8636594"/>
              <a:gd name="connsiteY24" fmla="*/ 5449380 h 6008288"/>
              <a:gd name="connsiteX25" fmla="*/ 4618793 w 8636594"/>
              <a:gd name="connsiteY25" fmla="*/ 5419830 h 6008288"/>
              <a:gd name="connsiteX26" fmla="*/ 4649922 w 8636594"/>
              <a:gd name="connsiteY26" fmla="*/ 5390040 h 6008288"/>
              <a:gd name="connsiteX27" fmla="*/ 4680742 w 8636594"/>
              <a:gd name="connsiteY27" fmla="*/ 5360014 h 6008288"/>
              <a:gd name="connsiteX28" fmla="*/ 4711259 w 8636594"/>
              <a:gd name="connsiteY28" fmla="*/ 5329755 h 6008288"/>
              <a:gd name="connsiteX29" fmla="*/ 4741478 w 8636594"/>
              <a:gd name="connsiteY29" fmla="*/ 5299266 h 6008288"/>
              <a:gd name="connsiteX30" fmla="*/ 4771408 w 8636594"/>
              <a:gd name="connsiteY30" fmla="*/ 5268551 h 6008288"/>
              <a:gd name="connsiteX31" fmla="*/ 4801053 w 8636594"/>
              <a:gd name="connsiteY31" fmla="*/ 5237614 h 6008288"/>
              <a:gd name="connsiteX32" fmla="*/ 4830420 w 8636594"/>
              <a:gd name="connsiteY32" fmla="*/ 5206458 h 6008288"/>
              <a:gd name="connsiteX33" fmla="*/ 4859516 w 8636594"/>
              <a:gd name="connsiteY33" fmla="*/ 5175087 h 6008288"/>
              <a:gd name="connsiteX34" fmla="*/ 4888347 w 8636594"/>
              <a:gd name="connsiteY34" fmla="*/ 5143504 h 6008288"/>
              <a:gd name="connsiteX35" fmla="*/ 4916919 w 8636594"/>
              <a:gd name="connsiteY35" fmla="*/ 5111713 h 6008288"/>
              <a:gd name="connsiteX36" fmla="*/ 4945238 w 8636594"/>
              <a:gd name="connsiteY36" fmla="*/ 5079717 h 6008288"/>
              <a:gd name="connsiteX37" fmla="*/ 4973311 w 8636594"/>
              <a:gd name="connsiteY37" fmla="*/ 5047519 h 6008288"/>
              <a:gd name="connsiteX38" fmla="*/ 5001145 w 8636594"/>
              <a:gd name="connsiteY38" fmla="*/ 5015124 h 6008288"/>
              <a:gd name="connsiteX39" fmla="*/ 5028745 w 8636594"/>
              <a:gd name="connsiteY39" fmla="*/ 4982535 h 6008288"/>
              <a:gd name="connsiteX40" fmla="*/ 5056117 w 8636594"/>
              <a:gd name="connsiteY40" fmla="*/ 4949755 h 6008288"/>
              <a:gd name="connsiteX41" fmla="*/ 5083269 w 8636594"/>
              <a:gd name="connsiteY41" fmla="*/ 4916787 h 6008288"/>
              <a:gd name="connsiteX42" fmla="*/ 5110207 w 8636594"/>
              <a:gd name="connsiteY42" fmla="*/ 4883636 h 6008288"/>
              <a:gd name="connsiteX43" fmla="*/ 5136937 w 8636594"/>
              <a:gd name="connsiteY43" fmla="*/ 4850305 h 6008288"/>
              <a:gd name="connsiteX44" fmla="*/ 5163464 w 8636594"/>
              <a:gd name="connsiteY44" fmla="*/ 4816797 h 6008288"/>
              <a:gd name="connsiteX45" fmla="*/ 5215940 w 8636594"/>
              <a:gd name="connsiteY45" fmla="*/ 4749265 h 6008288"/>
              <a:gd name="connsiteX46" fmla="*/ 5267684 w 8636594"/>
              <a:gd name="connsiteY46" fmla="*/ 4681068 h 6008288"/>
              <a:gd name="connsiteX47" fmla="*/ 5318748 w 8636594"/>
              <a:gd name="connsiteY47" fmla="*/ 4612234 h 6008288"/>
              <a:gd name="connsiteX48" fmla="*/ 5369182 w 8636594"/>
              <a:gd name="connsiteY48" fmla="*/ 4542793 h 6008288"/>
              <a:gd name="connsiteX49" fmla="*/ 5419038 w 8636594"/>
              <a:gd name="connsiteY49" fmla="*/ 4472771 h 6008288"/>
              <a:gd name="connsiteX50" fmla="*/ 5468365 w 8636594"/>
              <a:gd name="connsiteY50" fmla="*/ 4402196 h 6008288"/>
              <a:gd name="connsiteX51" fmla="*/ 5517215 w 8636594"/>
              <a:gd name="connsiteY51" fmla="*/ 4331098 h 6008288"/>
              <a:gd name="connsiteX52" fmla="*/ 5565637 w 8636594"/>
              <a:gd name="connsiteY52" fmla="*/ 4259503 h 6008288"/>
              <a:gd name="connsiteX53" fmla="*/ 5613684 w 8636594"/>
              <a:gd name="connsiteY53" fmla="*/ 4187441 h 6008288"/>
              <a:gd name="connsiteX54" fmla="*/ 5685160 w 8636594"/>
              <a:gd name="connsiteY54" fmla="*/ 4078531 h 6008288"/>
              <a:gd name="connsiteX55" fmla="*/ 5756074 w 8636594"/>
              <a:gd name="connsiteY55" fmla="*/ 3968727 h 6008288"/>
              <a:gd name="connsiteX56" fmla="*/ 5873483 w 8636594"/>
              <a:gd name="connsiteY56" fmla="*/ 3783989 h 6008288"/>
              <a:gd name="connsiteX57" fmla="*/ 6203209 w 8636594"/>
              <a:gd name="connsiteY57" fmla="*/ 3258640 h 6008288"/>
              <a:gd name="connsiteX58" fmla="*/ 6299430 w 8636594"/>
              <a:gd name="connsiteY58" fmla="*/ 3107321 h 6008288"/>
              <a:gd name="connsiteX59" fmla="*/ 6372650 w 8636594"/>
              <a:gd name="connsiteY59" fmla="*/ 2993735 h 6008288"/>
              <a:gd name="connsiteX60" fmla="*/ 6453197 w 8636594"/>
              <a:gd name="connsiteY60" fmla="*/ 2869788 h 6008288"/>
              <a:gd name="connsiteX61" fmla="*/ 6564167 w 8636594"/>
              <a:gd name="connsiteY61" fmla="*/ 2696807 h 6008288"/>
              <a:gd name="connsiteX62" fmla="*/ 6976233 w 8636594"/>
              <a:gd name="connsiteY62" fmla="*/ 2045274 h 6008288"/>
              <a:gd name="connsiteX63" fmla="*/ 7086755 w 8636594"/>
              <a:gd name="connsiteY63" fmla="*/ 1872743 h 6008288"/>
              <a:gd name="connsiteX64" fmla="*/ 7170279 w 8636594"/>
              <a:gd name="connsiteY64" fmla="*/ 1744202 h 6008288"/>
              <a:gd name="connsiteX65" fmla="*/ 7226351 w 8636594"/>
              <a:gd name="connsiteY65" fmla="*/ 1659017 h 6008288"/>
              <a:gd name="connsiteX66" fmla="*/ 7282789 w 8636594"/>
              <a:gd name="connsiteY66" fmla="*/ 1574303 h 6008288"/>
              <a:gd name="connsiteX67" fmla="*/ 7339643 w 8636594"/>
              <a:gd name="connsiteY67" fmla="*/ 1490113 h 6008288"/>
              <a:gd name="connsiteX68" fmla="*/ 7396957 w 8636594"/>
              <a:gd name="connsiteY68" fmla="*/ 1406503 h 6008288"/>
              <a:gd name="connsiteX69" fmla="*/ 7454781 w 8636594"/>
              <a:gd name="connsiteY69" fmla="*/ 1323526 h 6008288"/>
              <a:gd name="connsiteX70" fmla="*/ 7513161 w 8636594"/>
              <a:gd name="connsiteY70" fmla="*/ 1241237 h 6008288"/>
              <a:gd name="connsiteX71" fmla="*/ 7572144 w 8636594"/>
              <a:gd name="connsiteY71" fmla="*/ 1159689 h 6008288"/>
              <a:gd name="connsiteX72" fmla="*/ 7601877 w 8636594"/>
              <a:gd name="connsiteY72" fmla="*/ 1119210 h 6008288"/>
              <a:gd name="connsiteX73" fmla="*/ 7631779 w 8636594"/>
              <a:gd name="connsiteY73" fmla="*/ 1078937 h 6008288"/>
              <a:gd name="connsiteX74" fmla="*/ 7661855 w 8636594"/>
              <a:gd name="connsiteY74" fmla="*/ 1038876 h 6008288"/>
              <a:gd name="connsiteX75" fmla="*/ 7692111 w 8636594"/>
              <a:gd name="connsiteY75" fmla="*/ 999035 h 6008288"/>
              <a:gd name="connsiteX76" fmla="*/ 7722554 w 8636594"/>
              <a:gd name="connsiteY76" fmla="*/ 959419 h 6008288"/>
              <a:gd name="connsiteX77" fmla="*/ 7753190 w 8636594"/>
              <a:gd name="connsiteY77" fmla="*/ 920037 h 6008288"/>
              <a:gd name="connsiteX78" fmla="*/ 7784023 w 8636594"/>
              <a:gd name="connsiteY78" fmla="*/ 880894 h 6008288"/>
              <a:gd name="connsiteX79" fmla="*/ 7815061 w 8636594"/>
              <a:gd name="connsiteY79" fmla="*/ 841997 h 6008288"/>
              <a:gd name="connsiteX80" fmla="*/ 7846308 w 8636594"/>
              <a:gd name="connsiteY80" fmla="*/ 803354 h 6008288"/>
              <a:gd name="connsiteX81" fmla="*/ 7877772 w 8636594"/>
              <a:gd name="connsiteY81" fmla="*/ 764970 h 6008288"/>
              <a:gd name="connsiteX82" fmla="*/ 7909458 w 8636594"/>
              <a:gd name="connsiteY82" fmla="*/ 726853 h 6008288"/>
              <a:gd name="connsiteX83" fmla="*/ 7941371 w 8636594"/>
              <a:gd name="connsiteY83" fmla="*/ 689010 h 6008288"/>
              <a:gd name="connsiteX84" fmla="*/ 7973518 w 8636594"/>
              <a:gd name="connsiteY84" fmla="*/ 651447 h 6008288"/>
              <a:gd name="connsiteX85" fmla="*/ 8005905 w 8636594"/>
              <a:gd name="connsiteY85" fmla="*/ 614171 h 6008288"/>
              <a:gd name="connsiteX86" fmla="*/ 8038538 w 8636594"/>
              <a:gd name="connsiteY86" fmla="*/ 577189 h 6008288"/>
              <a:gd name="connsiteX87" fmla="*/ 8071421 w 8636594"/>
              <a:gd name="connsiteY87" fmla="*/ 540507 h 6008288"/>
              <a:gd name="connsiteX88" fmla="*/ 8104563 w 8636594"/>
              <a:gd name="connsiteY88" fmla="*/ 504132 h 6008288"/>
              <a:gd name="connsiteX89" fmla="*/ 8137967 w 8636594"/>
              <a:gd name="connsiteY89" fmla="*/ 468072 h 6008288"/>
              <a:gd name="connsiteX90" fmla="*/ 8171641 w 8636594"/>
              <a:gd name="connsiteY90" fmla="*/ 432332 h 6008288"/>
              <a:gd name="connsiteX91" fmla="*/ 8205590 w 8636594"/>
              <a:gd name="connsiteY91" fmla="*/ 396920 h 6008288"/>
              <a:gd name="connsiteX92" fmla="*/ 8239820 w 8636594"/>
              <a:gd name="connsiteY92" fmla="*/ 361843 h 6008288"/>
              <a:gd name="connsiteX93" fmla="*/ 8274337 w 8636594"/>
              <a:gd name="connsiteY93" fmla="*/ 327107 h 6008288"/>
              <a:gd name="connsiteX94" fmla="*/ 8309147 w 8636594"/>
              <a:gd name="connsiteY94" fmla="*/ 292718 h 6008288"/>
              <a:gd name="connsiteX95" fmla="*/ 8344256 w 8636594"/>
              <a:gd name="connsiteY95" fmla="*/ 258685 h 6008288"/>
              <a:gd name="connsiteX96" fmla="*/ 8379669 w 8636594"/>
              <a:gd name="connsiteY96" fmla="*/ 225013 h 6008288"/>
              <a:gd name="connsiteX97" fmla="*/ 8415394 w 8636594"/>
              <a:gd name="connsiteY97" fmla="*/ 191709 h 6008288"/>
              <a:gd name="connsiteX98" fmla="*/ 8451434 w 8636594"/>
              <a:gd name="connsiteY98" fmla="*/ 158780 h 6008288"/>
              <a:gd name="connsiteX99" fmla="*/ 8487798 w 8636594"/>
              <a:gd name="connsiteY99" fmla="*/ 126233 h 6008288"/>
              <a:gd name="connsiteX100" fmla="*/ 8524489 w 8636594"/>
              <a:gd name="connsiteY100" fmla="*/ 94075 h 6008288"/>
              <a:gd name="connsiteX101" fmla="*/ 8561515 w 8636594"/>
              <a:gd name="connsiteY101" fmla="*/ 62312 h 6008288"/>
              <a:gd name="connsiteX102" fmla="*/ 8598881 w 8636594"/>
              <a:gd name="connsiteY102" fmla="*/ 30951 h 6008288"/>
              <a:gd name="connsiteX103" fmla="*/ 8636594 w 8636594"/>
              <a:gd name="connsiteY103" fmla="*/ 0 h 6008288"/>
              <a:gd name="connsiteX0" fmla="*/ 8636594 w 8636594"/>
              <a:gd name="connsiteY0" fmla="*/ 0 h 5984588"/>
              <a:gd name="connsiteX1" fmla="*/ 5293 w 8636594"/>
              <a:gd name="connsiteY1" fmla="*/ 0 h 5984588"/>
              <a:gd name="connsiteX2" fmla="*/ 0 w 8636594"/>
              <a:gd name="connsiteY2" fmla="*/ 5587843 h 5984588"/>
              <a:gd name="connsiteX3" fmla="*/ 3882352 w 8636594"/>
              <a:gd name="connsiteY3" fmla="*/ 5984588 h 5984588"/>
              <a:gd name="connsiteX4" fmla="*/ 3921445 w 8636594"/>
              <a:gd name="connsiteY4" fmla="*/ 5960574 h 5984588"/>
              <a:gd name="connsiteX5" fmla="*/ 3960096 w 8636594"/>
              <a:gd name="connsiteY5" fmla="*/ 5936250 h 5984588"/>
              <a:gd name="connsiteX6" fmla="*/ 3998311 w 8636594"/>
              <a:gd name="connsiteY6" fmla="*/ 5911619 h 5984588"/>
              <a:gd name="connsiteX7" fmla="*/ 4036095 w 8636594"/>
              <a:gd name="connsiteY7" fmla="*/ 5886685 h 5984588"/>
              <a:gd name="connsiteX8" fmla="*/ 4073456 w 8636594"/>
              <a:gd name="connsiteY8" fmla="*/ 5861452 h 5984588"/>
              <a:gd name="connsiteX9" fmla="*/ 4110400 w 8636594"/>
              <a:gd name="connsiteY9" fmla="*/ 5835922 h 5984588"/>
              <a:gd name="connsiteX10" fmla="*/ 4146933 w 8636594"/>
              <a:gd name="connsiteY10" fmla="*/ 5810100 h 5984588"/>
              <a:gd name="connsiteX11" fmla="*/ 4183061 w 8636594"/>
              <a:gd name="connsiteY11" fmla="*/ 5783988 h 5984588"/>
              <a:gd name="connsiteX12" fmla="*/ 4218791 w 8636594"/>
              <a:gd name="connsiteY12" fmla="*/ 5757591 h 5984588"/>
              <a:gd name="connsiteX13" fmla="*/ 4254129 w 8636594"/>
              <a:gd name="connsiteY13" fmla="*/ 5730912 h 5984588"/>
              <a:gd name="connsiteX14" fmla="*/ 4289081 w 8636594"/>
              <a:gd name="connsiteY14" fmla="*/ 5703955 h 5984588"/>
              <a:gd name="connsiteX15" fmla="*/ 4323654 w 8636594"/>
              <a:gd name="connsiteY15" fmla="*/ 5676722 h 5984588"/>
              <a:gd name="connsiteX16" fmla="*/ 4357854 w 8636594"/>
              <a:gd name="connsiteY16" fmla="*/ 5649218 h 5984588"/>
              <a:gd name="connsiteX17" fmla="*/ 4391688 w 8636594"/>
              <a:gd name="connsiteY17" fmla="*/ 5621446 h 5984588"/>
              <a:gd name="connsiteX18" fmla="*/ 4425162 w 8636594"/>
              <a:gd name="connsiteY18" fmla="*/ 5593409 h 5984588"/>
              <a:gd name="connsiteX19" fmla="*/ 4458281 w 8636594"/>
              <a:gd name="connsiteY19" fmla="*/ 5565111 h 5984588"/>
              <a:gd name="connsiteX20" fmla="*/ 4491053 w 8636594"/>
              <a:gd name="connsiteY20" fmla="*/ 5536556 h 5984588"/>
              <a:gd name="connsiteX21" fmla="*/ 4523484 w 8636594"/>
              <a:gd name="connsiteY21" fmla="*/ 5507747 h 5984588"/>
              <a:gd name="connsiteX22" fmla="*/ 4555580 w 8636594"/>
              <a:gd name="connsiteY22" fmla="*/ 5478687 h 5984588"/>
              <a:gd name="connsiteX23" fmla="*/ 4587347 w 8636594"/>
              <a:gd name="connsiteY23" fmla="*/ 5449380 h 5984588"/>
              <a:gd name="connsiteX24" fmla="*/ 4618793 w 8636594"/>
              <a:gd name="connsiteY24" fmla="*/ 5419830 h 5984588"/>
              <a:gd name="connsiteX25" fmla="*/ 4649922 w 8636594"/>
              <a:gd name="connsiteY25" fmla="*/ 5390040 h 5984588"/>
              <a:gd name="connsiteX26" fmla="*/ 4680742 w 8636594"/>
              <a:gd name="connsiteY26" fmla="*/ 5360014 h 5984588"/>
              <a:gd name="connsiteX27" fmla="*/ 4711259 w 8636594"/>
              <a:gd name="connsiteY27" fmla="*/ 5329755 h 5984588"/>
              <a:gd name="connsiteX28" fmla="*/ 4741478 w 8636594"/>
              <a:gd name="connsiteY28" fmla="*/ 5299266 h 5984588"/>
              <a:gd name="connsiteX29" fmla="*/ 4771408 w 8636594"/>
              <a:gd name="connsiteY29" fmla="*/ 5268551 h 5984588"/>
              <a:gd name="connsiteX30" fmla="*/ 4801053 w 8636594"/>
              <a:gd name="connsiteY30" fmla="*/ 5237614 h 5984588"/>
              <a:gd name="connsiteX31" fmla="*/ 4830420 w 8636594"/>
              <a:gd name="connsiteY31" fmla="*/ 5206458 h 5984588"/>
              <a:gd name="connsiteX32" fmla="*/ 4859516 w 8636594"/>
              <a:gd name="connsiteY32" fmla="*/ 5175087 h 5984588"/>
              <a:gd name="connsiteX33" fmla="*/ 4888347 w 8636594"/>
              <a:gd name="connsiteY33" fmla="*/ 5143504 h 5984588"/>
              <a:gd name="connsiteX34" fmla="*/ 4916919 w 8636594"/>
              <a:gd name="connsiteY34" fmla="*/ 5111713 h 5984588"/>
              <a:gd name="connsiteX35" fmla="*/ 4945238 w 8636594"/>
              <a:gd name="connsiteY35" fmla="*/ 5079717 h 5984588"/>
              <a:gd name="connsiteX36" fmla="*/ 4973311 w 8636594"/>
              <a:gd name="connsiteY36" fmla="*/ 5047519 h 5984588"/>
              <a:gd name="connsiteX37" fmla="*/ 5001145 w 8636594"/>
              <a:gd name="connsiteY37" fmla="*/ 5015124 h 5984588"/>
              <a:gd name="connsiteX38" fmla="*/ 5028745 w 8636594"/>
              <a:gd name="connsiteY38" fmla="*/ 4982535 h 5984588"/>
              <a:gd name="connsiteX39" fmla="*/ 5056117 w 8636594"/>
              <a:gd name="connsiteY39" fmla="*/ 4949755 h 5984588"/>
              <a:gd name="connsiteX40" fmla="*/ 5083269 w 8636594"/>
              <a:gd name="connsiteY40" fmla="*/ 4916787 h 5984588"/>
              <a:gd name="connsiteX41" fmla="*/ 5110207 w 8636594"/>
              <a:gd name="connsiteY41" fmla="*/ 4883636 h 5984588"/>
              <a:gd name="connsiteX42" fmla="*/ 5136937 w 8636594"/>
              <a:gd name="connsiteY42" fmla="*/ 4850305 h 5984588"/>
              <a:gd name="connsiteX43" fmla="*/ 5163464 w 8636594"/>
              <a:gd name="connsiteY43" fmla="*/ 4816797 h 5984588"/>
              <a:gd name="connsiteX44" fmla="*/ 5215940 w 8636594"/>
              <a:gd name="connsiteY44" fmla="*/ 4749265 h 5984588"/>
              <a:gd name="connsiteX45" fmla="*/ 5267684 w 8636594"/>
              <a:gd name="connsiteY45" fmla="*/ 4681068 h 5984588"/>
              <a:gd name="connsiteX46" fmla="*/ 5318748 w 8636594"/>
              <a:gd name="connsiteY46" fmla="*/ 4612234 h 5984588"/>
              <a:gd name="connsiteX47" fmla="*/ 5369182 w 8636594"/>
              <a:gd name="connsiteY47" fmla="*/ 4542793 h 5984588"/>
              <a:gd name="connsiteX48" fmla="*/ 5419038 w 8636594"/>
              <a:gd name="connsiteY48" fmla="*/ 4472771 h 5984588"/>
              <a:gd name="connsiteX49" fmla="*/ 5468365 w 8636594"/>
              <a:gd name="connsiteY49" fmla="*/ 4402196 h 5984588"/>
              <a:gd name="connsiteX50" fmla="*/ 5517215 w 8636594"/>
              <a:gd name="connsiteY50" fmla="*/ 4331098 h 5984588"/>
              <a:gd name="connsiteX51" fmla="*/ 5565637 w 8636594"/>
              <a:gd name="connsiteY51" fmla="*/ 4259503 h 5984588"/>
              <a:gd name="connsiteX52" fmla="*/ 5613684 w 8636594"/>
              <a:gd name="connsiteY52" fmla="*/ 4187441 h 5984588"/>
              <a:gd name="connsiteX53" fmla="*/ 5685160 w 8636594"/>
              <a:gd name="connsiteY53" fmla="*/ 4078531 h 5984588"/>
              <a:gd name="connsiteX54" fmla="*/ 5756074 w 8636594"/>
              <a:gd name="connsiteY54" fmla="*/ 3968727 h 5984588"/>
              <a:gd name="connsiteX55" fmla="*/ 5873483 w 8636594"/>
              <a:gd name="connsiteY55" fmla="*/ 3783989 h 5984588"/>
              <a:gd name="connsiteX56" fmla="*/ 6203209 w 8636594"/>
              <a:gd name="connsiteY56" fmla="*/ 3258640 h 5984588"/>
              <a:gd name="connsiteX57" fmla="*/ 6299430 w 8636594"/>
              <a:gd name="connsiteY57" fmla="*/ 3107321 h 5984588"/>
              <a:gd name="connsiteX58" fmla="*/ 6372650 w 8636594"/>
              <a:gd name="connsiteY58" fmla="*/ 2993735 h 5984588"/>
              <a:gd name="connsiteX59" fmla="*/ 6453197 w 8636594"/>
              <a:gd name="connsiteY59" fmla="*/ 2869788 h 5984588"/>
              <a:gd name="connsiteX60" fmla="*/ 6564167 w 8636594"/>
              <a:gd name="connsiteY60" fmla="*/ 2696807 h 5984588"/>
              <a:gd name="connsiteX61" fmla="*/ 6976233 w 8636594"/>
              <a:gd name="connsiteY61" fmla="*/ 2045274 h 5984588"/>
              <a:gd name="connsiteX62" fmla="*/ 7086755 w 8636594"/>
              <a:gd name="connsiteY62" fmla="*/ 1872743 h 5984588"/>
              <a:gd name="connsiteX63" fmla="*/ 7170279 w 8636594"/>
              <a:gd name="connsiteY63" fmla="*/ 1744202 h 5984588"/>
              <a:gd name="connsiteX64" fmla="*/ 7226351 w 8636594"/>
              <a:gd name="connsiteY64" fmla="*/ 1659017 h 5984588"/>
              <a:gd name="connsiteX65" fmla="*/ 7282789 w 8636594"/>
              <a:gd name="connsiteY65" fmla="*/ 1574303 h 5984588"/>
              <a:gd name="connsiteX66" fmla="*/ 7339643 w 8636594"/>
              <a:gd name="connsiteY66" fmla="*/ 1490113 h 5984588"/>
              <a:gd name="connsiteX67" fmla="*/ 7396957 w 8636594"/>
              <a:gd name="connsiteY67" fmla="*/ 1406503 h 5984588"/>
              <a:gd name="connsiteX68" fmla="*/ 7454781 w 8636594"/>
              <a:gd name="connsiteY68" fmla="*/ 1323526 h 5984588"/>
              <a:gd name="connsiteX69" fmla="*/ 7513161 w 8636594"/>
              <a:gd name="connsiteY69" fmla="*/ 1241237 h 5984588"/>
              <a:gd name="connsiteX70" fmla="*/ 7572144 w 8636594"/>
              <a:gd name="connsiteY70" fmla="*/ 1159689 h 5984588"/>
              <a:gd name="connsiteX71" fmla="*/ 7601877 w 8636594"/>
              <a:gd name="connsiteY71" fmla="*/ 1119210 h 5984588"/>
              <a:gd name="connsiteX72" fmla="*/ 7631779 w 8636594"/>
              <a:gd name="connsiteY72" fmla="*/ 1078937 h 5984588"/>
              <a:gd name="connsiteX73" fmla="*/ 7661855 w 8636594"/>
              <a:gd name="connsiteY73" fmla="*/ 1038876 h 5984588"/>
              <a:gd name="connsiteX74" fmla="*/ 7692111 w 8636594"/>
              <a:gd name="connsiteY74" fmla="*/ 999035 h 5984588"/>
              <a:gd name="connsiteX75" fmla="*/ 7722554 w 8636594"/>
              <a:gd name="connsiteY75" fmla="*/ 959419 h 5984588"/>
              <a:gd name="connsiteX76" fmla="*/ 7753190 w 8636594"/>
              <a:gd name="connsiteY76" fmla="*/ 920037 h 5984588"/>
              <a:gd name="connsiteX77" fmla="*/ 7784023 w 8636594"/>
              <a:gd name="connsiteY77" fmla="*/ 880894 h 5984588"/>
              <a:gd name="connsiteX78" fmla="*/ 7815061 w 8636594"/>
              <a:gd name="connsiteY78" fmla="*/ 841997 h 5984588"/>
              <a:gd name="connsiteX79" fmla="*/ 7846308 w 8636594"/>
              <a:gd name="connsiteY79" fmla="*/ 803354 h 5984588"/>
              <a:gd name="connsiteX80" fmla="*/ 7877772 w 8636594"/>
              <a:gd name="connsiteY80" fmla="*/ 764970 h 5984588"/>
              <a:gd name="connsiteX81" fmla="*/ 7909458 w 8636594"/>
              <a:gd name="connsiteY81" fmla="*/ 726853 h 5984588"/>
              <a:gd name="connsiteX82" fmla="*/ 7941371 w 8636594"/>
              <a:gd name="connsiteY82" fmla="*/ 689010 h 5984588"/>
              <a:gd name="connsiteX83" fmla="*/ 7973518 w 8636594"/>
              <a:gd name="connsiteY83" fmla="*/ 651447 h 5984588"/>
              <a:gd name="connsiteX84" fmla="*/ 8005905 w 8636594"/>
              <a:gd name="connsiteY84" fmla="*/ 614171 h 5984588"/>
              <a:gd name="connsiteX85" fmla="*/ 8038538 w 8636594"/>
              <a:gd name="connsiteY85" fmla="*/ 577189 h 5984588"/>
              <a:gd name="connsiteX86" fmla="*/ 8071421 w 8636594"/>
              <a:gd name="connsiteY86" fmla="*/ 540507 h 5984588"/>
              <a:gd name="connsiteX87" fmla="*/ 8104563 w 8636594"/>
              <a:gd name="connsiteY87" fmla="*/ 504132 h 5984588"/>
              <a:gd name="connsiteX88" fmla="*/ 8137967 w 8636594"/>
              <a:gd name="connsiteY88" fmla="*/ 468072 h 5984588"/>
              <a:gd name="connsiteX89" fmla="*/ 8171641 w 8636594"/>
              <a:gd name="connsiteY89" fmla="*/ 432332 h 5984588"/>
              <a:gd name="connsiteX90" fmla="*/ 8205590 w 8636594"/>
              <a:gd name="connsiteY90" fmla="*/ 396920 h 5984588"/>
              <a:gd name="connsiteX91" fmla="*/ 8239820 w 8636594"/>
              <a:gd name="connsiteY91" fmla="*/ 361843 h 5984588"/>
              <a:gd name="connsiteX92" fmla="*/ 8274337 w 8636594"/>
              <a:gd name="connsiteY92" fmla="*/ 327107 h 5984588"/>
              <a:gd name="connsiteX93" fmla="*/ 8309147 w 8636594"/>
              <a:gd name="connsiteY93" fmla="*/ 292718 h 5984588"/>
              <a:gd name="connsiteX94" fmla="*/ 8344256 w 8636594"/>
              <a:gd name="connsiteY94" fmla="*/ 258685 h 5984588"/>
              <a:gd name="connsiteX95" fmla="*/ 8379669 w 8636594"/>
              <a:gd name="connsiteY95" fmla="*/ 225013 h 5984588"/>
              <a:gd name="connsiteX96" fmla="*/ 8415394 w 8636594"/>
              <a:gd name="connsiteY96" fmla="*/ 191709 h 5984588"/>
              <a:gd name="connsiteX97" fmla="*/ 8451434 w 8636594"/>
              <a:gd name="connsiteY97" fmla="*/ 158780 h 5984588"/>
              <a:gd name="connsiteX98" fmla="*/ 8487798 w 8636594"/>
              <a:gd name="connsiteY98" fmla="*/ 126233 h 5984588"/>
              <a:gd name="connsiteX99" fmla="*/ 8524489 w 8636594"/>
              <a:gd name="connsiteY99" fmla="*/ 94075 h 5984588"/>
              <a:gd name="connsiteX100" fmla="*/ 8561515 w 8636594"/>
              <a:gd name="connsiteY100" fmla="*/ 62312 h 5984588"/>
              <a:gd name="connsiteX101" fmla="*/ 8598881 w 8636594"/>
              <a:gd name="connsiteY101" fmla="*/ 30951 h 5984588"/>
              <a:gd name="connsiteX102" fmla="*/ 8636594 w 8636594"/>
              <a:gd name="connsiteY102" fmla="*/ 0 h 5984588"/>
              <a:gd name="connsiteX0" fmla="*/ 8636594 w 8636594"/>
              <a:gd name="connsiteY0" fmla="*/ 0 h 5960574"/>
              <a:gd name="connsiteX1" fmla="*/ 5293 w 8636594"/>
              <a:gd name="connsiteY1" fmla="*/ 0 h 5960574"/>
              <a:gd name="connsiteX2" fmla="*/ 0 w 8636594"/>
              <a:gd name="connsiteY2" fmla="*/ 5587843 h 5960574"/>
              <a:gd name="connsiteX3" fmla="*/ 3921445 w 8636594"/>
              <a:gd name="connsiteY3" fmla="*/ 5960574 h 5960574"/>
              <a:gd name="connsiteX4" fmla="*/ 3960096 w 8636594"/>
              <a:gd name="connsiteY4" fmla="*/ 5936250 h 5960574"/>
              <a:gd name="connsiteX5" fmla="*/ 3998311 w 8636594"/>
              <a:gd name="connsiteY5" fmla="*/ 5911619 h 5960574"/>
              <a:gd name="connsiteX6" fmla="*/ 4036095 w 8636594"/>
              <a:gd name="connsiteY6" fmla="*/ 5886685 h 5960574"/>
              <a:gd name="connsiteX7" fmla="*/ 4073456 w 8636594"/>
              <a:gd name="connsiteY7" fmla="*/ 5861452 h 5960574"/>
              <a:gd name="connsiteX8" fmla="*/ 4110400 w 8636594"/>
              <a:gd name="connsiteY8" fmla="*/ 5835922 h 5960574"/>
              <a:gd name="connsiteX9" fmla="*/ 4146933 w 8636594"/>
              <a:gd name="connsiteY9" fmla="*/ 5810100 h 5960574"/>
              <a:gd name="connsiteX10" fmla="*/ 4183061 w 8636594"/>
              <a:gd name="connsiteY10" fmla="*/ 5783988 h 5960574"/>
              <a:gd name="connsiteX11" fmla="*/ 4218791 w 8636594"/>
              <a:gd name="connsiteY11" fmla="*/ 5757591 h 5960574"/>
              <a:gd name="connsiteX12" fmla="*/ 4254129 w 8636594"/>
              <a:gd name="connsiteY12" fmla="*/ 5730912 h 5960574"/>
              <a:gd name="connsiteX13" fmla="*/ 4289081 w 8636594"/>
              <a:gd name="connsiteY13" fmla="*/ 5703955 h 5960574"/>
              <a:gd name="connsiteX14" fmla="*/ 4323654 w 8636594"/>
              <a:gd name="connsiteY14" fmla="*/ 5676722 h 5960574"/>
              <a:gd name="connsiteX15" fmla="*/ 4357854 w 8636594"/>
              <a:gd name="connsiteY15" fmla="*/ 5649218 h 5960574"/>
              <a:gd name="connsiteX16" fmla="*/ 4391688 w 8636594"/>
              <a:gd name="connsiteY16" fmla="*/ 5621446 h 5960574"/>
              <a:gd name="connsiteX17" fmla="*/ 4425162 w 8636594"/>
              <a:gd name="connsiteY17" fmla="*/ 5593409 h 5960574"/>
              <a:gd name="connsiteX18" fmla="*/ 4458281 w 8636594"/>
              <a:gd name="connsiteY18" fmla="*/ 5565111 h 5960574"/>
              <a:gd name="connsiteX19" fmla="*/ 4491053 w 8636594"/>
              <a:gd name="connsiteY19" fmla="*/ 5536556 h 5960574"/>
              <a:gd name="connsiteX20" fmla="*/ 4523484 w 8636594"/>
              <a:gd name="connsiteY20" fmla="*/ 5507747 h 5960574"/>
              <a:gd name="connsiteX21" fmla="*/ 4555580 w 8636594"/>
              <a:gd name="connsiteY21" fmla="*/ 5478687 h 5960574"/>
              <a:gd name="connsiteX22" fmla="*/ 4587347 w 8636594"/>
              <a:gd name="connsiteY22" fmla="*/ 5449380 h 5960574"/>
              <a:gd name="connsiteX23" fmla="*/ 4618793 w 8636594"/>
              <a:gd name="connsiteY23" fmla="*/ 5419830 h 5960574"/>
              <a:gd name="connsiteX24" fmla="*/ 4649922 w 8636594"/>
              <a:gd name="connsiteY24" fmla="*/ 5390040 h 5960574"/>
              <a:gd name="connsiteX25" fmla="*/ 4680742 w 8636594"/>
              <a:gd name="connsiteY25" fmla="*/ 5360014 h 5960574"/>
              <a:gd name="connsiteX26" fmla="*/ 4711259 w 8636594"/>
              <a:gd name="connsiteY26" fmla="*/ 5329755 h 5960574"/>
              <a:gd name="connsiteX27" fmla="*/ 4741478 w 8636594"/>
              <a:gd name="connsiteY27" fmla="*/ 5299266 h 5960574"/>
              <a:gd name="connsiteX28" fmla="*/ 4771408 w 8636594"/>
              <a:gd name="connsiteY28" fmla="*/ 5268551 h 5960574"/>
              <a:gd name="connsiteX29" fmla="*/ 4801053 w 8636594"/>
              <a:gd name="connsiteY29" fmla="*/ 5237614 h 5960574"/>
              <a:gd name="connsiteX30" fmla="*/ 4830420 w 8636594"/>
              <a:gd name="connsiteY30" fmla="*/ 5206458 h 5960574"/>
              <a:gd name="connsiteX31" fmla="*/ 4859516 w 8636594"/>
              <a:gd name="connsiteY31" fmla="*/ 5175087 h 5960574"/>
              <a:gd name="connsiteX32" fmla="*/ 4888347 w 8636594"/>
              <a:gd name="connsiteY32" fmla="*/ 5143504 h 5960574"/>
              <a:gd name="connsiteX33" fmla="*/ 4916919 w 8636594"/>
              <a:gd name="connsiteY33" fmla="*/ 5111713 h 5960574"/>
              <a:gd name="connsiteX34" fmla="*/ 4945238 w 8636594"/>
              <a:gd name="connsiteY34" fmla="*/ 5079717 h 5960574"/>
              <a:gd name="connsiteX35" fmla="*/ 4973311 w 8636594"/>
              <a:gd name="connsiteY35" fmla="*/ 5047519 h 5960574"/>
              <a:gd name="connsiteX36" fmla="*/ 5001145 w 8636594"/>
              <a:gd name="connsiteY36" fmla="*/ 5015124 h 5960574"/>
              <a:gd name="connsiteX37" fmla="*/ 5028745 w 8636594"/>
              <a:gd name="connsiteY37" fmla="*/ 4982535 h 5960574"/>
              <a:gd name="connsiteX38" fmla="*/ 5056117 w 8636594"/>
              <a:gd name="connsiteY38" fmla="*/ 4949755 h 5960574"/>
              <a:gd name="connsiteX39" fmla="*/ 5083269 w 8636594"/>
              <a:gd name="connsiteY39" fmla="*/ 4916787 h 5960574"/>
              <a:gd name="connsiteX40" fmla="*/ 5110207 w 8636594"/>
              <a:gd name="connsiteY40" fmla="*/ 4883636 h 5960574"/>
              <a:gd name="connsiteX41" fmla="*/ 5136937 w 8636594"/>
              <a:gd name="connsiteY41" fmla="*/ 4850305 h 5960574"/>
              <a:gd name="connsiteX42" fmla="*/ 5163464 w 8636594"/>
              <a:gd name="connsiteY42" fmla="*/ 4816797 h 5960574"/>
              <a:gd name="connsiteX43" fmla="*/ 5215940 w 8636594"/>
              <a:gd name="connsiteY43" fmla="*/ 4749265 h 5960574"/>
              <a:gd name="connsiteX44" fmla="*/ 5267684 w 8636594"/>
              <a:gd name="connsiteY44" fmla="*/ 4681068 h 5960574"/>
              <a:gd name="connsiteX45" fmla="*/ 5318748 w 8636594"/>
              <a:gd name="connsiteY45" fmla="*/ 4612234 h 5960574"/>
              <a:gd name="connsiteX46" fmla="*/ 5369182 w 8636594"/>
              <a:gd name="connsiteY46" fmla="*/ 4542793 h 5960574"/>
              <a:gd name="connsiteX47" fmla="*/ 5419038 w 8636594"/>
              <a:gd name="connsiteY47" fmla="*/ 4472771 h 5960574"/>
              <a:gd name="connsiteX48" fmla="*/ 5468365 w 8636594"/>
              <a:gd name="connsiteY48" fmla="*/ 4402196 h 5960574"/>
              <a:gd name="connsiteX49" fmla="*/ 5517215 w 8636594"/>
              <a:gd name="connsiteY49" fmla="*/ 4331098 h 5960574"/>
              <a:gd name="connsiteX50" fmla="*/ 5565637 w 8636594"/>
              <a:gd name="connsiteY50" fmla="*/ 4259503 h 5960574"/>
              <a:gd name="connsiteX51" fmla="*/ 5613684 w 8636594"/>
              <a:gd name="connsiteY51" fmla="*/ 4187441 h 5960574"/>
              <a:gd name="connsiteX52" fmla="*/ 5685160 w 8636594"/>
              <a:gd name="connsiteY52" fmla="*/ 4078531 h 5960574"/>
              <a:gd name="connsiteX53" fmla="*/ 5756074 w 8636594"/>
              <a:gd name="connsiteY53" fmla="*/ 3968727 h 5960574"/>
              <a:gd name="connsiteX54" fmla="*/ 5873483 w 8636594"/>
              <a:gd name="connsiteY54" fmla="*/ 3783989 h 5960574"/>
              <a:gd name="connsiteX55" fmla="*/ 6203209 w 8636594"/>
              <a:gd name="connsiteY55" fmla="*/ 3258640 h 5960574"/>
              <a:gd name="connsiteX56" fmla="*/ 6299430 w 8636594"/>
              <a:gd name="connsiteY56" fmla="*/ 3107321 h 5960574"/>
              <a:gd name="connsiteX57" fmla="*/ 6372650 w 8636594"/>
              <a:gd name="connsiteY57" fmla="*/ 2993735 h 5960574"/>
              <a:gd name="connsiteX58" fmla="*/ 6453197 w 8636594"/>
              <a:gd name="connsiteY58" fmla="*/ 2869788 h 5960574"/>
              <a:gd name="connsiteX59" fmla="*/ 6564167 w 8636594"/>
              <a:gd name="connsiteY59" fmla="*/ 2696807 h 5960574"/>
              <a:gd name="connsiteX60" fmla="*/ 6976233 w 8636594"/>
              <a:gd name="connsiteY60" fmla="*/ 2045274 h 5960574"/>
              <a:gd name="connsiteX61" fmla="*/ 7086755 w 8636594"/>
              <a:gd name="connsiteY61" fmla="*/ 1872743 h 5960574"/>
              <a:gd name="connsiteX62" fmla="*/ 7170279 w 8636594"/>
              <a:gd name="connsiteY62" fmla="*/ 1744202 h 5960574"/>
              <a:gd name="connsiteX63" fmla="*/ 7226351 w 8636594"/>
              <a:gd name="connsiteY63" fmla="*/ 1659017 h 5960574"/>
              <a:gd name="connsiteX64" fmla="*/ 7282789 w 8636594"/>
              <a:gd name="connsiteY64" fmla="*/ 1574303 h 5960574"/>
              <a:gd name="connsiteX65" fmla="*/ 7339643 w 8636594"/>
              <a:gd name="connsiteY65" fmla="*/ 1490113 h 5960574"/>
              <a:gd name="connsiteX66" fmla="*/ 7396957 w 8636594"/>
              <a:gd name="connsiteY66" fmla="*/ 1406503 h 5960574"/>
              <a:gd name="connsiteX67" fmla="*/ 7454781 w 8636594"/>
              <a:gd name="connsiteY67" fmla="*/ 1323526 h 5960574"/>
              <a:gd name="connsiteX68" fmla="*/ 7513161 w 8636594"/>
              <a:gd name="connsiteY68" fmla="*/ 1241237 h 5960574"/>
              <a:gd name="connsiteX69" fmla="*/ 7572144 w 8636594"/>
              <a:gd name="connsiteY69" fmla="*/ 1159689 h 5960574"/>
              <a:gd name="connsiteX70" fmla="*/ 7601877 w 8636594"/>
              <a:gd name="connsiteY70" fmla="*/ 1119210 h 5960574"/>
              <a:gd name="connsiteX71" fmla="*/ 7631779 w 8636594"/>
              <a:gd name="connsiteY71" fmla="*/ 1078937 h 5960574"/>
              <a:gd name="connsiteX72" fmla="*/ 7661855 w 8636594"/>
              <a:gd name="connsiteY72" fmla="*/ 1038876 h 5960574"/>
              <a:gd name="connsiteX73" fmla="*/ 7692111 w 8636594"/>
              <a:gd name="connsiteY73" fmla="*/ 999035 h 5960574"/>
              <a:gd name="connsiteX74" fmla="*/ 7722554 w 8636594"/>
              <a:gd name="connsiteY74" fmla="*/ 959419 h 5960574"/>
              <a:gd name="connsiteX75" fmla="*/ 7753190 w 8636594"/>
              <a:gd name="connsiteY75" fmla="*/ 920037 h 5960574"/>
              <a:gd name="connsiteX76" fmla="*/ 7784023 w 8636594"/>
              <a:gd name="connsiteY76" fmla="*/ 880894 h 5960574"/>
              <a:gd name="connsiteX77" fmla="*/ 7815061 w 8636594"/>
              <a:gd name="connsiteY77" fmla="*/ 841997 h 5960574"/>
              <a:gd name="connsiteX78" fmla="*/ 7846308 w 8636594"/>
              <a:gd name="connsiteY78" fmla="*/ 803354 h 5960574"/>
              <a:gd name="connsiteX79" fmla="*/ 7877772 w 8636594"/>
              <a:gd name="connsiteY79" fmla="*/ 764970 h 5960574"/>
              <a:gd name="connsiteX80" fmla="*/ 7909458 w 8636594"/>
              <a:gd name="connsiteY80" fmla="*/ 726853 h 5960574"/>
              <a:gd name="connsiteX81" fmla="*/ 7941371 w 8636594"/>
              <a:gd name="connsiteY81" fmla="*/ 689010 h 5960574"/>
              <a:gd name="connsiteX82" fmla="*/ 7973518 w 8636594"/>
              <a:gd name="connsiteY82" fmla="*/ 651447 h 5960574"/>
              <a:gd name="connsiteX83" fmla="*/ 8005905 w 8636594"/>
              <a:gd name="connsiteY83" fmla="*/ 614171 h 5960574"/>
              <a:gd name="connsiteX84" fmla="*/ 8038538 w 8636594"/>
              <a:gd name="connsiteY84" fmla="*/ 577189 h 5960574"/>
              <a:gd name="connsiteX85" fmla="*/ 8071421 w 8636594"/>
              <a:gd name="connsiteY85" fmla="*/ 540507 h 5960574"/>
              <a:gd name="connsiteX86" fmla="*/ 8104563 w 8636594"/>
              <a:gd name="connsiteY86" fmla="*/ 504132 h 5960574"/>
              <a:gd name="connsiteX87" fmla="*/ 8137967 w 8636594"/>
              <a:gd name="connsiteY87" fmla="*/ 468072 h 5960574"/>
              <a:gd name="connsiteX88" fmla="*/ 8171641 w 8636594"/>
              <a:gd name="connsiteY88" fmla="*/ 432332 h 5960574"/>
              <a:gd name="connsiteX89" fmla="*/ 8205590 w 8636594"/>
              <a:gd name="connsiteY89" fmla="*/ 396920 h 5960574"/>
              <a:gd name="connsiteX90" fmla="*/ 8239820 w 8636594"/>
              <a:gd name="connsiteY90" fmla="*/ 361843 h 5960574"/>
              <a:gd name="connsiteX91" fmla="*/ 8274337 w 8636594"/>
              <a:gd name="connsiteY91" fmla="*/ 327107 h 5960574"/>
              <a:gd name="connsiteX92" fmla="*/ 8309147 w 8636594"/>
              <a:gd name="connsiteY92" fmla="*/ 292718 h 5960574"/>
              <a:gd name="connsiteX93" fmla="*/ 8344256 w 8636594"/>
              <a:gd name="connsiteY93" fmla="*/ 258685 h 5960574"/>
              <a:gd name="connsiteX94" fmla="*/ 8379669 w 8636594"/>
              <a:gd name="connsiteY94" fmla="*/ 225013 h 5960574"/>
              <a:gd name="connsiteX95" fmla="*/ 8415394 w 8636594"/>
              <a:gd name="connsiteY95" fmla="*/ 191709 h 5960574"/>
              <a:gd name="connsiteX96" fmla="*/ 8451434 w 8636594"/>
              <a:gd name="connsiteY96" fmla="*/ 158780 h 5960574"/>
              <a:gd name="connsiteX97" fmla="*/ 8487798 w 8636594"/>
              <a:gd name="connsiteY97" fmla="*/ 126233 h 5960574"/>
              <a:gd name="connsiteX98" fmla="*/ 8524489 w 8636594"/>
              <a:gd name="connsiteY98" fmla="*/ 94075 h 5960574"/>
              <a:gd name="connsiteX99" fmla="*/ 8561515 w 8636594"/>
              <a:gd name="connsiteY99" fmla="*/ 62312 h 5960574"/>
              <a:gd name="connsiteX100" fmla="*/ 8598881 w 8636594"/>
              <a:gd name="connsiteY100" fmla="*/ 30951 h 5960574"/>
              <a:gd name="connsiteX101" fmla="*/ 8636594 w 8636594"/>
              <a:gd name="connsiteY101" fmla="*/ 0 h 5960574"/>
              <a:gd name="connsiteX0" fmla="*/ 8636594 w 8636594"/>
              <a:gd name="connsiteY0" fmla="*/ 0 h 5936250"/>
              <a:gd name="connsiteX1" fmla="*/ 5293 w 8636594"/>
              <a:gd name="connsiteY1" fmla="*/ 0 h 5936250"/>
              <a:gd name="connsiteX2" fmla="*/ 0 w 8636594"/>
              <a:gd name="connsiteY2" fmla="*/ 5587843 h 5936250"/>
              <a:gd name="connsiteX3" fmla="*/ 3960096 w 8636594"/>
              <a:gd name="connsiteY3" fmla="*/ 5936250 h 5936250"/>
              <a:gd name="connsiteX4" fmla="*/ 3998311 w 8636594"/>
              <a:gd name="connsiteY4" fmla="*/ 5911619 h 5936250"/>
              <a:gd name="connsiteX5" fmla="*/ 4036095 w 8636594"/>
              <a:gd name="connsiteY5" fmla="*/ 5886685 h 5936250"/>
              <a:gd name="connsiteX6" fmla="*/ 4073456 w 8636594"/>
              <a:gd name="connsiteY6" fmla="*/ 5861452 h 5936250"/>
              <a:gd name="connsiteX7" fmla="*/ 4110400 w 8636594"/>
              <a:gd name="connsiteY7" fmla="*/ 5835922 h 5936250"/>
              <a:gd name="connsiteX8" fmla="*/ 4146933 w 8636594"/>
              <a:gd name="connsiteY8" fmla="*/ 5810100 h 5936250"/>
              <a:gd name="connsiteX9" fmla="*/ 4183061 w 8636594"/>
              <a:gd name="connsiteY9" fmla="*/ 5783988 h 5936250"/>
              <a:gd name="connsiteX10" fmla="*/ 4218791 w 8636594"/>
              <a:gd name="connsiteY10" fmla="*/ 5757591 h 5936250"/>
              <a:gd name="connsiteX11" fmla="*/ 4254129 w 8636594"/>
              <a:gd name="connsiteY11" fmla="*/ 5730912 h 5936250"/>
              <a:gd name="connsiteX12" fmla="*/ 4289081 w 8636594"/>
              <a:gd name="connsiteY12" fmla="*/ 5703955 h 5936250"/>
              <a:gd name="connsiteX13" fmla="*/ 4323654 w 8636594"/>
              <a:gd name="connsiteY13" fmla="*/ 5676722 h 5936250"/>
              <a:gd name="connsiteX14" fmla="*/ 4357854 w 8636594"/>
              <a:gd name="connsiteY14" fmla="*/ 5649218 h 5936250"/>
              <a:gd name="connsiteX15" fmla="*/ 4391688 w 8636594"/>
              <a:gd name="connsiteY15" fmla="*/ 5621446 h 5936250"/>
              <a:gd name="connsiteX16" fmla="*/ 4425162 w 8636594"/>
              <a:gd name="connsiteY16" fmla="*/ 5593409 h 5936250"/>
              <a:gd name="connsiteX17" fmla="*/ 4458281 w 8636594"/>
              <a:gd name="connsiteY17" fmla="*/ 5565111 h 5936250"/>
              <a:gd name="connsiteX18" fmla="*/ 4491053 w 8636594"/>
              <a:gd name="connsiteY18" fmla="*/ 5536556 h 5936250"/>
              <a:gd name="connsiteX19" fmla="*/ 4523484 w 8636594"/>
              <a:gd name="connsiteY19" fmla="*/ 5507747 h 5936250"/>
              <a:gd name="connsiteX20" fmla="*/ 4555580 w 8636594"/>
              <a:gd name="connsiteY20" fmla="*/ 5478687 h 5936250"/>
              <a:gd name="connsiteX21" fmla="*/ 4587347 w 8636594"/>
              <a:gd name="connsiteY21" fmla="*/ 5449380 h 5936250"/>
              <a:gd name="connsiteX22" fmla="*/ 4618793 w 8636594"/>
              <a:gd name="connsiteY22" fmla="*/ 5419830 h 5936250"/>
              <a:gd name="connsiteX23" fmla="*/ 4649922 w 8636594"/>
              <a:gd name="connsiteY23" fmla="*/ 5390040 h 5936250"/>
              <a:gd name="connsiteX24" fmla="*/ 4680742 w 8636594"/>
              <a:gd name="connsiteY24" fmla="*/ 5360014 h 5936250"/>
              <a:gd name="connsiteX25" fmla="*/ 4711259 w 8636594"/>
              <a:gd name="connsiteY25" fmla="*/ 5329755 h 5936250"/>
              <a:gd name="connsiteX26" fmla="*/ 4741478 w 8636594"/>
              <a:gd name="connsiteY26" fmla="*/ 5299266 h 5936250"/>
              <a:gd name="connsiteX27" fmla="*/ 4771408 w 8636594"/>
              <a:gd name="connsiteY27" fmla="*/ 5268551 h 5936250"/>
              <a:gd name="connsiteX28" fmla="*/ 4801053 w 8636594"/>
              <a:gd name="connsiteY28" fmla="*/ 5237614 h 5936250"/>
              <a:gd name="connsiteX29" fmla="*/ 4830420 w 8636594"/>
              <a:gd name="connsiteY29" fmla="*/ 5206458 h 5936250"/>
              <a:gd name="connsiteX30" fmla="*/ 4859516 w 8636594"/>
              <a:gd name="connsiteY30" fmla="*/ 5175087 h 5936250"/>
              <a:gd name="connsiteX31" fmla="*/ 4888347 w 8636594"/>
              <a:gd name="connsiteY31" fmla="*/ 5143504 h 5936250"/>
              <a:gd name="connsiteX32" fmla="*/ 4916919 w 8636594"/>
              <a:gd name="connsiteY32" fmla="*/ 5111713 h 5936250"/>
              <a:gd name="connsiteX33" fmla="*/ 4945238 w 8636594"/>
              <a:gd name="connsiteY33" fmla="*/ 5079717 h 5936250"/>
              <a:gd name="connsiteX34" fmla="*/ 4973311 w 8636594"/>
              <a:gd name="connsiteY34" fmla="*/ 5047519 h 5936250"/>
              <a:gd name="connsiteX35" fmla="*/ 5001145 w 8636594"/>
              <a:gd name="connsiteY35" fmla="*/ 5015124 h 5936250"/>
              <a:gd name="connsiteX36" fmla="*/ 5028745 w 8636594"/>
              <a:gd name="connsiteY36" fmla="*/ 4982535 h 5936250"/>
              <a:gd name="connsiteX37" fmla="*/ 5056117 w 8636594"/>
              <a:gd name="connsiteY37" fmla="*/ 4949755 h 5936250"/>
              <a:gd name="connsiteX38" fmla="*/ 5083269 w 8636594"/>
              <a:gd name="connsiteY38" fmla="*/ 4916787 h 5936250"/>
              <a:gd name="connsiteX39" fmla="*/ 5110207 w 8636594"/>
              <a:gd name="connsiteY39" fmla="*/ 4883636 h 5936250"/>
              <a:gd name="connsiteX40" fmla="*/ 5136937 w 8636594"/>
              <a:gd name="connsiteY40" fmla="*/ 4850305 h 5936250"/>
              <a:gd name="connsiteX41" fmla="*/ 5163464 w 8636594"/>
              <a:gd name="connsiteY41" fmla="*/ 4816797 h 5936250"/>
              <a:gd name="connsiteX42" fmla="*/ 5215940 w 8636594"/>
              <a:gd name="connsiteY42" fmla="*/ 4749265 h 5936250"/>
              <a:gd name="connsiteX43" fmla="*/ 5267684 w 8636594"/>
              <a:gd name="connsiteY43" fmla="*/ 4681068 h 5936250"/>
              <a:gd name="connsiteX44" fmla="*/ 5318748 w 8636594"/>
              <a:gd name="connsiteY44" fmla="*/ 4612234 h 5936250"/>
              <a:gd name="connsiteX45" fmla="*/ 5369182 w 8636594"/>
              <a:gd name="connsiteY45" fmla="*/ 4542793 h 5936250"/>
              <a:gd name="connsiteX46" fmla="*/ 5419038 w 8636594"/>
              <a:gd name="connsiteY46" fmla="*/ 4472771 h 5936250"/>
              <a:gd name="connsiteX47" fmla="*/ 5468365 w 8636594"/>
              <a:gd name="connsiteY47" fmla="*/ 4402196 h 5936250"/>
              <a:gd name="connsiteX48" fmla="*/ 5517215 w 8636594"/>
              <a:gd name="connsiteY48" fmla="*/ 4331098 h 5936250"/>
              <a:gd name="connsiteX49" fmla="*/ 5565637 w 8636594"/>
              <a:gd name="connsiteY49" fmla="*/ 4259503 h 5936250"/>
              <a:gd name="connsiteX50" fmla="*/ 5613684 w 8636594"/>
              <a:gd name="connsiteY50" fmla="*/ 4187441 h 5936250"/>
              <a:gd name="connsiteX51" fmla="*/ 5685160 w 8636594"/>
              <a:gd name="connsiteY51" fmla="*/ 4078531 h 5936250"/>
              <a:gd name="connsiteX52" fmla="*/ 5756074 w 8636594"/>
              <a:gd name="connsiteY52" fmla="*/ 3968727 h 5936250"/>
              <a:gd name="connsiteX53" fmla="*/ 5873483 w 8636594"/>
              <a:gd name="connsiteY53" fmla="*/ 3783989 h 5936250"/>
              <a:gd name="connsiteX54" fmla="*/ 6203209 w 8636594"/>
              <a:gd name="connsiteY54" fmla="*/ 3258640 h 5936250"/>
              <a:gd name="connsiteX55" fmla="*/ 6299430 w 8636594"/>
              <a:gd name="connsiteY55" fmla="*/ 3107321 h 5936250"/>
              <a:gd name="connsiteX56" fmla="*/ 6372650 w 8636594"/>
              <a:gd name="connsiteY56" fmla="*/ 2993735 h 5936250"/>
              <a:gd name="connsiteX57" fmla="*/ 6453197 w 8636594"/>
              <a:gd name="connsiteY57" fmla="*/ 2869788 h 5936250"/>
              <a:gd name="connsiteX58" fmla="*/ 6564167 w 8636594"/>
              <a:gd name="connsiteY58" fmla="*/ 2696807 h 5936250"/>
              <a:gd name="connsiteX59" fmla="*/ 6976233 w 8636594"/>
              <a:gd name="connsiteY59" fmla="*/ 2045274 h 5936250"/>
              <a:gd name="connsiteX60" fmla="*/ 7086755 w 8636594"/>
              <a:gd name="connsiteY60" fmla="*/ 1872743 h 5936250"/>
              <a:gd name="connsiteX61" fmla="*/ 7170279 w 8636594"/>
              <a:gd name="connsiteY61" fmla="*/ 1744202 h 5936250"/>
              <a:gd name="connsiteX62" fmla="*/ 7226351 w 8636594"/>
              <a:gd name="connsiteY62" fmla="*/ 1659017 h 5936250"/>
              <a:gd name="connsiteX63" fmla="*/ 7282789 w 8636594"/>
              <a:gd name="connsiteY63" fmla="*/ 1574303 h 5936250"/>
              <a:gd name="connsiteX64" fmla="*/ 7339643 w 8636594"/>
              <a:gd name="connsiteY64" fmla="*/ 1490113 h 5936250"/>
              <a:gd name="connsiteX65" fmla="*/ 7396957 w 8636594"/>
              <a:gd name="connsiteY65" fmla="*/ 1406503 h 5936250"/>
              <a:gd name="connsiteX66" fmla="*/ 7454781 w 8636594"/>
              <a:gd name="connsiteY66" fmla="*/ 1323526 h 5936250"/>
              <a:gd name="connsiteX67" fmla="*/ 7513161 w 8636594"/>
              <a:gd name="connsiteY67" fmla="*/ 1241237 h 5936250"/>
              <a:gd name="connsiteX68" fmla="*/ 7572144 w 8636594"/>
              <a:gd name="connsiteY68" fmla="*/ 1159689 h 5936250"/>
              <a:gd name="connsiteX69" fmla="*/ 7601877 w 8636594"/>
              <a:gd name="connsiteY69" fmla="*/ 1119210 h 5936250"/>
              <a:gd name="connsiteX70" fmla="*/ 7631779 w 8636594"/>
              <a:gd name="connsiteY70" fmla="*/ 1078937 h 5936250"/>
              <a:gd name="connsiteX71" fmla="*/ 7661855 w 8636594"/>
              <a:gd name="connsiteY71" fmla="*/ 1038876 h 5936250"/>
              <a:gd name="connsiteX72" fmla="*/ 7692111 w 8636594"/>
              <a:gd name="connsiteY72" fmla="*/ 999035 h 5936250"/>
              <a:gd name="connsiteX73" fmla="*/ 7722554 w 8636594"/>
              <a:gd name="connsiteY73" fmla="*/ 959419 h 5936250"/>
              <a:gd name="connsiteX74" fmla="*/ 7753190 w 8636594"/>
              <a:gd name="connsiteY74" fmla="*/ 920037 h 5936250"/>
              <a:gd name="connsiteX75" fmla="*/ 7784023 w 8636594"/>
              <a:gd name="connsiteY75" fmla="*/ 880894 h 5936250"/>
              <a:gd name="connsiteX76" fmla="*/ 7815061 w 8636594"/>
              <a:gd name="connsiteY76" fmla="*/ 841997 h 5936250"/>
              <a:gd name="connsiteX77" fmla="*/ 7846308 w 8636594"/>
              <a:gd name="connsiteY77" fmla="*/ 803354 h 5936250"/>
              <a:gd name="connsiteX78" fmla="*/ 7877772 w 8636594"/>
              <a:gd name="connsiteY78" fmla="*/ 764970 h 5936250"/>
              <a:gd name="connsiteX79" fmla="*/ 7909458 w 8636594"/>
              <a:gd name="connsiteY79" fmla="*/ 726853 h 5936250"/>
              <a:gd name="connsiteX80" fmla="*/ 7941371 w 8636594"/>
              <a:gd name="connsiteY80" fmla="*/ 689010 h 5936250"/>
              <a:gd name="connsiteX81" fmla="*/ 7973518 w 8636594"/>
              <a:gd name="connsiteY81" fmla="*/ 651447 h 5936250"/>
              <a:gd name="connsiteX82" fmla="*/ 8005905 w 8636594"/>
              <a:gd name="connsiteY82" fmla="*/ 614171 h 5936250"/>
              <a:gd name="connsiteX83" fmla="*/ 8038538 w 8636594"/>
              <a:gd name="connsiteY83" fmla="*/ 577189 h 5936250"/>
              <a:gd name="connsiteX84" fmla="*/ 8071421 w 8636594"/>
              <a:gd name="connsiteY84" fmla="*/ 540507 h 5936250"/>
              <a:gd name="connsiteX85" fmla="*/ 8104563 w 8636594"/>
              <a:gd name="connsiteY85" fmla="*/ 504132 h 5936250"/>
              <a:gd name="connsiteX86" fmla="*/ 8137967 w 8636594"/>
              <a:gd name="connsiteY86" fmla="*/ 468072 h 5936250"/>
              <a:gd name="connsiteX87" fmla="*/ 8171641 w 8636594"/>
              <a:gd name="connsiteY87" fmla="*/ 432332 h 5936250"/>
              <a:gd name="connsiteX88" fmla="*/ 8205590 w 8636594"/>
              <a:gd name="connsiteY88" fmla="*/ 396920 h 5936250"/>
              <a:gd name="connsiteX89" fmla="*/ 8239820 w 8636594"/>
              <a:gd name="connsiteY89" fmla="*/ 361843 h 5936250"/>
              <a:gd name="connsiteX90" fmla="*/ 8274337 w 8636594"/>
              <a:gd name="connsiteY90" fmla="*/ 327107 h 5936250"/>
              <a:gd name="connsiteX91" fmla="*/ 8309147 w 8636594"/>
              <a:gd name="connsiteY91" fmla="*/ 292718 h 5936250"/>
              <a:gd name="connsiteX92" fmla="*/ 8344256 w 8636594"/>
              <a:gd name="connsiteY92" fmla="*/ 258685 h 5936250"/>
              <a:gd name="connsiteX93" fmla="*/ 8379669 w 8636594"/>
              <a:gd name="connsiteY93" fmla="*/ 225013 h 5936250"/>
              <a:gd name="connsiteX94" fmla="*/ 8415394 w 8636594"/>
              <a:gd name="connsiteY94" fmla="*/ 191709 h 5936250"/>
              <a:gd name="connsiteX95" fmla="*/ 8451434 w 8636594"/>
              <a:gd name="connsiteY95" fmla="*/ 158780 h 5936250"/>
              <a:gd name="connsiteX96" fmla="*/ 8487798 w 8636594"/>
              <a:gd name="connsiteY96" fmla="*/ 126233 h 5936250"/>
              <a:gd name="connsiteX97" fmla="*/ 8524489 w 8636594"/>
              <a:gd name="connsiteY97" fmla="*/ 94075 h 5936250"/>
              <a:gd name="connsiteX98" fmla="*/ 8561515 w 8636594"/>
              <a:gd name="connsiteY98" fmla="*/ 62312 h 5936250"/>
              <a:gd name="connsiteX99" fmla="*/ 8598881 w 8636594"/>
              <a:gd name="connsiteY99" fmla="*/ 30951 h 5936250"/>
              <a:gd name="connsiteX100" fmla="*/ 8636594 w 8636594"/>
              <a:gd name="connsiteY100" fmla="*/ 0 h 5936250"/>
              <a:gd name="connsiteX0" fmla="*/ 8636594 w 8636594"/>
              <a:gd name="connsiteY0" fmla="*/ 0 h 5911619"/>
              <a:gd name="connsiteX1" fmla="*/ 5293 w 8636594"/>
              <a:gd name="connsiteY1" fmla="*/ 0 h 5911619"/>
              <a:gd name="connsiteX2" fmla="*/ 0 w 8636594"/>
              <a:gd name="connsiteY2" fmla="*/ 5587843 h 5911619"/>
              <a:gd name="connsiteX3" fmla="*/ 3998311 w 8636594"/>
              <a:gd name="connsiteY3" fmla="*/ 5911619 h 5911619"/>
              <a:gd name="connsiteX4" fmla="*/ 4036095 w 8636594"/>
              <a:gd name="connsiteY4" fmla="*/ 5886685 h 5911619"/>
              <a:gd name="connsiteX5" fmla="*/ 4073456 w 8636594"/>
              <a:gd name="connsiteY5" fmla="*/ 5861452 h 5911619"/>
              <a:gd name="connsiteX6" fmla="*/ 4110400 w 8636594"/>
              <a:gd name="connsiteY6" fmla="*/ 5835922 h 5911619"/>
              <a:gd name="connsiteX7" fmla="*/ 4146933 w 8636594"/>
              <a:gd name="connsiteY7" fmla="*/ 5810100 h 5911619"/>
              <a:gd name="connsiteX8" fmla="*/ 4183061 w 8636594"/>
              <a:gd name="connsiteY8" fmla="*/ 5783988 h 5911619"/>
              <a:gd name="connsiteX9" fmla="*/ 4218791 w 8636594"/>
              <a:gd name="connsiteY9" fmla="*/ 5757591 h 5911619"/>
              <a:gd name="connsiteX10" fmla="*/ 4254129 w 8636594"/>
              <a:gd name="connsiteY10" fmla="*/ 5730912 h 5911619"/>
              <a:gd name="connsiteX11" fmla="*/ 4289081 w 8636594"/>
              <a:gd name="connsiteY11" fmla="*/ 5703955 h 5911619"/>
              <a:gd name="connsiteX12" fmla="*/ 4323654 w 8636594"/>
              <a:gd name="connsiteY12" fmla="*/ 5676722 h 5911619"/>
              <a:gd name="connsiteX13" fmla="*/ 4357854 w 8636594"/>
              <a:gd name="connsiteY13" fmla="*/ 5649218 h 5911619"/>
              <a:gd name="connsiteX14" fmla="*/ 4391688 w 8636594"/>
              <a:gd name="connsiteY14" fmla="*/ 5621446 h 5911619"/>
              <a:gd name="connsiteX15" fmla="*/ 4425162 w 8636594"/>
              <a:gd name="connsiteY15" fmla="*/ 5593409 h 5911619"/>
              <a:gd name="connsiteX16" fmla="*/ 4458281 w 8636594"/>
              <a:gd name="connsiteY16" fmla="*/ 5565111 h 5911619"/>
              <a:gd name="connsiteX17" fmla="*/ 4491053 w 8636594"/>
              <a:gd name="connsiteY17" fmla="*/ 5536556 h 5911619"/>
              <a:gd name="connsiteX18" fmla="*/ 4523484 w 8636594"/>
              <a:gd name="connsiteY18" fmla="*/ 5507747 h 5911619"/>
              <a:gd name="connsiteX19" fmla="*/ 4555580 w 8636594"/>
              <a:gd name="connsiteY19" fmla="*/ 5478687 h 5911619"/>
              <a:gd name="connsiteX20" fmla="*/ 4587347 w 8636594"/>
              <a:gd name="connsiteY20" fmla="*/ 5449380 h 5911619"/>
              <a:gd name="connsiteX21" fmla="*/ 4618793 w 8636594"/>
              <a:gd name="connsiteY21" fmla="*/ 5419830 h 5911619"/>
              <a:gd name="connsiteX22" fmla="*/ 4649922 w 8636594"/>
              <a:gd name="connsiteY22" fmla="*/ 5390040 h 5911619"/>
              <a:gd name="connsiteX23" fmla="*/ 4680742 w 8636594"/>
              <a:gd name="connsiteY23" fmla="*/ 5360014 h 5911619"/>
              <a:gd name="connsiteX24" fmla="*/ 4711259 w 8636594"/>
              <a:gd name="connsiteY24" fmla="*/ 5329755 h 5911619"/>
              <a:gd name="connsiteX25" fmla="*/ 4741478 w 8636594"/>
              <a:gd name="connsiteY25" fmla="*/ 5299266 h 5911619"/>
              <a:gd name="connsiteX26" fmla="*/ 4771408 w 8636594"/>
              <a:gd name="connsiteY26" fmla="*/ 5268551 h 5911619"/>
              <a:gd name="connsiteX27" fmla="*/ 4801053 w 8636594"/>
              <a:gd name="connsiteY27" fmla="*/ 5237614 h 5911619"/>
              <a:gd name="connsiteX28" fmla="*/ 4830420 w 8636594"/>
              <a:gd name="connsiteY28" fmla="*/ 5206458 h 5911619"/>
              <a:gd name="connsiteX29" fmla="*/ 4859516 w 8636594"/>
              <a:gd name="connsiteY29" fmla="*/ 5175087 h 5911619"/>
              <a:gd name="connsiteX30" fmla="*/ 4888347 w 8636594"/>
              <a:gd name="connsiteY30" fmla="*/ 5143504 h 5911619"/>
              <a:gd name="connsiteX31" fmla="*/ 4916919 w 8636594"/>
              <a:gd name="connsiteY31" fmla="*/ 5111713 h 5911619"/>
              <a:gd name="connsiteX32" fmla="*/ 4945238 w 8636594"/>
              <a:gd name="connsiteY32" fmla="*/ 5079717 h 5911619"/>
              <a:gd name="connsiteX33" fmla="*/ 4973311 w 8636594"/>
              <a:gd name="connsiteY33" fmla="*/ 5047519 h 5911619"/>
              <a:gd name="connsiteX34" fmla="*/ 5001145 w 8636594"/>
              <a:gd name="connsiteY34" fmla="*/ 5015124 h 5911619"/>
              <a:gd name="connsiteX35" fmla="*/ 5028745 w 8636594"/>
              <a:gd name="connsiteY35" fmla="*/ 4982535 h 5911619"/>
              <a:gd name="connsiteX36" fmla="*/ 5056117 w 8636594"/>
              <a:gd name="connsiteY36" fmla="*/ 4949755 h 5911619"/>
              <a:gd name="connsiteX37" fmla="*/ 5083269 w 8636594"/>
              <a:gd name="connsiteY37" fmla="*/ 4916787 h 5911619"/>
              <a:gd name="connsiteX38" fmla="*/ 5110207 w 8636594"/>
              <a:gd name="connsiteY38" fmla="*/ 4883636 h 5911619"/>
              <a:gd name="connsiteX39" fmla="*/ 5136937 w 8636594"/>
              <a:gd name="connsiteY39" fmla="*/ 4850305 h 5911619"/>
              <a:gd name="connsiteX40" fmla="*/ 5163464 w 8636594"/>
              <a:gd name="connsiteY40" fmla="*/ 4816797 h 5911619"/>
              <a:gd name="connsiteX41" fmla="*/ 5215940 w 8636594"/>
              <a:gd name="connsiteY41" fmla="*/ 4749265 h 5911619"/>
              <a:gd name="connsiteX42" fmla="*/ 5267684 w 8636594"/>
              <a:gd name="connsiteY42" fmla="*/ 4681068 h 5911619"/>
              <a:gd name="connsiteX43" fmla="*/ 5318748 w 8636594"/>
              <a:gd name="connsiteY43" fmla="*/ 4612234 h 5911619"/>
              <a:gd name="connsiteX44" fmla="*/ 5369182 w 8636594"/>
              <a:gd name="connsiteY44" fmla="*/ 4542793 h 5911619"/>
              <a:gd name="connsiteX45" fmla="*/ 5419038 w 8636594"/>
              <a:gd name="connsiteY45" fmla="*/ 4472771 h 5911619"/>
              <a:gd name="connsiteX46" fmla="*/ 5468365 w 8636594"/>
              <a:gd name="connsiteY46" fmla="*/ 4402196 h 5911619"/>
              <a:gd name="connsiteX47" fmla="*/ 5517215 w 8636594"/>
              <a:gd name="connsiteY47" fmla="*/ 4331098 h 5911619"/>
              <a:gd name="connsiteX48" fmla="*/ 5565637 w 8636594"/>
              <a:gd name="connsiteY48" fmla="*/ 4259503 h 5911619"/>
              <a:gd name="connsiteX49" fmla="*/ 5613684 w 8636594"/>
              <a:gd name="connsiteY49" fmla="*/ 4187441 h 5911619"/>
              <a:gd name="connsiteX50" fmla="*/ 5685160 w 8636594"/>
              <a:gd name="connsiteY50" fmla="*/ 4078531 h 5911619"/>
              <a:gd name="connsiteX51" fmla="*/ 5756074 w 8636594"/>
              <a:gd name="connsiteY51" fmla="*/ 3968727 h 5911619"/>
              <a:gd name="connsiteX52" fmla="*/ 5873483 w 8636594"/>
              <a:gd name="connsiteY52" fmla="*/ 3783989 h 5911619"/>
              <a:gd name="connsiteX53" fmla="*/ 6203209 w 8636594"/>
              <a:gd name="connsiteY53" fmla="*/ 3258640 h 5911619"/>
              <a:gd name="connsiteX54" fmla="*/ 6299430 w 8636594"/>
              <a:gd name="connsiteY54" fmla="*/ 3107321 h 5911619"/>
              <a:gd name="connsiteX55" fmla="*/ 6372650 w 8636594"/>
              <a:gd name="connsiteY55" fmla="*/ 2993735 h 5911619"/>
              <a:gd name="connsiteX56" fmla="*/ 6453197 w 8636594"/>
              <a:gd name="connsiteY56" fmla="*/ 2869788 h 5911619"/>
              <a:gd name="connsiteX57" fmla="*/ 6564167 w 8636594"/>
              <a:gd name="connsiteY57" fmla="*/ 2696807 h 5911619"/>
              <a:gd name="connsiteX58" fmla="*/ 6976233 w 8636594"/>
              <a:gd name="connsiteY58" fmla="*/ 2045274 h 5911619"/>
              <a:gd name="connsiteX59" fmla="*/ 7086755 w 8636594"/>
              <a:gd name="connsiteY59" fmla="*/ 1872743 h 5911619"/>
              <a:gd name="connsiteX60" fmla="*/ 7170279 w 8636594"/>
              <a:gd name="connsiteY60" fmla="*/ 1744202 h 5911619"/>
              <a:gd name="connsiteX61" fmla="*/ 7226351 w 8636594"/>
              <a:gd name="connsiteY61" fmla="*/ 1659017 h 5911619"/>
              <a:gd name="connsiteX62" fmla="*/ 7282789 w 8636594"/>
              <a:gd name="connsiteY62" fmla="*/ 1574303 h 5911619"/>
              <a:gd name="connsiteX63" fmla="*/ 7339643 w 8636594"/>
              <a:gd name="connsiteY63" fmla="*/ 1490113 h 5911619"/>
              <a:gd name="connsiteX64" fmla="*/ 7396957 w 8636594"/>
              <a:gd name="connsiteY64" fmla="*/ 1406503 h 5911619"/>
              <a:gd name="connsiteX65" fmla="*/ 7454781 w 8636594"/>
              <a:gd name="connsiteY65" fmla="*/ 1323526 h 5911619"/>
              <a:gd name="connsiteX66" fmla="*/ 7513161 w 8636594"/>
              <a:gd name="connsiteY66" fmla="*/ 1241237 h 5911619"/>
              <a:gd name="connsiteX67" fmla="*/ 7572144 w 8636594"/>
              <a:gd name="connsiteY67" fmla="*/ 1159689 h 5911619"/>
              <a:gd name="connsiteX68" fmla="*/ 7601877 w 8636594"/>
              <a:gd name="connsiteY68" fmla="*/ 1119210 h 5911619"/>
              <a:gd name="connsiteX69" fmla="*/ 7631779 w 8636594"/>
              <a:gd name="connsiteY69" fmla="*/ 1078937 h 5911619"/>
              <a:gd name="connsiteX70" fmla="*/ 7661855 w 8636594"/>
              <a:gd name="connsiteY70" fmla="*/ 1038876 h 5911619"/>
              <a:gd name="connsiteX71" fmla="*/ 7692111 w 8636594"/>
              <a:gd name="connsiteY71" fmla="*/ 999035 h 5911619"/>
              <a:gd name="connsiteX72" fmla="*/ 7722554 w 8636594"/>
              <a:gd name="connsiteY72" fmla="*/ 959419 h 5911619"/>
              <a:gd name="connsiteX73" fmla="*/ 7753190 w 8636594"/>
              <a:gd name="connsiteY73" fmla="*/ 920037 h 5911619"/>
              <a:gd name="connsiteX74" fmla="*/ 7784023 w 8636594"/>
              <a:gd name="connsiteY74" fmla="*/ 880894 h 5911619"/>
              <a:gd name="connsiteX75" fmla="*/ 7815061 w 8636594"/>
              <a:gd name="connsiteY75" fmla="*/ 841997 h 5911619"/>
              <a:gd name="connsiteX76" fmla="*/ 7846308 w 8636594"/>
              <a:gd name="connsiteY76" fmla="*/ 803354 h 5911619"/>
              <a:gd name="connsiteX77" fmla="*/ 7877772 w 8636594"/>
              <a:gd name="connsiteY77" fmla="*/ 764970 h 5911619"/>
              <a:gd name="connsiteX78" fmla="*/ 7909458 w 8636594"/>
              <a:gd name="connsiteY78" fmla="*/ 726853 h 5911619"/>
              <a:gd name="connsiteX79" fmla="*/ 7941371 w 8636594"/>
              <a:gd name="connsiteY79" fmla="*/ 689010 h 5911619"/>
              <a:gd name="connsiteX80" fmla="*/ 7973518 w 8636594"/>
              <a:gd name="connsiteY80" fmla="*/ 651447 h 5911619"/>
              <a:gd name="connsiteX81" fmla="*/ 8005905 w 8636594"/>
              <a:gd name="connsiteY81" fmla="*/ 614171 h 5911619"/>
              <a:gd name="connsiteX82" fmla="*/ 8038538 w 8636594"/>
              <a:gd name="connsiteY82" fmla="*/ 577189 h 5911619"/>
              <a:gd name="connsiteX83" fmla="*/ 8071421 w 8636594"/>
              <a:gd name="connsiteY83" fmla="*/ 540507 h 5911619"/>
              <a:gd name="connsiteX84" fmla="*/ 8104563 w 8636594"/>
              <a:gd name="connsiteY84" fmla="*/ 504132 h 5911619"/>
              <a:gd name="connsiteX85" fmla="*/ 8137967 w 8636594"/>
              <a:gd name="connsiteY85" fmla="*/ 468072 h 5911619"/>
              <a:gd name="connsiteX86" fmla="*/ 8171641 w 8636594"/>
              <a:gd name="connsiteY86" fmla="*/ 432332 h 5911619"/>
              <a:gd name="connsiteX87" fmla="*/ 8205590 w 8636594"/>
              <a:gd name="connsiteY87" fmla="*/ 396920 h 5911619"/>
              <a:gd name="connsiteX88" fmla="*/ 8239820 w 8636594"/>
              <a:gd name="connsiteY88" fmla="*/ 361843 h 5911619"/>
              <a:gd name="connsiteX89" fmla="*/ 8274337 w 8636594"/>
              <a:gd name="connsiteY89" fmla="*/ 327107 h 5911619"/>
              <a:gd name="connsiteX90" fmla="*/ 8309147 w 8636594"/>
              <a:gd name="connsiteY90" fmla="*/ 292718 h 5911619"/>
              <a:gd name="connsiteX91" fmla="*/ 8344256 w 8636594"/>
              <a:gd name="connsiteY91" fmla="*/ 258685 h 5911619"/>
              <a:gd name="connsiteX92" fmla="*/ 8379669 w 8636594"/>
              <a:gd name="connsiteY92" fmla="*/ 225013 h 5911619"/>
              <a:gd name="connsiteX93" fmla="*/ 8415394 w 8636594"/>
              <a:gd name="connsiteY93" fmla="*/ 191709 h 5911619"/>
              <a:gd name="connsiteX94" fmla="*/ 8451434 w 8636594"/>
              <a:gd name="connsiteY94" fmla="*/ 158780 h 5911619"/>
              <a:gd name="connsiteX95" fmla="*/ 8487798 w 8636594"/>
              <a:gd name="connsiteY95" fmla="*/ 126233 h 5911619"/>
              <a:gd name="connsiteX96" fmla="*/ 8524489 w 8636594"/>
              <a:gd name="connsiteY96" fmla="*/ 94075 h 5911619"/>
              <a:gd name="connsiteX97" fmla="*/ 8561515 w 8636594"/>
              <a:gd name="connsiteY97" fmla="*/ 62312 h 5911619"/>
              <a:gd name="connsiteX98" fmla="*/ 8598881 w 8636594"/>
              <a:gd name="connsiteY98" fmla="*/ 30951 h 5911619"/>
              <a:gd name="connsiteX99" fmla="*/ 8636594 w 8636594"/>
              <a:gd name="connsiteY99" fmla="*/ 0 h 5911619"/>
              <a:gd name="connsiteX0" fmla="*/ 8636594 w 8636594"/>
              <a:gd name="connsiteY0" fmla="*/ 0 h 5886685"/>
              <a:gd name="connsiteX1" fmla="*/ 5293 w 8636594"/>
              <a:gd name="connsiteY1" fmla="*/ 0 h 5886685"/>
              <a:gd name="connsiteX2" fmla="*/ 0 w 8636594"/>
              <a:gd name="connsiteY2" fmla="*/ 5587843 h 5886685"/>
              <a:gd name="connsiteX3" fmla="*/ 4036095 w 8636594"/>
              <a:gd name="connsiteY3" fmla="*/ 5886685 h 5886685"/>
              <a:gd name="connsiteX4" fmla="*/ 4073456 w 8636594"/>
              <a:gd name="connsiteY4" fmla="*/ 5861452 h 5886685"/>
              <a:gd name="connsiteX5" fmla="*/ 4110400 w 8636594"/>
              <a:gd name="connsiteY5" fmla="*/ 5835922 h 5886685"/>
              <a:gd name="connsiteX6" fmla="*/ 4146933 w 8636594"/>
              <a:gd name="connsiteY6" fmla="*/ 5810100 h 5886685"/>
              <a:gd name="connsiteX7" fmla="*/ 4183061 w 8636594"/>
              <a:gd name="connsiteY7" fmla="*/ 5783988 h 5886685"/>
              <a:gd name="connsiteX8" fmla="*/ 4218791 w 8636594"/>
              <a:gd name="connsiteY8" fmla="*/ 5757591 h 5886685"/>
              <a:gd name="connsiteX9" fmla="*/ 4254129 w 8636594"/>
              <a:gd name="connsiteY9" fmla="*/ 5730912 h 5886685"/>
              <a:gd name="connsiteX10" fmla="*/ 4289081 w 8636594"/>
              <a:gd name="connsiteY10" fmla="*/ 5703955 h 5886685"/>
              <a:gd name="connsiteX11" fmla="*/ 4323654 w 8636594"/>
              <a:gd name="connsiteY11" fmla="*/ 5676722 h 5886685"/>
              <a:gd name="connsiteX12" fmla="*/ 4357854 w 8636594"/>
              <a:gd name="connsiteY12" fmla="*/ 5649218 h 5886685"/>
              <a:gd name="connsiteX13" fmla="*/ 4391688 w 8636594"/>
              <a:gd name="connsiteY13" fmla="*/ 5621446 h 5886685"/>
              <a:gd name="connsiteX14" fmla="*/ 4425162 w 8636594"/>
              <a:gd name="connsiteY14" fmla="*/ 5593409 h 5886685"/>
              <a:gd name="connsiteX15" fmla="*/ 4458281 w 8636594"/>
              <a:gd name="connsiteY15" fmla="*/ 5565111 h 5886685"/>
              <a:gd name="connsiteX16" fmla="*/ 4491053 w 8636594"/>
              <a:gd name="connsiteY16" fmla="*/ 5536556 h 5886685"/>
              <a:gd name="connsiteX17" fmla="*/ 4523484 w 8636594"/>
              <a:gd name="connsiteY17" fmla="*/ 5507747 h 5886685"/>
              <a:gd name="connsiteX18" fmla="*/ 4555580 w 8636594"/>
              <a:gd name="connsiteY18" fmla="*/ 5478687 h 5886685"/>
              <a:gd name="connsiteX19" fmla="*/ 4587347 w 8636594"/>
              <a:gd name="connsiteY19" fmla="*/ 5449380 h 5886685"/>
              <a:gd name="connsiteX20" fmla="*/ 4618793 w 8636594"/>
              <a:gd name="connsiteY20" fmla="*/ 5419830 h 5886685"/>
              <a:gd name="connsiteX21" fmla="*/ 4649922 w 8636594"/>
              <a:gd name="connsiteY21" fmla="*/ 5390040 h 5886685"/>
              <a:gd name="connsiteX22" fmla="*/ 4680742 w 8636594"/>
              <a:gd name="connsiteY22" fmla="*/ 5360014 h 5886685"/>
              <a:gd name="connsiteX23" fmla="*/ 4711259 w 8636594"/>
              <a:gd name="connsiteY23" fmla="*/ 5329755 h 5886685"/>
              <a:gd name="connsiteX24" fmla="*/ 4741478 w 8636594"/>
              <a:gd name="connsiteY24" fmla="*/ 5299266 h 5886685"/>
              <a:gd name="connsiteX25" fmla="*/ 4771408 w 8636594"/>
              <a:gd name="connsiteY25" fmla="*/ 5268551 h 5886685"/>
              <a:gd name="connsiteX26" fmla="*/ 4801053 w 8636594"/>
              <a:gd name="connsiteY26" fmla="*/ 5237614 h 5886685"/>
              <a:gd name="connsiteX27" fmla="*/ 4830420 w 8636594"/>
              <a:gd name="connsiteY27" fmla="*/ 5206458 h 5886685"/>
              <a:gd name="connsiteX28" fmla="*/ 4859516 w 8636594"/>
              <a:gd name="connsiteY28" fmla="*/ 5175087 h 5886685"/>
              <a:gd name="connsiteX29" fmla="*/ 4888347 w 8636594"/>
              <a:gd name="connsiteY29" fmla="*/ 5143504 h 5886685"/>
              <a:gd name="connsiteX30" fmla="*/ 4916919 w 8636594"/>
              <a:gd name="connsiteY30" fmla="*/ 5111713 h 5886685"/>
              <a:gd name="connsiteX31" fmla="*/ 4945238 w 8636594"/>
              <a:gd name="connsiteY31" fmla="*/ 5079717 h 5886685"/>
              <a:gd name="connsiteX32" fmla="*/ 4973311 w 8636594"/>
              <a:gd name="connsiteY32" fmla="*/ 5047519 h 5886685"/>
              <a:gd name="connsiteX33" fmla="*/ 5001145 w 8636594"/>
              <a:gd name="connsiteY33" fmla="*/ 5015124 h 5886685"/>
              <a:gd name="connsiteX34" fmla="*/ 5028745 w 8636594"/>
              <a:gd name="connsiteY34" fmla="*/ 4982535 h 5886685"/>
              <a:gd name="connsiteX35" fmla="*/ 5056117 w 8636594"/>
              <a:gd name="connsiteY35" fmla="*/ 4949755 h 5886685"/>
              <a:gd name="connsiteX36" fmla="*/ 5083269 w 8636594"/>
              <a:gd name="connsiteY36" fmla="*/ 4916787 h 5886685"/>
              <a:gd name="connsiteX37" fmla="*/ 5110207 w 8636594"/>
              <a:gd name="connsiteY37" fmla="*/ 4883636 h 5886685"/>
              <a:gd name="connsiteX38" fmla="*/ 5136937 w 8636594"/>
              <a:gd name="connsiteY38" fmla="*/ 4850305 h 5886685"/>
              <a:gd name="connsiteX39" fmla="*/ 5163464 w 8636594"/>
              <a:gd name="connsiteY39" fmla="*/ 4816797 h 5886685"/>
              <a:gd name="connsiteX40" fmla="*/ 5215940 w 8636594"/>
              <a:gd name="connsiteY40" fmla="*/ 4749265 h 5886685"/>
              <a:gd name="connsiteX41" fmla="*/ 5267684 w 8636594"/>
              <a:gd name="connsiteY41" fmla="*/ 4681068 h 5886685"/>
              <a:gd name="connsiteX42" fmla="*/ 5318748 w 8636594"/>
              <a:gd name="connsiteY42" fmla="*/ 4612234 h 5886685"/>
              <a:gd name="connsiteX43" fmla="*/ 5369182 w 8636594"/>
              <a:gd name="connsiteY43" fmla="*/ 4542793 h 5886685"/>
              <a:gd name="connsiteX44" fmla="*/ 5419038 w 8636594"/>
              <a:gd name="connsiteY44" fmla="*/ 4472771 h 5886685"/>
              <a:gd name="connsiteX45" fmla="*/ 5468365 w 8636594"/>
              <a:gd name="connsiteY45" fmla="*/ 4402196 h 5886685"/>
              <a:gd name="connsiteX46" fmla="*/ 5517215 w 8636594"/>
              <a:gd name="connsiteY46" fmla="*/ 4331098 h 5886685"/>
              <a:gd name="connsiteX47" fmla="*/ 5565637 w 8636594"/>
              <a:gd name="connsiteY47" fmla="*/ 4259503 h 5886685"/>
              <a:gd name="connsiteX48" fmla="*/ 5613684 w 8636594"/>
              <a:gd name="connsiteY48" fmla="*/ 4187441 h 5886685"/>
              <a:gd name="connsiteX49" fmla="*/ 5685160 w 8636594"/>
              <a:gd name="connsiteY49" fmla="*/ 4078531 h 5886685"/>
              <a:gd name="connsiteX50" fmla="*/ 5756074 w 8636594"/>
              <a:gd name="connsiteY50" fmla="*/ 3968727 h 5886685"/>
              <a:gd name="connsiteX51" fmla="*/ 5873483 w 8636594"/>
              <a:gd name="connsiteY51" fmla="*/ 3783989 h 5886685"/>
              <a:gd name="connsiteX52" fmla="*/ 6203209 w 8636594"/>
              <a:gd name="connsiteY52" fmla="*/ 3258640 h 5886685"/>
              <a:gd name="connsiteX53" fmla="*/ 6299430 w 8636594"/>
              <a:gd name="connsiteY53" fmla="*/ 3107321 h 5886685"/>
              <a:gd name="connsiteX54" fmla="*/ 6372650 w 8636594"/>
              <a:gd name="connsiteY54" fmla="*/ 2993735 h 5886685"/>
              <a:gd name="connsiteX55" fmla="*/ 6453197 w 8636594"/>
              <a:gd name="connsiteY55" fmla="*/ 2869788 h 5886685"/>
              <a:gd name="connsiteX56" fmla="*/ 6564167 w 8636594"/>
              <a:gd name="connsiteY56" fmla="*/ 2696807 h 5886685"/>
              <a:gd name="connsiteX57" fmla="*/ 6976233 w 8636594"/>
              <a:gd name="connsiteY57" fmla="*/ 2045274 h 5886685"/>
              <a:gd name="connsiteX58" fmla="*/ 7086755 w 8636594"/>
              <a:gd name="connsiteY58" fmla="*/ 1872743 h 5886685"/>
              <a:gd name="connsiteX59" fmla="*/ 7170279 w 8636594"/>
              <a:gd name="connsiteY59" fmla="*/ 1744202 h 5886685"/>
              <a:gd name="connsiteX60" fmla="*/ 7226351 w 8636594"/>
              <a:gd name="connsiteY60" fmla="*/ 1659017 h 5886685"/>
              <a:gd name="connsiteX61" fmla="*/ 7282789 w 8636594"/>
              <a:gd name="connsiteY61" fmla="*/ 1574303 h 5886685"/>
              <a:gd name="connsiteX62" fmla="*/ 7339643 w 8636594"/>
              <a:gd name="connsiteY62" fmla="*/ 1490113 h 5886685"/>
              <a:gd name="connsiteX63" fmla="*/ 7396957 w 8636594"/>
              <a:gd name="connsiteY63" fmla="*/ 1406503 h 5886685"/>
              <a:gd name="connsiteX64" fmla="*/ 7454781 w 8636594"/>
              <a:gd name="connsiteY64" fmla="*/ 1323526 h 5886685"/>
              <a:gd name="connsiteX65" fmla="*/ 7513161 w 8636594"/>
              <a:gd name="connsiteY65" fmla="*/ 1241237 h 5886685"/>
              <a:gd name="connsiteX66" fmla="*/ 7572144 w 8636594"/>
              <a:gd name="connsiteY66" fmla="*/ 1159689 h 5886685"/>
              <a:gd name="connsiteX67" fmla="*/ 7601877 w 8636594"/>
              <a:gd name="connsiteY67" fmla="*/ 1119210 h 5886685"/>
              <a:gd name="connsiteX68" fmla="*/ 7631779 w 8636594"/>
              <a:gd name="connsiteY68" fmla="*/ 1078937 h 5886685"/>
              <a:gd name="connsiteX69" fmla="*/ 7661855 w 8636594"/>
              <a:gd name="connsiteY69" fmla="*/ 1038876 h 5886685"/>
              <a:gd name="connsiteX70" fmla="*/ 7692111 w 8636594"/>
              <a:gd name="connsiteY70" fmla="*/ 999035 h 5886685"/>
              <a:gd name="connsiteX71" fmla="*/ 7722554 w 8636594"/>
              <a:gd name="connsiteY71" fmla="*/ 959419 h 5886685"/>
              <a:gd name="connsiteX72" fmla="*/ 7753190 w 8636594"/>
              <a:gd name="connsiteY72" fmla="*/ 920037 h 5886685"/>
              <a:gd name="connsiteX73" fmla="*/ 7784023 w 8636594"/>
              <a:gd name="connsiteY73" fmla="*/ 880894 h 5886685"/>
              <a:gd name="connsiteX74" fmla="*/ 7815061 w 8636594"/>
              <a:gd name="connsiteY74" fmla="*/ 841997 h 5886685"/>
              <a:gd name="connsiteX75" fmla="*/ 7846308 w 8636594"/>
              <a:gd name="connsiteY75" fmla="*/ 803354 h 5886685"/>
              <a:gd name="connsiteX76" fmla="*/ 7877772 w 8636594"/>
              <a:gd name="connsiteY76" fmla="*/ 764970 h 5886685"/>
              <a:gd name="connsiteX77" fmla="*/ 7909458 w 8636594"/>
              <a:gd name="connsiteY77" fmla="*/ 726853 h 5886685"/>
              <a:gd name="connsiteX78" fmla="*/ 7941371 w 8636594"/>
              <a:gd name="connsiteY78" fmla="*/ 689010 h 5886685"/>
              <a:gd name="connsiteX79" fmla="*/ 7973518 w 8636594"/>
              <a:gd name="connsiteY79" fmla="*/ 651447 h 5886685"/>
              <a:gd name="connsiteX80" fmla="*/ 8005905 w 8636594"/>
              <a:gd name="connsiteY80" fmla="*/ 614171 h 5886685"/>
              <a:gd name="connsiteX81" fmla="*/ 8038538 w 8636594"/>
              <a:gd name="connsiteY81" fmla="*/ 577189 h 5886685"/>
              <a:gd name="connsiteX82" fmla="*/ 8071421 w 8636594"/>
              <a:gd name="connsiteY82" fmla="*/ 540507 h 5886685"/>
              <a:gd name="connsiteX83" fmla="*/ 8104563 w 8636594"/>
              <a:gd name="connsiteY83" fmla="*/ 504132 h 5886685"/>
              <a:gd name="connsiteX84" fmla="*/ 8137967 w 8636594"/>
              <a:gd name="connsiteY84" fmla="*/ 468072 h 5886685"/>
              <a:gd name="connsiteX85" fmla="*/ 8171641 w 8636594"/>
              <a:gd name="connsiteY85" fmla="*/ 432332 h 5886685"/>
              <a:gd name="connsiteX86" fmla="*/ 8205590 w 8636594"/>
              <a:gd name="connsiteY86" fmla="*/ 396920 h 5886685"/>
              <a:gd name="connsiteX87" fmla="*/ 8239820 w 8636594"/>
              <a:gd name="connsiteY87" fmla="*/ 361843 h 5886685"/>
              <a:gd name="connsiteX88" fmla="*/ 8274337 w 8636594"/>
              <a:gd name="connsiteY88" fmla="*/ 327107 h 5886685"/>
              <a:gd name="connsiteX89" fmla="*/ 8309147 w 8636594"/>
              <a:gd name="connsiteY89" fmla="*/ 292718 h 5886685"/>
              <a:gd name="connsiteX90" fmla="*/ 8344256 w 8636594"/>
              <a:gd name="connsiteY90" fmla="*/ 258685 h 5886685"/>
              <a:gd name="connsiteX91" fmla="*/ 8379669 w 8636594"/>
              <a:gd name="connsiteY91" fmla="*/ 225013 h 5886685"/>
              <a:gd name="connsiteX92" fmla="*/ 8415394 w 8636594"/>
              <a:gd name="connsiteY92" fmla="*/ 191709 h 5886685"/>
              <a:gd name="connsiteX93" fmla="*/ 8451434 w 8636594"/>
              <a:gd name="connsiteY93" fmla="*/ 158780 h 5886685"/>
              <a:gd name="connsiteX94" fmla="*/ 8487798 w 8636594"/>
              <a:gd name="connsiteY94" fmla="*/ 126233 h 5886685"/>
              <a:gd name="connsiteX95" fmla="*/ 8524489 w 8636594"/>
              <a:gd name="connsiteY95" fmla="*/ 94075 h 5886685"/>
              <a:gd name="connsiteX96" fmla="*/ 8561515 w 8636594"/>
              <a:gd name="connsiteY96" fmla="*/ 62312 h 5886685"/>
              <a:gd name="connsiteX97" fmla="*/ 8598881 w 8636594"/>
              <a:gd name="connsiteY97" fmla="*/ 30951 h 5886685"/>
              <a:gd name="connsiteX98" fmla="*/ 8636594 w 8636594"/>
              <a:gd name="connsiteY98" fmla="*/ 0 h 5886685"/>
              <a:gd name="connsiteX0" fmla="*/ 8636594 w 8636594"/>
              <a:gd name="connsiteY0" fmla="*/ 0 h 5886685"/>
              <a:gd name="connsiteX1" fmla="*/ 5293 w 8636594"/>
              <a:gd name="connsiteY1" fmla="*/ 0 h 5886685"/>
              <a:gd name="connsiteX2" fmla="*/ 0 w 8636594"/>
              <a:gd name="connsiteY2" fmla="*/ 5587843 h 5886685"/>
              <a:gd name="connsiteX3" fmla="*/ 4036095 w 8636594"/>
              <a:gd name="connsiteY3" fmla="*/ 5886685 h 5886685"/>
              <a:gd name="connsiteX4" fmla="*/ 4110400 w 8636594"/>
              <a:gd name="connsiteY4" fmla="*/ 5835922 h 5886685"/>
              <a:gd name="connsiteX5" fmla="*/ 4146933 w 8636594"/>
              <a:gd name="connsiteY5" fmla="*/ 5810100 h 5886685"/>
              <a:gd name="connsiteX6" fmla="*/ 4183061 w 8636594"/>
              <a:gd name="connsiteY6" fmla="*/ 5783988 h 5886685"/>
              <a:gd name="connsiteX7" fmla="*/ 4218791 w 8636594"/>
              <a:gd name="connsiteY7" fmla="*/ 5757591 h 5886685"/>
              <a:gd name="connsiteX8" fmla="*/ 4254129 w 8636594"/>
              <a:gd name="connsiteY8" fmla="*/ 5730912 h 5886685"/>
              <a:gd name="connsiteX9" fmla="*/ 4289081 w 8636594"/>
              <a:gd name="connsiteY9" fmla="*/ 5703955 h 5886685"/>
              <a:gd name="connsiteX10" fmla="*/ 4323654 w 8636594"/>
              <a:gd name="connsiteY10" fmla="*/ 5676722 h 5886685"/>
              <a:gd name="connsiteX11" fmla="*/ 4357854 w 8636594"/>
              <a:gd name="connsiteY11" fmla="*/ 5649218 h 5886685"/>
              <a:gd name="connsiteX12" fmla="*/ 4391688 w 8636594"/>
              <a:gd name="connsiteY12" fmla="*/ 5621446 h 5886685"/>
              <a:gd name="connsiteX13" fmla="*/ 4425162 w 8636594"/>
              <a:gd name="connsiteY13" fmla="*/ 5593409 h 5886685"/>
              <a:gd name="connsiteX14" fmla="*/ 4458281 w 8636594"/>
              <a:gd name="connsiteY14" fmla="*/ 5565111 h 5886685"/>
              <a:gd name="connsiteX15" fmla="*/ 4491053 w 8636594"/>
              <a:gd name="connsiteY15" fmla="*/ 5536556 h 5886685"/>
              <a:gd name="connsiteX16" fmla="*/ 4523484 w 8636594"/>
              <a:gd name="connsiteY16" fmla="*/ 5507747 h 5886685"/>
              <a:gd name="connsiteX17" fmla="*/ 4555580 w 8636594"/>
              <a:gd name="connsiteY17" fmla="*/ 5478687 h 5886685"/>
              <a:gd name="connsiteX18" fmla="*/ 4587347 w 8636594"/>
              <a:gd name="connsiteY18" fmla="*/ 5449380 h 5886685"/>
              <a:gd name="connsiteX19" fmla="*/ 4618793 w 8636594"/>
              <a:gd name="connsiteY19" fmla="*/ 5419830 h 5886685"/>
              <a:gd name="connsiteX20" fmla="*/ 4649922 w 8636594"/>
              <a:gd name="connsiteY20" fmla="*/ 5390040 h 5886685"/>
              <a:gd name="connsiteX21" fmla="*/ 4680742 w 8636594"/>
              <a:gd name="connsiteY21" fmla="*/ 5360014 h 5886685"/>
              <a:gd name="connsiteX22" fmla="*/ 4711259 w 8636594"/>
              <a:gd name="connsiteY22" fmla="*/ 5329755 h 5886685"/>
              <a:gd name="connsiteX23" fmla="*/ 4741478 w 8636594"/>
              <a:gd name="connsiteY23" fmla="*/ 5299266 h 5886685"/>
              <a:gd name="connsiteX24" fmla="*/ 4771408 w 8636594"/>
              <a:gd name="connsiteY24" fmla="*/ 5268551 h 5886685"/>
              <a:gd name="connsiteX25" fmla="*/ 4801053 w 8636594"/>
              <a:gd name="connsiteY25" fmla="*/ 5237614 h 5886685"/>
              <a:gd name="connsiteX26" fmla="*/ 4830420 w 8636594"/>
              <a:gd name="connsiteY26" fmla="*/ 5206458 h 5886685"/>
              <a:gd name="connsiteX27" fmla="*/ 4859516 w 8636594"/>
              <a:gd name="connsiteY27" fmla="*/ 5175087 h 5886685"/>
              <a:gd name="connsiteX28" fmla="*/ 4888347 w 8636594"/>
              <a:gd name="connsiteY28" fmla="*/ 5143504 h 5886685"/>
              <a:gd name="connsiteX29" fmla="*/ 4916919 w 8636594"/>
              <a:gd name="connsiteY29" fmla="*/ 5111713 h 5886685"/>
              <a:gd name="connsiteX30" fmla="*/ 4945238 w 8636594"/>
              <a:gd name="connsiteY30" fmla="*/ 5079717 h 5886685"/>
              <a:gd name="connsiteX31" fmla="*/ 4973311 w 8636594"/>
              <a:gd name="connsiteY31" fmla="*/ 5047519 h 5886685"/>
              <a:gd name="connsiteX32" fmla="*/ 5001145 w 8636594"/>
              <a:gd name="connsiteY32" fmla="*/ 5015124 h 5886685"/>
              <a:gd name="connsiteX33" fmla="*/ 5028745 w 8636594"/>
              <a:gd name="connsiteY33" fmla="*/ 4982535 h 5886685"/>
              <a:gd name="connsiteX34" fmla="*/ 5056117 w 8636594"/>
              <a:gd name="connsiteY34" fmla="*/ 4949755 h 5886685"/>
              <a:gd name="connsiteX35" fmla="*/ 5083269 w 8636594"/>
              <a:gd name="connsiteY35" fmla="*/ 4916787 h 5886685"/>
              <a:gd name="connsiteX36" fmla="*/ 5110207 w 8636594"/>
              <a:gd name="connsiteY36" fmla="*/ 4883636 h 5886685"/>
              <a:gd name="connsiteX37" fmla="*/ 5136937 w 8636594"/>
              <a:gd name="connsiteY37" fmla="*/ 4850305 h 5886685"/>
              <a:gd name="connsiteX38" fmla="*/ 5163464 w 8636594"/>
              <a:gd name="connsiteY38" fmla="*/ 4816797 h 5886685"/>
              <a:gd name="connsiteX39" fmla="*/ 5215940 w 8636594"/>
              <a:gd name="connsiteY39" fmla="*/ 4749265 h 5886685"/>
              <a:gd name="connsiteX40" fmla="*/ 5267684 w 8636594"/>
              <a:gd name="connsiteY40" fmla="*/ 4681068 h 5886685"/>
              <a:gd name="connsiteX41" fmla="*/ 5318748 w 8636594"/>
              <a:gd name="connsiteY41" fmla="*/ 4612234 h 5886685"/>
              <a:gd name="connsiteX42" fmla="*/ 5369182 w 8636594"/>
              <a:gd name="connsiteY42" fmla="*/ 4542793 h 5886685"/>
              <a:gd name="connsiteX43" fmla="*/ 5419038 w 8636594"/>
              <a:gd name="connsiteY43" fmla="*/ 4472771 h 5886685"/>
              <a:gd name="connsiteX44" fmla="*/ 5468365 w 8636594"/>
              <a:gd name="connsiteY44" fmla="*/ 4402196 h 5886685"/>
              <a:gd name="connsiteX45" fmla="*/ 5517215 w 8636594"/>
              <a:gd name="connsiteY45" fmla="*/ 4331098 h 5886685"/>
              <a:gd name="connsiteX46" fmla="*/ 5565637 w 8636594"/>
              <a:gd name="connsiteY46" fmla="*/ 4259503 h 5886685"/>
              <a:gd name="connsiteX47" fmla="*/ 5613684 w 8636594"/>
              <a:gd name="connsiteY47" fmla="*/ 4187441 h 5886685"/>
              <a:gd name="connsiteX48" fmla="*/ 5685160 w 8636594"/>
              <a:gd name="connsiteY48" fmla="*/ 4078531 h 5886685"/>
              <a:gd name="connsiteX49" fmla="*/ 5756074 w 8636594"/>
              <a:gd name="connsiteY49" fmla="*/ 3968727 h 5886685"/>
              <a:gd name="connsiteX50" fmla="*/ 5873483 w 8636594"/>
              <a:gd name="connsiteY50" fmla="*/ 3783989 h 5886685"/>
              <a:gd name="connsiteX51" fmla="*/ 6203209 w 8636594"/>
              <a:gd name="connsiteY51" fmla="*/ 3258640 h 5886685"/>
              <a:gd name="connsiteX52" fmla="*/ 6299430 w 8636594"/>
              <a:gd name="connsiteY52" fmla="*/ 3107321 h 5886685"/>
              <a:gd name="connsiteX53" fmla="*/ 6372650 w 8636594"/>
              <a:gd name="connsiteY53" fmla="*/ 2993735 h 5886685"/>
              <a:gd name="connsiteX54" fmla="*/ 6453197 w 8636594"/>
              <a:gd name="connsiteY54" fmla="*/ 2869788 h 5886685"/>
              <a:gd name="connsiteX55" fmla="*/ 6564167 w 8636594"/>
              <a:gd name="connsiteY55" fmla="*/ 2696807 h 5886685"/>
              <a:gd name="connsiteX56" fmla="*/ 6976233 w 8636594"/>
              <a:gd name="connsiteY56" fmla="*/ 2045274 h 5886685"/>
              <a:gd name="connsiteX57" fmla="*/ 7086755 w 8636594"/>
              <a:gd name="connsiteY57" fmla="*/ 1872743 h 5886685"/>
              <a:gd name="connsiteX58" fmla="*/ 7170279 w 8636594"/>
              <a:gd name="connsiteY58" fmla="*/ 1744202 h 5886685"/>
              <a:gd name="connsiteX59" fmla="*/ 7226351 w 8636594"/>
              <a:gd name="connsiteY59" fmla="*/ 1659017 h 5886685"/>
              <a:gd name="connsiteX60" fmla="*/ 7282789 w 8636594"/>
              <a:gd name="connsiteY60" fmla="*/ 1574303 h 5886685"/>
              <a:gd name="connsiteX61" fmla="*/ 7339643 w 8636594"/>
              <a:gd name="connsiteY61" fmla="*/ 1490113 h 5886685"/>
              <a:gd name="connsiteX62" fmla="*/ 7396957 w 8636594"/>
              <a:gd name="connsiteY62" fmla="*/ 1406503 h 5886685"/>
              <a:gd name="connsiteX63" fmla="*/ 7454781 w 8636594"/>
              <a:gd name="connsiteY63" fmla="*/ 1323526 h 5886685"/>
              <a:gd name="connsiteX64" fmla="*/ 7513161 w 8636594"/>
              <a:gd name="connsiteY64" fmla="*/ 1241237 h 5886685"/>
              <a:gd name="connsiteX65" fmla="*/ 7572144 w 8636594"/>
              <a:gd name="connsiteY65" fmla="*/ 1159689 h 5886685"/>
              <a:gd name="connsiteX66" fmla="*/ 7601877 w 8636594"/>
              <a:gd name="connsiteY66" fmla="*/ 1119210 h 5886685"/>
              <a:gd name="connsiteX67" fmla="*/ 7631779 w 8636594"/>
              <a:gd name="connsiteY67" fmla="*/ 1078937 h 5886685"/>
              <a:gd name="connsiteX68" fmla="*/ 7661855 w 8636594"/>
              <a:gd name="connsiteY68" fmla="*/ 1038876 h 5886685"/>
              <a:gd name="connsiteX69" fmla="*/ 7692111 w 8636594"/>
              <a:gd name="connsiteY69" fmla="*/ 999035 h 5886685"/>
              <a:gd name="connsiteX70" fmla="*/ 7722554 w 8636594"/>
              <a:gd name="connsiteY70" fmla="*/ 959419 h 5886685"/>
              <a:gd name="connsiteX71" fmla="*/ 7753190 w 8636594"/>
              <a:gd name="connsiteY71" fmla="*/ 920037 h 5886685"/>
              <a:gd name="connsiteX72" fmla="*/ 7784023 w 8636594"/>
              <a:gd name="connsiteY72" fmla="*/ 880894 h 5886685"/>
              <a:gd name="connsiteX73" fmla="*/ 7815061 w 8636594"/>
              <a:gd name="connsiteY73" fmla="*/ 841997 h 5886685"/>
              <a:gd name="connsiteX74" fmla="*/ 7846308 w 8636594"/>
              <a:gd name="connsiteY74" fmla="*/ 803354 h 5886685"/>
              <a:gd name="connsiteX75" fmla="*/ 7877772 w 8636594"/>
              <a:gd name="connsiteY75" fmla="*/ 764970 h 5886685"/>
              <a:gd name="connsiteX76" fmla="*/ 7909458 w 8636594"/>
              <a:gd name="connsiteY76" fmla="*/ 726853 h 5886685"/>
              <a:gd name="connsiteX77" fmla="*/ 7941371 w 8636594"/>
              <a:gd name="connsiteY77" fmla="*/ 689010 h 5886685"/>
              <a:gd name="connsiteX78" fmla="*/ 7973518 w 8636594"/>
              <a:gd name="connsiteY78" fmla="*/ 651447 h 5886685"/>
              <a:gd name="connsiteX79" fmla="*/ 8005905 w 8636594"/>
              <a:gd name="connsiteY79" fmla="*/ 614171 h 5886685"/>
              <a:gd name="connsiteX80" fmla="*/ 8038538 w 8636594"/>
              <a:gd name="connsiteY80" fmla="*/ 577189 h 5886685"/>
              <a:gd name="connsiteX81" fmla="*/ 8071421 w 8636594"/>
              <a:gd name="connsiteY81" fmla="*/ 540507 h 5886685"/>
              <a:gd name="connsiteX82" fmla="*/ 8104563 w 8636594"/>
              <a:gd name="connsiteY82" fmla="*/ 504132 h 5886685"/>
              <a:gd name="connsiteX83" fmla="*/ 8137967 w 8636594"/>
              <a:gd name="connsiteY83" fmla="*/ 468072 h 5886685"/>
              <a:gd name="connsiteX84" fmla="*/ 8171641 w 8636594"/>
              <a:gd name="connsiteY84" fmla="*/ 432332 h 5886685"/>
              <a:gd name="connsiteX85" fmla="*/ 8205590 w 8636594"/>
              <a:gd name="connsiteY85" fmla="*/ 396920 h 5886685"/>
              <a:gd name="connsiteX86" fmla="*/ 8239820 w 8636594"/>
              <a:gd name="connsiteY86" fmla="*/ 361843 h 5886685"/>
              <a:gd name="connsiteX87" fmla="*/ 8274337 w 8636594"/>
              <a:gd name="connsiteY87" fmla="*/ 327107 h 5886685"/>
              <a:gd name="connsiteX88" fmla="*/ 8309147 w 8636594"/>
              <a:gd name="connsiteY88" fmla="*/ 292718 h 5886685"/>
              <a:gd name="connsiteX89" fmla="*/ 8344256 w 8636594"/>
              <a:gd name="connsiteY89" fmla="*/ 258685 h 5886685"/>
              <a:gd name="connsiteX90" fmla="*/ 8379669 w 8636594"/>
              <a:gd name="connsiteY90" fmla="*/ 225013 h 5886685"/>
              <a:gd name="connsiteX91" fmla="*/ 8415394 w 8636594"/>
              <a:gd name="connsiteY91" fmla="*/ 191709 h 5886685"/>
              <a:gd name="connsiteX92" fmla="*/ 8451434 w 8636594"/>
              <a:gd name="connsiteY92" fmla="*/ 158780 h 5886685"/>
              <a:gd name="connsiteX93" fmla="*/ 8487798 w 8636594"/>
              <a:gd name="connsiteY93" fmla="*/ 126233 h 5886685"/>
              <a:gd name="connsiteX94" fmla="*/ 8524489 w 8636594"/>
              <a:gd name="connsiteY94" fmla="*/ 94075 h 5886685"/>
              <a:gd name="connsiteX95" fmla="*/ 8561515 w 8636594"/>
              <a:gd name="connsiteY95" fmla="*/ 62312 h 5886685"/>
              <a:gd name="connsiteX96" fmla="*/ 8598881 w 8636594"/>
              <a:gd name="connsiteY96" fmla="*/ 30951 h 5886685"/>
              <a:gd name="connsiteX97" fmla="*/ 8636594 w 8636594"/>
              <a:gd name="connsiteY97" fmla="*/ 0 h 5886685"/>
              <a:gd name="connsiteX0" fmla="*/ 8636594 w 8636594"/>
              <a:gd name="connsiteY0" fmla="*/ 0 h 5835922"/>
              <a:gd name="connsiteX1" fmla="*/ 5293 w 8636594"/>
              <a:gd name="connsiteY1" fmla="*/ 0 h 5835922"/>
              <a:gd name="connsiteX2" fmla="*/ 0 w 8636594"/>
              <a:gd name="connsiteY2" fmla="*/ 5587843 h 5835922"/>
              <a:gd name="connsiteX3" fmla="*/ 4110400 w 8636594"/>
              <a:gd name="connsiteY3" fmla="*/ 5835922 h 5835922"/>
              <a:gd name="connsiteX4" fmla="*/ 4146933 w 8636594"/>
              <a:gd name="connsiteY4" fmla="*/ 5810100 h 5835922"/>
              <a:gd name="connsiteX5" fmla="*/ 4183061 w 8636594"/>
              <a:gd name="connsiteY5" fmla="*/ 5783988 h 5835922"/>
              <a:gd name="connsiteX6" fmla="*/ 4218791 w 8636594"/>
              <a:gd name="connsiteY6" fmla="*/ 5757591 h 5835922"/>
              <a:gd name="connsiteX7" fmla="*/ 4254129 w 8636594"/>
              <a:gd name="connsiteY7" fmla="*/ 5730912 h 5835922"/>
              <a:gd name="connsiteX8" fmla="*/ 4289081 w 8636594"/>
              <a:gd name="connsiteY8" fmla="*/ 5703955 h 5835922"/>
              <a:gd name="connsiteX9" fmla="*/ 4323654 w 8636594"/>
              <a:gd name="connsiteY9" fmla="*/ 5676722 h 5835922"/>
              <a:gd name="connsiteX10" fmla="*/ 4357854 w 8636594"/>
              <a:gd name="connsiteY10" fmla="*/ 5649218 h 5835922"/>
              <a:gd name="connsiteX11" fmla="*/ 4391688 w 8636594"/>
              <a:gd name="connsiteY11" fmla="*/ 5621446 h 5835922"/>
              <a:gd name="connsiteX12" fmla="*/ 4425162 w 8636594"/>
              <a:gd name="connsiteY12" fmla="*/ 5593409 h 5835922"/>
              <a:gd name="connsiteX13" fmla="*/ 4458281 w 8636594"/>
              <a:gd name="connsiteY13" fmla="*/ 5565111 h 5835922"/>
              <a:gd name="connsiteX14" fmla="*/ 4491053 w 8636594"/>
              <a:gd name="connsiteY14" fmla="*/ 5536556 h 5835922"/>
              <a:gd name="connsiteX15" fmla="*/ 4523484 w 8636594"/>
              <a:gd name="connsiteY15" fmla="*/ 5507747 h 5835922"/>
              <a:gd name="connsiteX16" fmla="*/ 4555580 w 8636594"/>
              <a:gd name="connsiteY16" fmla="*/ 5478687 h 5835922"/>
              <a:gd name="connsiteX17" fmla="*/ 4587347 w 8636594"/>
              <a:gd name="connsiteY17" fmla="*/ 5449380 h 5835922"/>
              <a:gd name="connsiteX18" fmla="*/ 4618793 w 8636594"/>
              <a:gd name="connsiteY18" fmla="*/ 5419830 h 5835922"/>
              <a:gd name="connsiteX19" fmla="*/ 4649922 w 8636594"/>
              <a:gd name="connsiteY19" fmla="*/ 5390040 h 5835922"/>
              <a:gd name="connsiteX20" fmla="*/ 4680742 w 8636594"/>
              <a:gd name="connsiteY20" fmla="*/ 5360014 h 5835922"/>
              <a:gd name="connsiteX21" fmla="*/ 4711259 w 8636594"/>
              <a:gd name="connsiteY21" fmla="*/ 5329755 h 5835922"/>
              <a:gd name="connsiteX22" fmla="*/ 4741478 w 8636594"/>
              <a:gd name="connsiteY22" fmla="*/ 5299266 h 5835922"/>
              <a:gd name="connsiteX23" fmla="*/ 4771408 w 8636594"/>
              <a:gd name="connsiteY23" fmla="*/ 5268551 h 5835922"/>
              <a:gd name="connsiteX24" fmla="*/ 4801053 w 8636594"/>
              <a:gd name="connsiteY24" fmla="*/ 5237614 h 5835922"/>
              <a:gd name="connsiteX25" fmla="*/ 4830420 w 8636594"/>
              <a:gd name="connsiteY25" fmla="*/ 5206458 h 5835922"/>
              <a:gd name="connsiteX26" fmla="*/ 4859516 w 8636594"/>
              <a:gd name="connsiteY26" fmla="*/ 5175087 h 5835922"/>
              <a:gd name="connsiteX27" fmla="*/ 4888347 w 8636594"/>
              <a:gd name="connsiteY27" fmla="*/ 5143504 h 5835922"/>
              <a:gd name="connsiteX28" fmla="*/ 4916919 w 8636594"/>
              <a:gd name="connsiteY28" fmla="*/ 5111713 h 5835922"/>
              <a:gd name="connsiteX29" fmla="*/ 4945238 w 8636594"/>
              <a:gd name="connsiteY29" fmla="*/ 5079717 h 5835922"/>
              <a:gd name="connsiteX30" fmla="*/ 4973311 w 8636594"/>
              <a:gd name="connsiteY30" fmla="*/ 5047519 h 5835922"/>
              <a:gd name="connsiteX31" fmla="*/ 5001145 w 8636594"/>
              <a:gd name="connsiteY31" fmla="*/ 5015124 h 5835922"/>
              <a:gd name="connsiteX32" fmla="*/ 5028745 w 8636594"/>
              <a:gd name="connsiteY32" fmla="*/ 4982535 h 5835922"/>
              <a:gd name="connsiteX33" fmla="*/ 5056117 w 8636594"/>
              <a:gd name="connsiteY33" fmla="*/ 4949755 h 5835922"/>
              <a:gd name="connsiteX34" fmla="*/ 5083269 w 8636594"/>
              <a:gd name="connsiteY34" fmla="*/ 4916787 h 5835922"/>
              <a:gd name="connsiteX35" fmla="*/ 5110207 w 8636594"/>
              <a:gd name="connsiteY35" fmla="*/ 4883636 h 5835922"/>
              <a:gd name="connsiteX36" fmla="*/ 5136937 w 8636594"/>
              <a:gd name="connsiteY36" fmla="*/ 4850305 h 5835922"/>
              <a:gd name="connsiteX37" fmla="*/ 5163464 w 8636594"/>
              <a:gd name="connsiteY37" fmla="*/ 4816797 h 5835922"/>
              <a:gd name="connsiteX38" fmla="*/ 5215940 w 8636594"/>
              <a:gd name="connsiteY38" fmla="*/ 4749265 h 5835922"/>
              <a:gd name="connsiteX39" fmla="*/ 5267684 w 8636594"/>
              <a:gd name="connsiteY39" fmla="*/ 4681068 h 5835922"/>
              <a:gd name="connsiteX40" fmla="*/ 5318748 w 8636594"/>
              <a:gd name="connsiteY40" fmla="*/ 4612234 h 5835922"/>
              <a:gd name="connsiteX41" fmla="*/ 5369182 w 8636594"/>
              <a:gd name="connsiteY41" fmla="*/ 4542793 h 5835922"/>
              <a:gd name="connsiteX42" fmla="*/ 5419038 w 8636594"/>
              <a:gd name="connsiteY42" fmla="*/ 4472771 h 5835922"/>
              <a:gd name="connsiteX43" fmla="*/ 5468365 w 8636594"/>
              <a:gd name="connsiteY43" fmla="*/ 4402196 h 5835922"/>
              <a:gd name="connsiteX44" fmla="*/ 5517215 w 8636594"/>
              <a:gd name="connsiteY44" fmla="*/ 4331098 h 5835922"/>
              <a:gd name="connsiteX45" fmla="*/ 5565637 w 8636594"/>
              <a:gd name="connsiteY45" fmla="*/ 4259503 h 5835922"/>
              <a:gd name="connsiteX46" fmla="*/ 5613684 w 8636594"/>
              <a:gd name="connsiteY46" fmla="*/ 4187441 h 5835922"/>
              <a:gd name="connsiteX47" fmla="*/ 5685160 w 8636594"/>
              <a:gd name="connsiteY47" fmla="*/ 4078531 h 5835922"/>
              <a:gd name="connsiteX48" fmla="*/ 5756074 w 8636594"/>
              <a:gd name="connsiteY48" fmla="*/ 3968727 h 5835922"/>
              <a:gd name="connsiteX49" fmla="*/ 5873483 w 8636594"/>
              <a:gd name="connsiteY49" fmla="*/ 3783989 h 5835922"/>
              <a:gd name="connsiteX50" fmla="*/ 6203209 w 8636594"/>
              <a:gd name="connsiteY50" fmla="*/ 3258640 h 5835922"/>
              <a:gd name="connsiteX51" fmla="*/ 6299430 w 8636594"/>
              <a:gd name="connsiteY51" fmla="*/ 3107321 h 5835922"/>
              <a:gd name="connsiteX52" fmla="*/ 6372650 w 8636594"/>
              <a:gd name="connsiteY52" fmla="*/ 2993735 h 5835922"/>
              <a:gd name="connsiteX53" fmla="*/ 6453197 w 8636594"/>
              <a:gd name="connsiteY53" fmla="*/ 2869788 h 5835922"/>
              <a:gd name="connsiteX54" fmla="*/ 6564167 w 8636594"/>
              <a:gd name="connsiteY54" fmla="*/ 2696807 h 5835922"/>
              <a:gd name="connsiteX55" fmla="*/ 6976233 w 8636594"/>
              <a:gd name="connsiteY55" fmla="*/ 2045274 h 5835922"/>
              <a:gd name="connsiteX56" fmla="*/ 7086755 w 8636594"/>
              <a:gd name="connsiteY56" fmla="*/ 1872743 h 5835922"/>
              <a:gd name="connsiteX57" fmla="*/ 7170279 w 8636594"/>
              <a:gd name="connsiteY57" fmla="*/ 1744202 h 5835922"/>
              <a:gd name="connsiteX58" fmla="*/ 7226351 w 8636594"/>
              <a:gd name="connsiteY58" fmla="*/ 1659017 h 5835922"/>
              <a:gd name="connsiteX59" fmla="*/ 7282789 w 8636594"/>
              <a:gd name="connsiteY59" fmla="*/ 1574303 h 5835922"/>
              <a:gd name="connsiteX60" fmla="*/ 7339643 w 8636594"/>
              <a:gd name="connsiteY60" fmla="*/ 1490113 h 5835922"/>
              <a:gd name="connsiteX61" fmla="*/ 7396957 w 8636594"/>
              <a:gd name="connsiteY61" fmla="*/ 1406503 h 5835922"/>
              <a:gd name="connsiteX62" fmla="*/ 7454781 w 8636594"/>
              <a:gd name="connsiteY62" fmla="*/ 1323526 h 5835922"/>
              <a:gd name="connsiteX63" fmla="*/ 7513161 w 8636594"/>
              <a:gd name="connsiteY63" fmla="*/ 1241237 h 5835922"/>
              <a:gd name="connsiteX64" fmla="*/ 7572144 w 8636594"/>
              <a:gd name="connsiteY64" fmla="*/ 1159689 h 5835922"/>
              <a:gd name="connsiteX65" fmla="*/ 7601877 w 8636594"/>
              <a:gd name="connsiteY65" fmla="*/ 1119210 h 5835922"/>
              <a:gd name="connsiteX66" fmla="*/ 7631779 w 8636594"/>
              <a:gd name="connsiteY66" fmla="*/ 1078937 h 5835922"/>
              <a:gd name="connsiteX67" fmla="*/ 7661855 w 8636594"/>
              <a:gd name="connsiteY67" fmla="*/ 1038876 h 5835922"/>
              <a:gd name="connsiteX68" fmla="*/ 7692111 w 8636594"/>
              <a:gd name="connsiteY68" fmla="*/ 999035 h 5835922"/>
              <a:gd name="connsiteX69" fmla="*/ 7722554 w 8636594"/>
              <a:gd name="connsiteY69" fmla="*/ 959419 h 5835922"/>
              <a:gd name="connsiteX70" fmla="*/ 7753190 w 8636594"/>
              <a:gd name="connsiteY70" fmla="*/ 920037 h 5835922"/>
              <a:gd name="connsiteX71" fmla="*/ 7784023 w 8636594"/>
              <a:gd name="connsiteY71" fmla="*/ 880894 h 5835922"/>
              <a:gd name="connsiteX72" fmla="*/ 7815061 w 8636594"/>
              <a:gd name="connsiteY72" fmla="*/ 841997 h 5835922"/>
              <a:gd name="connsiteX73" fmla="*/ 7846308 w 8636594"/>
              <a:gd name="connsiteY73" fmla="*/ 803354 h 5835922"/>
              <a:gd name="connsiteX74" fmla="*/ 7877772 w 8636594"/>
              <a:gd name="connsiteY74" fmla="*/ 764970 h 5835922"/>
              <a:gd name="connsiteX75" fmla="*/ 7909458 w 8636594"/>
              <a:gd name="connsiteY75" fmla="*/ 726853 h 5835922"/>
              <a:gd name="connsiteX76" fmla="*/ 7941371 w 8636594"/>
              <a:gd name="connsiteY76" fmla="*/ 689010 h 5835922"/>
              <a:gd name="connsiteX77" fmla="*/ 7973518 w 8636594"/>
              <a:gd name="connsiteY77" fmla="*/ 651447 h 5835922"/>
              <a:gd name="connsiteX78" fmla="*/ 8005905 w 8636594"/>
              <a:gd name="connsiteY78" fmla="*/ 614171 h 5835922"/>
              <a:gd name="connsiteX79" fmla="*/ 8038538 w 8636594"/>
              <a:gd name="connsiteY79" fmla="*/ 577189 h 5835922"/>
              <a:gd name="connsiteX80" fmla="*/ 8071421 w 8636594"/>
              <a:gd name="connsiteY80" fmla="*/ 540507 h 5835922"/>
              <a:gd name="connsiteX81" fmla="*/ 8104563 w 8636594"/>
              <a:gd name="connsiteY81" fmla="*/ 504132 h 5835922"/>
              <a:gd name="connsiteX82" fmla="*/ 8137967 w 8636594"/>
              <a:gd name="connsiteY82" fmla="*/ 468072 h 5835922"/>
              <a:gd name="connsiteX83" fmla="*/ 8171641 w 8636594"/>
              <a:gd name="connsiteY83" fmla="*/ 432332 h 5835922"/>
              <a:gd name="connsiteX84" fmla="*/ 8205590 w 8636594"/>
              <a:gd name="connsiteY84" fmla="*/ 396920 h 5835922"/>
              <a:gd name="connsiteX85" fmla="*/ 8239820 w 8636594"/>
              <a:gd name="connsiteY85" fmla="*/ 361843 h 5835922"/>
              <a:gd name="connsiteX86" fmla="*/ 8274337 w 8636594"/>
              <a:gd name="connsiteY86" fmla="*/ 327107 h 5835922"/>
              <a:gd name="connsiteX87" fmla="*/ 8309147 w 8636594"/>
              <a:gd name="connsiteY87" fmla="*/ 292718 h 5835922"/>
              <a:gd name="connsiteX88" fmla="*/ 8344256 w 8636594"/>
              <a:gd name="connsiteY88" fmla="*/ 258685 h 5835922"/>
              <a:gd name="connsiteX89" fmla="*/ 8379669 w 8636594"/>
              <a:gd name="connsiteY89" fmla="*/ 225013 h 5835922"/>
              <a:gd name="connsiteX90" fmla="*/ 8415394 w 8636594"/>
              <a:gd name="connsiteY90" fmla="*/ 191709 h 5835922"/>
              <a:gd name="connsiteX91" fmla="*/ 8451434 w 8636594"/>
              <a:gd name="connsiteY91" fmla="*/ 158780 h 5835922"/>
              <a:gd name="connsiteX92" fmla="*/ 8487798 w 8636594"/>
              <a:gd name="connsiteY92" fmla="*/ 126233 h 5835922"/>
              <a:gd name="connsiteX93" fmla="*/ 8524489 w 8636594"/>
              <a:gd name="connsiteY93" fmla="*/ 94075 h 5835922"/>
              <a:gd name="connsiteX94" fmla="*/ 8561515 w 8636594"/>
              <a:gd name="connsiteY94" fmla="*/ 62312 h 5835922"/>
              <a:gd name="connsiteX95" fmla="*/ 8598881 w 8636594"/>
              <a:gd name="connsiteY95" fmla="*/ 30951 h 5835922"/>
              <a:gd name="connsiteX96" fmla="*/ 8636594 w 8636594"/>
              <a:gd name="connsiteY96" fmla="*/ 0 h 5835922"/>
              <a:gd name="connsiteX0" fmla="*/ 8636594 w 8636594"/>
              <a:gd name="connsiteY0" fmla="*/ 0 h 5810100"/>
              <a:gd name="connsiteX1" fmla="*/ 5293 w 8636594"/>
              <a:gd name="connsiteY1" fmla="*/ 0 h 5810100"/>
              <a:gd name="connsiteX2" fmla="*/ 0 w 8636594"/>
              <a:gd name="connsiteY2" fmla="*/ 5587843 h 5810100"/>
              <a:gd name="connsiteX3" fmla="*/ 4146933 w 8636594"/>
              <a:gd name="connsiteY3" fmla="*/ 5810100 h 5810100"/>
              <a:gd name="connsiteX4" fmla="*/ 4183061 w 8636594"/>
              <a:gd name="connsiteY4" fmla="*/ 5783988 h 5810100"/>
              <a:gd name="connsiteX5" fmla="*/ 4218791 w 8636594"/>
              <a:gd name="connsiteY5" fmla="*/ 5757591 h 5810100"/>
              <a:gd name="connsiteX6" fmla="*/ 4254129 w 8636594"/>
              <a:gd name="connsiteY6" fmla="*/ 5730912 h 5810100"/>
              <a:gd name="connsiteX7" fmla="*/ 4289081 w 8636594"/>
              <a:gd name="connsiteY7" fmla="*/ 5703955 h 5810100"/>
              <a:gd name="connsiteX8" fmla="*/ 4323654 w 8636594"/>
              <a:gd name="connsiteY8" fmla="*/ 5676722 h 5810100"/>
              <a:gd name="connsiteX9" fmla="*/ 4357854 w 8636594"/>
              <a:gd name="connsiteY9" fmla="*/ 5649218 h 5810100"/>
              <a:gd name="connsiteX10" fmla="*/ 4391688 w 8636594"/>
              <a:gd name="connsiteY10" fmla="*/ 5621446 h 5810100"/>
              <a:gd name="connsiteX11" fmla="*/ 4425162 w 8636594"/>
              <a:gd name="connsiteY11" fmla="*/ 5593409 h 5810100"/>
              <a:gd name="connsiteX12" fmla="*/ 4458281 w 8636594"/>
              <a:gd name="connsiteY12" fmla="*/ 5565111 h 5810100"/>
              <a:gd name="connsiteX13" fmla="*/ 4491053 w 8636594"/>
              <a:gd name="connsiteY13" fmla="*/ 5536556 h 5810100"/>
              <a:gd name="connsiteX14" fmla="*/ 4523484 w 8636594"/>
              <a:gd name="connsiteY14" fmla="*/ 5507747 h 5810100"/>
              <a:gd name="connsiteX15" fmla="*/ 4555580 w 8636594"/>
              <a:gd name="connsiteY15" fmla="*/ 5478687 h 5810100"/>
              <a:gd name="connsiteX16" fmla="*/ 4587347 w 8636594"/>
              <a:gd name="connsiteY16" fmla="*/ 5449380 h 5810100"/>
              <a:gd name="connsiteX17" fmla="*/ 4618793 w 8636594"/>
              <a:gd name="connsiteY17" fmla="*/ 5419830 h 5810100"/>
              <a:gd name="connsiteX18" fmla="*/ 4649922 w 8636594"/>
              <a:gd name="connsiteY18" fmla="*/ 5390040 h 5810100"/>
              <a:gd name="connsiteX19" fmla="*/ 4680742 w 8636594"/>
              <a:gd name="connsiteY19" fmla="*/ 5360014 h 5810100"/>
              <a:gd name="connsiteX20" fmla="*/ 4711259 w 8636594"/>
              <a:gd name="connsiteY20" fmla="*/ 5329755 h 5810100"/>
              <a:gd name="connsiteX21" fmla="*/ 4741478 w 8636594"/>
              <a:gd name="connsiteY21" fmla="*/ 5299266 h 5810100"/>
              <a:gd name="connsiteX22" fmla="*/ 4771408 w 8636594"/>
              <a:gd name="connsiteY22" fmla="*/ 5268551 h 5810100"/>
              <a:gd name="connsiteX23" fmla="*/ 4801053 w 8636594"/>
              <a:gd name="connsiteY23" fmla="*/ 5237614 h 5810100"/>
              <a:gd name="connsiteX24" fmla="*/ 4830420 w 8636594"/>
              <a:gd name="connsiteY24" fmla="*/ 5206458 h 5810100"/>
              <a:gd name="connsiteX25" fmla="*/ 4859516 w 8636594"/>
              <a:gd name="connsiteY25" fmla="*/ 5175087 h 5810100"/>
              <a:gd name="connsiteX26" fmla="*/ 4888347 w 8636594"/>
              <a:gd name="connsiteY26" fmla="*/ 5143504 h 5810100"/>
              <a:gd name="connsiteX27" fmla="*/ 4916919 w 8636594"/>
              <a:gd name="connsiteY27" fmla="*/ 5111713 h 5810100"/>
              <a:gd name="connsiteX28" fmla="*/ 4945238 w 8636594"/>
              <a:gd name="connsiteY28" fmla="*/ 5079717 h 5810100"/>
              <a:gd name="connsiteX29" fmla="*/ 4973311 w 8636594"/>
              <a:gd name="connsiteY29" fmla="*/ 5047519 h 5810100"/>
              <a:gd name="connsiteX30" fmla="*/ 5001145 w 8636594"/>
              <a:gd name="connsiteY30" fmla="*/ 5015124 h 5810100"/>
              <a:gd name="connsiteX31" fmla="*/ 5028745 w 8636594"/>
              <a:gd name="connsiteY31" fmla="*/ 4982535 h 5810100"/>
              <a:gd name="connsiteX32" fmla="*/ 5056117 w 8636594"/>
              <a:gd name="connsiteY32" fmla="*/ 4949755 h 5810100"/>
              <a:gd name="connsiteX33" fmla="*/ 5083269 w 8636594"/>
              <a:gd name="connsiteY33" fmla="*/ 4916787 h 5810100"/>
              <a:gd name="connsiteX34" fmla="*/ 5110207 w 8636594"/>
              <a:gd name="connsiteY34" fmla="*/ 4883636 h 5810100"/>
              <a:gd name="connsiteX35" fmla="*/ 5136937 w 8636594"/>
              <a:gd name="connsiteY35" fmla="*/ 4850305 h 5810100"/>
              <a:gd name="connsiteX36" fmla="*/ 5163464 w 8636594"/>
              <a:gd name="connsiteY36" fmla="*/ 4816797 h 5810100"/>
              <a:gd name="connsiteX37" fmla="*/ 5215940 w 8636594"/>
              <a:gd name="connsiteY37" fmla="*/ 4749265 h 5810100"/>
              <a:gd name="connsiteX38" fmla="*/ 5267684 w 8636594"/>
              <a:gd name="connsiteY38" fmla="*/ 4681068 h 5810100"/>
              <a:gd name="connsiteX39" fmla="*/ 5318748 w 8636594"/>
              <a:gd name="connsiteY39" fmla="*/ 4612234 h 5810100"/>
              <a:gd name="connsiteX40" fmla="*/ 5369182 w 8636594"/>
              <a:gd name="connsiteY40" fmla="*/ 4542793 h 5810100"/>
              <a:gd name="connsiteX41" fmla="*/ 5419038 w 8636594"/>
              <a:gd name="connsiteY41" fmla="*/ 4472771 h 5810100"/>
              <a:gd name="connsiteX42" fmla="*/ 5468365 w 8636594"/>
              <a:gd name="connsiteY42" fmla="*/ 4402196 h 5810100"/>
              <a:gd name="connsiteX43" fmla="*/ 5517215 w 8636594"/>
              <a:gd name="connsiteY43" fmla="*/ 4331098 h 5810100"/>
              <a:gd name="connsiteX44" fmla="*/ 5565637 w 8636594"/>
              <a:gd name="connsiteY44" fmla="*/ 4259503 h 5810100"/>
              <a:gd name="connsiteX45" fmla="*/ 5613684 w 8636594"/>
              <a:gd name="connsiteY45" fmla="*/ 4187441 h 5810100"/>
              <a:gd name="connsiteX46" fmla="*/ 5685160 w 8636594"/>
              <a:gd name="connsiteY46" fmla="*/ 4078531 h 5810100"/>
              <a:gd name="connsiteX47" fmla="*/ 5756074 w 8636594"/>
              <a:gd name="connsiteY47" fmla="*/ 3968727 h 5810100"/>
              <a:gd name="connsiteX48" fmla="*/ 5873483 w 8636594"/>
              <a:gd name="connsiteY48" fmla="*/ 3783989 h 5810100"/>
              <a:gd name="connsiteX49" fmla="*/ 6203209 w 8636594"/>
              <a:gd name="connsiteY49" fmla="*/ 3258640 h 5810100"/>
              <a:gd name="connsiteX50" fmla="*/ 6299430 w 8636594"/>
              <a:gd name="connsiteY50" fmla="*/ 3107321 h 5810100"/>
              <a:gd name="connsiteX51" fmla="*/ 6372650 w 8636594"/>
              <a:gd name="connsiteY51" fmla="*/ 2993735 h 5810100"/>
              <a:gd name="connsiteX52" fmla="*/ 6453197 w 8636594"/>
              <a:gd name="connsiteY52" fmla="*/ 2869788 h 5810100"/>
              <a:gd name="connsiteX53" fmla="*/ 6564167 w 8636594"/>
              <a:gd name="connsiteY53" fmla="*/ 2696807 h 5810100"/>
              <a:gd name="connsiteX54" fmla="*/ 6976233 w 8636594"/>
              <a:gd name="connsiteY54" fmla="*/ 2045274 h 5810100"/>
              <a:gd name="connsiteX55" fmla="*/ 7086755 w 8636594"/>
              <a:gd name="connsiteY55" fmla="*/ 1872743 h 5810100"/>
              <a:gd name="connsiteX56" fmla="*/ 7170279 w 8636594"/>
              <a:gd name="connsiteY56" fmla="*/ 1744202 h 5810100"/>
              <a:gd name="connsiteX57" fmla="*/ 7226351 w 8636594"/>
              <a:gd name="connsiteY57" fmla="*/ 1659017 h 5810100"/>
              <a:gd name="connsiteX58" fmla="*/ 7282789 w 8636594"/>
              <a:gd name="connsiteY58" fmla="*/ 1574303 h 5810100"/>
              <a:gd name="connsiteX59" fmla="*/ 7339643 w 8636594"/>
              <a:gd name="connsiteY59" fmla="*/ 1490113 h 5810100"/>
              <a:gd name="connsiteX60" fmla="*/ 7396957 w 8636594"/>
              <a:gd name="connsiteY60" fmla="*/ 1406503 h 5810100"/>
              <a:gd name="connsiteX61" fmla="*/ 7454781 w 8636594"/>
              <a:gd name="connsiteY61" fmla="*/ 1323526 h 5810100"/>
              <a:gd name="connsiteX62" fmla="*/ 7513161 w 8636594"/>
              <a:gd name="connsiteY62" fmla="*/ 1241237 h 5810100"/>
              <a:gd name="connsiteX63" fmla="*/ 7572144 w 8636594"/>
              <a:gd name="connsiteY63" fmla="*/ 1159689 h 5810100"/>
              <a:gd name="connsiteX64" fmla="*/ 7601877 w 8636594"/>
              <a:gd name="connsiteY64" fmla="*/ 1119210 h 5810100"/>
              <a:gd name="connsiteX65" fmla="*/ 7631779 w 8636594"/>
              <a:gd name="connsiteY65" fmla="*/ 1078937 h 5810100"/>
              <a:gd name="connsiteX66" fmla="*/ 7661855 w 8636594"/>
              <a:gd name="connsiteY66" fmla="*/ 1038876 h 5810100"/>
              <a:gd name="connsiteX67" fmla="*/ 7692111 w 8636594"/>
              <a:gd name="connsiteY67" fmla="*/ 999035 h 5810100"/>
              <a:gd name="connsiteX68" fmla="*/ 7722554 w 8636594"/>
              <a:gd name="connsiteY68" fmla="*/ 959419 h 5810100"/>
              <a:gd name="connsiteX69" fmla="*/ 7753190 w 8636594"/>
              <a:gd name="connsiteY69" fmla="*/ 920037 h 5810100"/>
              <a:gd name="connsiteX70" fmla="*/ 7784023 w 8636594"/>
              <a:gd name="connsiteY70" fmla="*/ 880894 h 5810100"/>
              <a:gd name="connsiteX71" fmla="*/ 7815061 w 8636594"/>
              <a:gd name="connsiteY71" fmla="*/ 841997 h 5810100"/>
              <a:gd name="connsiteX72" fmla="*/ 7846308 w 8636594"/>
              <a:gd name="connsiteY72" fmla="*/ 803354 h 5810100"/>
              <a:gd name="connsiteX73" fmla="*/ 7877772 w 8636594"/>
              <a:gd name="connsiteY73" fmla="*/ 764970 h 5810100"/>
              <a:gd name="connsiteX74" fmla="*/ 7909458 w 8636594"/>
              <a:gd name="connsiteY74" fmla="*/ 726853 h 5810100"/>
              <a:gd name="connsiteX75" fmla="*/ 7941371 w 8636594"/>
              <a:gd name="connsiteY75" fmla="*/ 689010 h 5810100"/>
              <a:gd name="connsiteX76" fmla="*/ 7973518 w 8636594"/>
              <a:gd name="connsiteY76" fmla="*/ 651447 h 5810100"/>
              <a:gd name="connsiteX77" fmla="*/ 8005905 w 8636594"/>
              <a:gd name="connsiteY77" fmla="*/ 614171 h 5810100"/>
              <a:gd name="connsiteX78" fmla="*/ 8038538 w 8636594"/>
              <a:gd name="connsiteY78" fmla="*/ 577189 h 5810100"/>
              <a:gd name="connsiteX79" fmla="*/ 8071421 w 8636594"/>
              <a:gd name="connsiteY79" fmla="*/ 540507 h 5810100"/>
              <a:gd name="connsiteX80" fmla="*/ 8104563 w 8636594"/>
              <a:gd name="connsiteY80" fmla="*/ 504132 h 5810100"/>
              <a:gd name="connsiteX81" fmla="*/ 8137967 w 8636594"/>
              <a:gd name="connsiteY81" fmla="*/ 468072 h 5810100"/>
              <a:gd name="connsiteX82" fmla="*/ 8171641 w 8636594"/>
              <a:gd name="connsiteY82" fmla="*/ 432332 h 5810100"/>
              <a:gd name="connsiteX83" fmla="*/ 8205590 w 8636594"/>
              <a:gd name="connsiteY83" fmla="*/ 396920 h 5810100"/>
              <a:gd name="connsiteX84" fmla="*/ 8239820 w 8636594"/>
              <a:gd name="connsiteY84" fmla="*/ 361843 h 5810100"/>
              <a:gd name="connsiteX85" fmla="*/ 8274337 w 8636594"/>
              <a:gd name="connsiteY85" fmla="*/ 327107 h 5810100"/>
              <a:gd name="connsiteX86" fmla="*/ 8309147 w 8636594"/>
              <a:gd name="connsiteY86" fmla="*/ 292718 h 5810100"/>
              <a:gd name="connsiteX87" fmla="*/ 8344256 w 8636594"/>
              <a:gd name="connsiteY87" fmla="*/ 258685 h 5810100"/>
              <a:gd name="connsiteX88" fmla="*/ 8379669 w 8636594"/>
              <a:gd name="connsiteY88" fmla="*/ 225013 h 5810100"/>
              <a:gd name="connsiteX89" fmla="*/ 8415394 w 8636594"/>
              <a:gd name="connsiteY89" fmla="*/ 191709 h 5810100"/>
              <a:gd name="connsiteX90" fmla="*/ 8451434 w 8636594"/>
              <a:gd name="connsiteY90" fmla="*/ 158780 h 5810100"/>
              <a:gd name="connsiteX91" fmla="*/ 8487798 w 8636594"/>
              <a:gd name="connsiteY91" fmla="*/ 126233 h 5810100"/>
              <a:gd name="connsiteX92" fmla="*/ 8524489 w 8636594"/>
              <a:gd name="connsiteY92" fmla="*/ 94075 h 5810100"/>
              <a:gd name="connsiteX93" fmla="*/ 8561515 w 8636594"/>
              <a:gd name="connsiteY93" fmla="*/ 62312 h 5810100"/>
              <a:gd name="connsiteX94" fmla="*/ 8598881 w 8636594"/>
              <a:gd name="connsiteY94" fmla="*/ 30951 h 5810100"/>
              <a:gd name="connsiteX95" fmla="*/ 8636594 w 8636594"/>
              <a:gd name="connsiteY95" fmla="*/ 0 h 5810100"/>
              <a:gd name="connsiteX0" fmla="*/ 8636594 w 8636594"/>
              <a:gd name="connsiteY0" fmla="*/ 0 h 5783988"/>
              <a:gd name="connsiteX1" fmla="*/ 5293 w 8636594"/>
              <a:gd name="connsiteY1" fmla="*/ 0 h 5783988"/>
              <a:gd name="connsiteX2" fmla="*/ 0 w 8636594"/>
              <a:gd name="connsiteY2" fmla="*/ 5587843 h 5783988"/>
              <a:gd name="connsiteX3" fmla="*/ 4183061 w 8636594"/>
              <a:gd name="connsiteY3" fmla="*/ 5783988 h 5783988"/>
              <a:gd name="connsiteX4" fmla="*/ 4218791 w 8636594"/>
              <a:gd name="connsiteY4" fmla="*/ 5757591 h 5783988"/>
              <a:gd name="connsiteX5" fmla="*/ 4254129 w 8636594"/>
              <a:gd name="connsiteY5" fmla="*/ 5730912 h 5783988"/>
              <a:gd name="connsiteX6" fmla="*/ 4289081 w 8636594"/>
              <a:gd name="connsiteY6" fmla="*/ 5703955 h 5783988"/>
              <a:gd name="connsiteX7" fmla="*/ 4323654 w 8636594"/>
              <a:gd name="connsiteY7" fmla="*/ 5676722 h 5783988"/>
              <a:gd name="connsiteX8" fmla="*/ 4357854 w 8636594"/>
              <a:gd name="connsiteY8" fmla="*/ 5649218 h 5783988"/>
              <a:gd name="connsiteX9" fmla="*/ 4391688 w 8636594"/>
              <a:gd name="connsiteY9" fmla="*/ 5621446 h 5783988"/>
              <a:gd name="connsiteX10" fmla="*/ 4425162 w 8636594"/>
              <a:gd name="connsiteY10" fmla="*/ 5593409 h 5783988"/>
              <a:gd name="connsiteX11" fmla="*/ 4458281 w 8636594"/>
              <a:gd name="connsiteY11" fmla="*/ 5565111 h 5783988"/>
              <a:gd name="connsiteX12" fmla="*/ 4491053 w 8636594"/>
              <a:gd name="connsiteY12" fmla="*/ 5536556 h 5783988"/>
              <a:gd name="connsiteX13" fmla="*/ 4523484 w 8636594"/>
              <a:gd name="connsiteY13" fmla="*/ 5507747 h 5783988"/>
              <a:gd name="connsiteX14" fmla="*/ 4555580 w 8636594"/>
              <a:gd name="connsiteY14" fmla="*/ 5478687 h 5783988"/>
              <a:gd name="connsiteX15" fmla="*/ 4587347 w 8636594"/>
              <a:gd name="connsiteY15" fmla="*/ 5449380 h 5783988"/>
              <a:gd name="connsiteX16" fmla="*/ 4618793 w 8636594"/>
              <a:gd name="connsiteY16" fmla="*/ 5419830 h 5783988"/>
              <a:gd name="connsiteX17" fmla="*/ 4649922 w 8636594"/>
              <a:gd name="connsiteY17" fmla="*/ 5390040 h 5783988"/>
              <a:gd name="connsiteX18" fmla="*/ 4680742 w 8636594"/>
              <a:gd name="connsiteY18" fmla="*/ 5360014 h 5783988"/>
              <a:gd name="connsiteX19" fmla="*/ 4711259 w 8636594"/>
              <a:gd name="connsiteY19" fmla="*/ 5329755 h 5783988"/>
              <a:gd name="connsiteX20" fmla="*/ 4741478 w 8636594"/>
              <a:gd name="connsiteY20" fmla="*/ 5299266 h 5783988"/>
              <a:gd name="connsiteX21" fmla="*/ 4771408 w 8636594"/>
              <a:gd name="connsiteY21" fmla="*/ 5268551 h 5783988"/>
              <a:gd name="connsiteX22" fmla="*/ 4801053 w 8636594"/>
              <a:gd name="connsiteY22" fmla="*/ 5237614 h 5783988"/>
              <a:gd name="connsiteX23" fmla="*/ 4830420 w 8636594"/>
              <a:gd name="connsiteY23" fmla="*/ 5206458 h 5783988"/>
              <a:gd name="connsiteX24" fmla="*/ 4859516 w 8636594"/>
              <a:gd name="connsiteY24" fmla="*/ 5175087 h 5783988"/>
              <a:gd name="connsiteX25" fmla="*/ 4888347 w 8636594"/>
              <a:gd name="connsiteY25" fmla="*/ 5143504 h 5783988"/>
              <a:gd name="connsiteX26" fmla="*/ 4916919 w 8636594"/>
              <a:gd name="connsiteY26" fmla="*/ 5111713 h 5783988"/>
              <a:gd name="connsiteX27" fmla="*/ 4945238 w 8636594"/>
              <a:gd name="connsiteY27" fmla="*/ 5079717 h 5783988"/>
              <a:gd name="connsiteX28" fmla="*/ 4973311 w 8636594"/>
              <a:gd name="connsiteY28" fmla="*/ 5047519 h 5783988"/>
              <a:gd name="connsiteX29" fmla="*/ 5001145 w 8636594"/>
              <a:gd name="connsiteY29" fmla="*/ 5015124 h 5783988"/>
              <a:gd name="connsiteX30" fmla="*/ 5028745 w 8636594"/>
              <a:gd name="connsiteY30" fmla="*/ 4982535 h 5783988"/>
              <a:gd name="connsiteX31" fmla="*/ 5056117 w 8636594"/>
              <a:gd name="connsiteY31" fmla="*/ 4949755 h 5783988"/>
              <a:gd name="connsiteX32" fmla="*/ 5083269 w 8636594"/>
              <a:gd name="connsiteY32" fmla="*/ 4916787 h 5783988"/>
              <a:gd name="connsiteX33" fmla="*/ 5110207 w 8636594"/>
              <a:gd name="connsiteY33" fmla="*/ 4883636 h 5783988"/>
              <a:gd name="connsiteX34" fmla="*/ 5136937 w 8636594"/>
              <a:gd name="connsiteY34" fmla="*/ 4850305 h 5783988"/>
              <a:gd name="connsiteX35" fmla="*/ 5163464 w 8636594"/>
              <a:gd name="connsiteY35" fmla="*/ 4816797 h 5783988"/>
              <a:gd name="connsiteX36" fmla="*/ 5215940 w 8636594"/>
              <a:gd name="connsiteY36" fmla="*/ 4749265 h 5783988"/>
              <a:gd name="connsiteX37" fmla="*/ 5267684 w 8636594"/>
              <a:gd name="connsiteY37" fmla="*/ 4681068 h 5783988"/>
              <a:gd name="connsiteX38" fmla="*/ 5318748 w 8636594"/>
              <a:gd name="connsiteY38" fmla="*/ 4612234 h 5783988"/>
              <a:gd name="connsiteX39" fmla="*/ 5369182 w 8636594"/>
              <a:gd name="connsiteY39" fmla="*/ 4542793 h 5783988"/>
              <a:gd name="connsiteX40" fmla="*/ 5419038 w 8636594"/>
              <a:gd name="connsiteY40" fmla="*/ 4472771 h 5783988"/>
              <a:gd name="connsiteX41" fmla="*/ 5468365 w 8636594"/>
              <a:gd name="connsiteY41" fmla="*/ 4402196 h 5783988"/>
              <a:gd name="connsiteX42" fmla="*/ 5517215 w 8636594"/>
              <a:gd name="connsiteY42" fmla="*/ 4331098 h 5783988"/>
              <a:gd name="connsiteX43" fmla="*/ 5565637 w 8636594"/>
              <a:gd name="connsiteY43" fmla="*/ 4259503 h 5783988"/>
              <a:gd name="connsiteX44" fmla="*/ 5613684 w 8636594"/>
              <a:gd name="connsiteY44" fmla="*/ 4187441 h 5783988"/>
              <a:gd name="connsiteX45" fmla="*/ 5685160 w 8636594"/>
              <a:gd name="connsiteY45" fmla="*/ 4078531 h 5783988"/>
              <a:gd name="connsiteX46" fmla="*/ 5756074 w 8636594"/>
              <a:gd name="connsiteY46" fmla="*/ 3968727 h 5783988"/>
              <a:gd name="connsiteX47" fmla="*/ 5873483 w 8636594"/>
              <a:gd name="connsiteY47" fmla="*/ 3783989 h 5783988"/>
              <a:gd name="connsiteX48" fmla="*/ 6203209 w 8636594"/>
              <a:gd name="connsiteY48" fmla="*/ 3258640 h 5783988"/>
              <a:gd name="connsiteX49" fmla="*/ 6299430 w 8636594"/>
              <a:gd name="connsiteY49" fmla="*/ 3107321 h 5783988"/>
              <a:gd name="connsiteX50" fmla="*/ 6372650 w 8636594"/>
              <a:gd name="connsiteY50" fmla="*/ 2993735 h 5783988"/>
              <a:gd name="connsiteX51" fmla="*/ 6453197 w 8636594"/>
              <a:gd name="connsiteY51" fmla="*/ 2869788 h 5783988"/>
              <a:gd name="connsiteX52" fmla="*/ 6564167 w 8636594"/>
              <a:gd name="connsiteY52" fmla="*/ 2696807 h 5783988"/>
              <a:gd name="connsiteX53" fmla="*/ 6976233 w 8636594"/>
              <a:gd name="connsiteY53" fmla="*/ 2045274 h 5783988"/>
              <a:gd name="connsiteX54" fmla="*/ 7086755 w 8636594"/>
              <a:gd name="connsiteY54" fmla="*/ 1872743 h 5783988"/>
              <a:gd name="connsiteX55" fmla="*/ 7170279 w 8636594"/>
              <a:gd name="connsiteY55" fmla="*/ 1744202 h 5783988"/>
              <a:gd name="connsiteX56" fmla="*/ 7226351 w 8636594"/>
              <a:gd name="connsiteY56" fmla="*/ 1659017 h 5783988"/>
              <a:gd name="connsiteX57" fmla="*/ 7282789 w 8636594"/>
              <a:gd name="connsiteY57" fmla="*/ 1574303 h 5783988"/>
              <a:gd name="connsiteX58" fmla="*/ 7339643 w 8636594"/>
              <a:gd name="connsiteY58" fmla="*/ 1490113 h 5783988"/>
              <a:gd name="connsiteX59" fmla="*/ 7396957 w 8636594"/>
              <a:gd name="connsiteY59" fmla="*/ 1406503 h 5783988"/>
              <a:gd name="connsiteX60" fmla="*/ 7454781 w 8636594"/>
              <a:gd name="connsiteY60" fmla="*/ 1323526 h 5783988"/>
              <a:gd name="connsiteX61" fmla="*/ 7513161 w 8636594"/>
              <a:gd name="connsiteY61" fmla="*/ 1241237 h 5783988"/>
              <a:gd name="connsiteX62" fmla="*/ 7572144 w 8636594"/>
              <a:gd name="connsiteY62" fmla="*/ 1159689 h 5783988"/>
              <a:gd name="connsiteX63" fmla="*/ 7601877 w 8636594"/>
              <a:gd name="connsiteY63" fmla="*/ 1119210 h 5783988"/>
              <a:gd name="connsiteX64" fmla="*/ 7631779 w 8636594"/>
              <a:gd name="connsiteY64" fmla="*/ 1078937 h 5783988"/>
              <a:gd name="connsiteX65" fmla="*/ 7661855 w 8636594"/>
              <a:gd name="connsiteY65" fmla="*/ 1038876 h 5783988"/>
              <a:gd name="connsiteX66" fmla="*/ 7692111 w 8636594"/>
              <a:gd name="connsiteY66" fmla="*/ 999035 h 5783988"/>
              <a:gd name="connsiteX67" fmla="*/ 7722554 w 8636594"/>
              <a:gd name="connsiteY67" fmla="*/ 959419 h 5783988"/>
              <a:gd name="connsiteX68" fmla="*/ 7753190 w 8636594"/>
              <a:gd name="connsiteY68" fmla="*/ 920037 h 5783988"/>
              <a:gd name="connsiteX69" fmla="*/ 7784023 w 8636594"/>
              <a:gd name="connsiteY69" fmla="*/ 880894 h 5783988"/>
              <a:gd name="connsiteX70" fmla="*/ 7815061 w 8636594"/>
              <a:gd name="connsiteY70" fmla="*/ 841997 h 5783988"/>
              <a:gd name="connsiteX71" fmla="*/ 7846308 w 8636594"/>
              <a:gd name="connsiteY71" fmla="*/ 803354 h 5783988"/>
              <a:gd name="connsiteX72" fmla="*/ 7877772 w 8636594"/>
              <a:gd name="connsiteY72" fmla="*/ 764970 h 5783988"/>
              <a:gd name="connsiteX73" fmla="*/ 7909458 w 8636594"/>
              <a:gd name="connsiteY73" fmla="*/ 726853 h 5783988"/>
              <a:gd name="connsiteX74" fmla="*/ 7941371 w 8636594"/>
              <a:gd name="connsiteY74" fmla="*/ 689010 h 5783988"/>
              <a:gd name="connsiteX75" fmla="*/ 7973518 w 8636594"/>
              <a:gd name="connsiteY75" fmla="*/ 651447 h 5783988"/>
              <a:gd name="connsiteX76" fmla="*/ 8005905 w 8636594"/>
              <a:gd name="connsiteY76" fmla="*/ 614171 h 5783988"/>
              <a:gd name="connsiteX77" fmla="*/ 8038538 w 8636594"/>
              <a:gd name="connsiteY77" fmla="*/ 577189 h 5783988"/>
              <a:gd name="connsiteX78" fmla="*/ 8071421 w 8636594"/>
              <a:gd name="connsiteY78" fmla="*/ 540507 h 5783988"/>
              <a:gd name="connsiteX79" fmla="*/ 8104563 w 8636594"/>
              <a:gd name="connsiteY79" fmla="*/ 504132 h 5783988"/>
              <a:gd name="connsiteX80" fmla="*/ 8137967 w 8636594"/>
              <a:gd name="connsiteY80" fmla="*/ 468072 h 5783988"/>
              <a:gd name="connsiteX81" fmla="*/ 8171641 w 8636594"/>
              <a:gd name="connsiteY81" fmla="*/ 432332 h 5783988"/>
              <a:gd name="connsiteX82" fmla="*/ 8205590 w 8636594"/>
              <a:gd name="connsiteY82" fmla="*/ 396920 h 5783988"/>
              <a:gd name="connsiteX83" fmla="*/ 8239820 w 8636594"/>
              <a:gd name="connsiteY83" fmla="*/ 361843 h 5783988"/>
              <a:gd name="connsiteX84" fmla="*/ 8274337 w 8636594"/>
              <a:gd name="connsiteY84" fmla="*/ 327107 h 5783988"/>
              <a:gd name="connsiteX85" fmla="*/ 8309147 w 8636594"/>
              <a:gd name="connsiteY85" fmla="*/ 292718 h 5783988"/>
              <a:gd name="connsiteX86" fmla="*/ 8344256 w 8636594"/>
              <a:gd name="connsiteY86" fmla="*/ 258685 h 5783988"/>
              <a:gd name="connsiteX87" fmla="*/ 8379669 w 8636594"/>
              <a:gd name="connsiteY87" fmla="*/ 225013 h 5783988"/>
              <a:gd name="connsiteX88" fmla="*/ 8415394 w 8636594"/>
              <a:gd name="connsiteY88" fmla="*/ 191709 h 5783988"/>
              <a:gd name="connsiteX89" fmla="*/ 8451434 w 8636594"/>
              <a:gd name="connsiteY89" fmla="*/ 158780 h 5783988"/>
              <a:gd name="connsiteX90" fmla="*/ 8487798 w 8636594"/>
              <a:gd name="connsiteY90" fmla="*/ 126233 h 5783988"/>
              <a:gd name="connsiteX91" fmla="*/ 8524489 w 8636594"/>
              <a:gd name="connsiteY91" fmla="*/ 94075 h 5783988"/>
              <a:gd name="connsiteX92" fmla="*/ 8561515 w 8636594"/>
              <a:gd name="connsiteY92" fmla="*/ 62312 h 5783988"/>
              <a:gd name="connsiteX93" fmla="*/ 8598881 w 8636594"/>
              <a:gd name="connsiteY93" fmla="*/ 30951 h 5783988"/>
              <a:gd name="connsiteX94" fmla="*/ 8636594 w 8636594"/>
              <a:gd name="connsiteY94" fmla="*/ 0 h 5783988"/>
              <a:gd name="connsiteX0" fmla="*/ 8636594 w 8636594"/>
              <a:gd name="connsiteY0" fmla="*/ 0 h 5757591"/>
              <a:gd name="connsiteX1" fmla="*/ 5293 w 8636594"/>
              <a:gd name="connsiteY1" fmla="*/ 0 h 5757591"/>
              <a:gd name="connsiteX2" fmla="*/ 0 w 8636594"/>
              <a:gd name="connsiteY2" fmla="*/ 5587843 h 5757591"/>
              <a:gd name="connsiteX3" fmla="*/ 4218791 w 8636594"/>
              <a:gd name="connsiteY3" fmla="*/ 5757591 h 5757591"/>
              <a:gd name="connsiteX4" fmla="*/ 4254129 w 8636594"/>
              <a:gd name="connsiteY4" fmla="*/ 5730912 h 5757591"/>
              <a:gd name="connsiteX5" fmla="*/ 4289081 w 8636594"/>
              <a:gd name="connsiteY5" fmla="*/ 5703955 h 5757591"/>
              <a:gd name="connsiteX6" fmla="*/ 4323654 w 8636594"/>
              <a:gd name="connsiteY6" fmla="*/ 5676722 h 5757591"/>
              <a:gd name="connsiteX7" fmla="*/ 4357854 w 8636594"/>
              <a:gd name="connsiteY7" fmla="*/ 5649218 h 5757591"/>
              <a:gd name="connsiteX8" fmla="*/ 4391688 w 8636594"/>
              <a:gd name="connsiteY8" fmla="*/ 5621446 h 5757591"/>
              <a:gd name="connsiteX9" fmla="*/ 4425162 w 8636594"/>
              <a:gd name="connsiteY9" fmla="*/ 5593409 h 5757591"/>
              <a:gd name="connsiteX10" fmla="*/ 4458281 w 8636594"/>
              <a:gd name="connsiteY10" fmla="*/ 5565111 h 5757591"/>
              <a:gd name="connsiteX11" fmla="*/ 4491053 w 8636594"/>
              <a:gd name="connsiteY11" fmla="*/ 5536556 h 5757591"/>
              <a:gd name="connsiteX12" fmla="*/ 4523484 w 8636594"/>
              <a:gd name="connsiteY12" fmla="*/ 5507747 h 5757591"/>
              <a:gd name="connsiteX13" fmla="*/ 4555580 w 8636594"/>
              <a:gd name="connsiteY13" fmla="*/ 5478687 h 5757591"/>
              <a:gd name="connsiteX14" fmla="*/ 4587347 w 8636594"/>
              <a:gd name="connsiteY14" fmla="*/ 5449380 h 5757591"/>
              <a:gd name="connsiteX15" fmla="*/ 4618793 w 8636594"/>
              <a:gd name="connsiteY15" fmla="*/ 5419830 h 5757591"/>
              <a:gd name="connsiteX16" fmla="*/ 4649922 w 8636594"/>
              <a:gd name="connsiteY16" fmla="*/ 5390040 h 5757591"/>
              <a:gd name="connsiteX17" fmla="*/ 4680742 w 8636594"/>
              <a:gd name="connsiteY17" fmla="*/ 5360014 h 5757591"/>
              <a:gd name="connsiteX18" fmla="*/ 4711259 w 8636594"/>
              <a:gd name="connsiteY18" fmla="*/ 5329755 h 5757591"/>
              <a:gd name="connsiteX19" fmla="*/ 4741478 w 8636594"/>
              <a:gd name="connsiteY19" fmla="*/ 5299266 h 5757591"/>
              <a:gd name="connsiteX20" fmla="*/ 4771408 w 8636594"/>
              <a:gd name="connsiteY20" fmla="*/ 5268551 h 5757591"/>
              <a:gd name="connsiteX21" fmla="*/ 4801053 w 8636594"/>
              <a:gd name="connsiteY21" fmla="*/ 5237614 h 5757591"/>
              <a:gd name="connsiteX22" fmla="*/ 4830420 w 8636594"/>
              <a:gd name="connsiteY22" fmla="*/ 5206458 h 5757591"/>
              <a:gd name="connsiteX23" fmla="*/ 4859516 w 8636594"/>
              <a:gd name="connsiteY23" fmla="*/ 5175087 h 5757591"/>
              <a:gd name="connsiteX24" fmla="*/ 4888347 w 8636594"/>
              <a:gd name="connsiteY24" fmla="*/ 5143504 h 5757591"/>
              <a:gd name="connsiteX25" fmla="*/ 4916919 w 8636594"/>
              <a:gd name="connsiteY25" fmla="*/ 5111713 h 5757591"/>
              <a:gd name="connsiteX26" fmla="*/ 4945238 w 8636594"/>
              <a:gd name="connsiteY26" fmla="*/ 5079717 h 5757591"/>
              <a:gd name="connsiteX27" fmla="*/ 4973311 w 8636594"/>
              <a:gd name="connsiteY27" fmla="*/ 5047519 h 5757591"/>
              <a:gd name="connsiteX28" fmla="*/ 5001145 w 8636594"/>
              <a:gd name="connsiteY28" fmla="*/ 5015124 h 5757591"/>
              <a:gd name="connsiteX29" fmla="*/ 5028745 w 8636594"/>
              <a:gd name="connsiteY29" fmla="*/ 4982535 h 5757591"/>
              <a:gd name="connsiteX30" fmla="*/ 5056117 w 8636594"/>
              <a:gd name="connsiteY30" fmla="*/ 4949755 h 5757591"/>
              <a:gd name="connsiteX31" fmla="*/ 5083269 w 8636594"/>
              <a:gd name="connsiteY31" fmla="*/ 4916787 h 5757591"/>
              <a:gd name="connsiteX32" fmla="*/ 5110207 w 8636594"/>
              <a:gd name="connsiteY32" fmla="*/ 4883636 h 5757591"/>
              <a:gd name="connsiteX33" fmla="*/ 5136937 w 8636594"/>
              <a:gd name="connsiteY33" fmla="*/ 4850305 h 5757591"/>
              <a:gd name="connsiteX34" fmla="*/ 5163464 w 8636594"/>
              <a:gd name="connsiteY34" fmla="*/ 4816797 h 5757591"/>
              <a:gd name="connsiteX35" fmla="*/ 5215940 w 8636594"/>
              <a:gd name="connsiteY35" fmla="*/ 4749265 h 5757591"/>
              <a:gd name="connsiteX36" fmla="*/ 5267684 w 8636594"/>
              <a:gd name="connsiteY36" fmla="*/ 4681068 h 5757591"/>
              <a:gd name="connsiteX37" fmla="*/ 5318748 w 8636594"/>
              <a:gd name="connsiteY37" fmla="*/ 4612234 h 5757591"/>
              <a:gd name="connsiteX38" fmla="*/ 5369182 w 8636594"/>
              <a:gd name="connsiteY38" fmla="*/ 4542793 h 5757591"/>
              <a:gd name="connsiteX39" fmla="*/ 5419038 w 8636594"/>
              <a:gd name="connsiteY39" fmla="*/ 4472771 h 5757591"/>
              <a:gd name="connsiteX40" fmla="*/ 5468365 w 8636594"/>
              <a:gd name="connsiteY40" fmla="*/ 4402196 h 5757591"/>
              <a:gd name="connsiteX41" fmla="*/ 5517215 w 8636594"/>
              <a:gd name="connsiteY41" fmla="*/ 4331098 h 5757591"/>
              <a:gd name="connsiteX42" fmla="*/ 5565637 w 8636594"/>
              <a:gd name="connsiteY42" fmla="*/ 4259503 h 5757591"/>
              <a:gd name="connsiteX43" fmla="*/ 5613684 w 8636594"/>
              <a:gd name="connsiteY43" fmla="*/ 4187441 h 5757591"/>
              <a:gd name="connsiteX44" fmla="*/ 5685160 w 8636594"/>
              <a:gd name="connsiteY44" fmla="*/ 4078531 h 5757591"/>
              <a:gd name="connsiteX45" fmla="*/ 5756074 w 8636594"/>
              <a:gd name="connsiteY45" fmla="*/ 3968727 h 5757591"/>
              <a:gd name="connsiteX46" fmla="*/ 5873483 w 8636594"/>
              <a:gd name="connsiteY46" fmla="*/ 3783989 h 5757591"/>
              <a:gd name="connsiteX47" fmla="*/ 6203209 w 8636594"/>
              <a:gd name="connsiteY47" fmla="*/ 3258640 h 5757591"/>
              <a:gd name="connsiteX48" fmla="*/ 6299430 w 8636594"/>
              <a:gd name="connsiteY48" fmla="*/ 3107321 h 5757591"/>
              <a:gd name="connsiteX49" fmla="*/ 6372650 w 8636594"/>
              <a:gd name="connsiteY49" fmla="*/ 2993735 h 5757591"/>
              <a:gd name="connsiteX50" fmla="*/ 6453197 w 8636594"/>
              <a:gd name="connsiteY50" fmla="*/ 2869788 h 5757591"/>
              <a:gd name="connsiteX51" fmla="*/ 6564167 w 8636594"/>
              <a:gd name="connsiteY51" fmla="*/ 2696807 h 5757591"/>
              <a:gd name="connsiteX52" fmla="*/ 6976233 w 8636594"/>
              <a:gd name="connsiteY52" fmla="*/ 2045274 h 5757591"/>
              <a:gd name="connsiteX53" fmla="*/ 7086755 w 8636594"/>
              <a:gd name="connsiteY53" fmla="*/ 1872743 h 5757591"/>
              <a:gd name="connsiteX54" fmla="*/ 7170279 w 8636594"/>
              <a:gd name="connsiteY54" fmla="*/ 1744202 h 5757591"/>
              <a:gd name="connsiteX55" fmla="*/ 7226351 w 8636594"/>
              <a:gd name="connsiteY55" fmla="*/ 1659017 h 5757591"/>
              <a:gd name="connsiteX56" fmla="*/ 7282789 w 8636594"/>
              <a:gd name="connsiteY56" fmla="*/ 1574303 h 5757591"/>
              <a:gd name="connsiteX57" fmla="*/ 7339643 w 8636594"/>
              <a:gd name="connsiteY57" fmla="*/ 1490113 h 5757591"/>
              <a:gd name="connsiteX58" fmla="*/ 7396957 w 8636594"/>
              <a:gd name="connsiteY58" fmla="*/ 1406503 h 5757591"/>
              <a:gd name="connsiteX59" fmla="*/ 7454781 w 8636594"/>
              <a:gd name="connsiteY59" fmla="*/ 1323526 h 5757591"/>
              <a:gd name="connsiteX60" fmla="*/ 7513161 w 8636594"/>
              <a:gd name="connsiteY60" fmla="*/ 1241237 h 5757591"/>
              <a:gd name="connsiteX61" fmla="*/ 7572144 w 8636594"/>
              <a:gd name="connsiteY61" fmla="*/ 1159689 h 5757591"/>
              <a:gd name="connsiteX62" fmla="*/ 7601877 w 8636594"/>
              <a:gd name="connsiteY62" fmla="*/ 1119210 h 5757591"/>
              <a:gd name="connsiteX63" fmla="*/ 7631779 w 8636594"/>
              <a:gd name="connsiteY63" fmla="*/ 1078937 h 5757591"/>
              <a:gd name="connsiteX64" fmla="*/ 7661855 w 8636594"/>
              <a:gd name="connsiteY64" fmla="*/ 1038876 h 5757591"/>
              <a:gd name="connsiteX65" fmla="*/ 7692111 w 8636594"/>
              <a:gd name="connsiteY65" fmla="*/ 999035 h 5757591"/>
              <a:gd name="connsiteX66" fmla="*/ 7722554 w 8636594"/>
              <a:gd name="connsiteY66" fmla="*/ 959419 h 5757591"/>
              <a:gd name="connsiteX67" fmla="*/ 7753190 w 8636594"/>
              <a:gd name="connsiteY67" fmla="*/ 920037 h 5757591"/>
              <a:gd name="connsiteX68" fmla="*/ 7784023 w 8636594"/>
              <a:gd name="connsiteY68" fmla="*/ 880894 h 5757591"/>
              <a:gd name="connsiteX69" fmla="*/ 7815061 w 8636594"/>
              <a:gd name="connsiteY69" fmla="*/ 841997 h 5757591"/>
              <a:gd name="connsiteX70" fmla="*/ 7846308 w 8636594"/>
              <a:gd name="connsiteY70" fmla="*/ 803354 h 5757591"/>
              <a:gd name="connsiteX71" fmla="*/ 7877772 w 8636594"/>
              <a:gd name="connsiteY71" fmla="*/ 764970 h 5757591"/>
              <a:gd name="connsiteX72" fmla="*/ 7909458 w 8636594"/>
              <a:gd name="connsiteY72" fmla="*/ 726853 h 5757591"/>
              <a:gd name="connsiteX73" fmla="*/ 7941371 w 8636594"/>
              <a:gd name="connsiteY73" fmla="*/ 689010 h 5757591"/>
              <a:gd name="connsiteX74" fmla="*/ 7973518 w 8636594"/>
              <a:gd name="connsiteY74" fmla="*/ 651447 h 5757591"/>
              <a:gd name="connsiteX75" fmla="*/ 8005905 w 8636594"/>
              <a:gd name="connsiteY75" fmla="*/ 614171 h 5757591"/>
              <a:gd name="connsiteX76" fmla="*/ 8038538 w 8636594"/>
              <a:gd name="connsiteY76" fmla="*/ 577189 h 5757591"/>
              <a:gd name="connsiteX77" fmla="*/ 8071421 w 8636594"/>
              <a:gd name="connsiteY77" fmla="*/ 540507 h 5757591"/>
              <a:gd name="connsiteX78" fmla="*/ 8104563 w 8636594"/>
              <a:gd name="connsiteY78" fmla="*/ 504132 h 5757591"/>
              <a:gd name="connsiteX79" fmla="*/ 8137967 w 8636594"/>
              <a:gd name="connsiteY79" fmla="*/ 468072 h 5757591"/>
              <a:gd name="connsiteX80" fmla="*/ 8171641 w 8636594"/>
              <a:gd name="connsiteY80" fmla="*/ 432332 h 5757591"/>
              <a:gd name="connsiteX81" fmla="*/ 8205590 w 8636594"/>
              <a:gd name="connsiteY81" fmla="*/ 396920 h 5757591"/>
              <a:gd name="connsiteX82" fmla="*/ 8239820 w 8636594"/>
              <a:gd name="connsiteY82" fmla="*/ 361843 h 5757591"/>
              <a:gd name="connsiteX83" fmla="*/ 8274337 w 8636594"/>
              <a:gd name="connsiteY83" fmla="*/ 327107 h 5757591"/>
              <a:gd name="connsiteX84" fmla="*/ 8309147 w 8636594"/>
              <a:gd name="connsiteY84" fmla="*/ 292718 h 5757591"/>
              <a:gd name="connsiteX85" fmla="*/ 8344256 w 8636594"/>
              <a:gd name="connsiteY85" fmla="*/ 258685 h 5757591"/>
              <a:gd name="connsiteX86" fmla="*/ 8379669 w 8636594"/>
              <a:gd name="connsiteY86" fmla="*/ 225013 h 5757591"/>
              <a:gd name="connsiteX87" fmla="*/ 8415394 w 8636594"/>
              <a:gd name="connsiteY87" fmla="*/ 191709 h 5757591"/>
              <a:gd name="connsiteX88" fmla="*/ 8451434 w 8636594"/>
              <a:gd name="connsiteY88" fmla="*/ 158780 h 5757591"/>
              <a:gd name="connsiteX89" fmla="*/ 8487798 w 8636594"/>
              <a:gd name="connsiteY89" fmla="*/ 126233 h 5757591"/>
              <a:gd name="connsiteX90" fmla="*/ 8524489 w 8636594"/>
              <a:gd name="connsiteY90" fmla="*/ 94075 h 5757591"/>
              <a:gd name="connsiteX91" fmla="*/ 8561515 w 8636594"/>
              <a:gd name="connsiteY91" fmla="*/ 62312 h 5757591"/>
              <a:gd name="connsiteX92" fmla="*/ 8598881 w 8636594"/>
              <a:gd name="connsiteY92" fmla="*/ 30951 h 5757591"/>
              <a:gd name="connsiteX93" fmla="*/ 8636594 w 8636594"/>
              <a:gd name="connsiteY93" fmla="*/ 0 h 5757591"/>
              <a:gd name="connsiteX0" fmla="*/ 8636594 w 8636594"/>
              <a:gd name="connsiteY0" fmla="*/ 0 h 5730912"/>
              <a:gd name="connsiteX1" fmla="*/ 5293 w 8636594"/>
              <a:gd name="connsiteY1" fmla="*/ 0 h 5730912"/>
              <a:gd name="connsiteX2" fmla="*/ 0 w 8636594"/>
              <a:gd name="connsiteY2" fmla="*/ 5587843 h 5730912"/>
              <a:gd name="connsiteX3" fmla="*/ 4254129 w 8636594"/>
              <a:gd name="connsiteY3" fmla="*/ 5730912 h 5730912"/>
              <a:gd name="connsiteX4" fmla="*/ 4289081 w 8636594"/>
              <a:gd name="connsiteY4" fmla="*/ 5703955 h 5730912"/>
              <a:gd name="connsiteX5" fmla="*/ 4323654 w 8636594"/>
              <a:gd name="connsiteY5" fmla="*/ 5676722 h 5730912"/>
              <a:gd name="connsiteX6" fmla="*/ 4357854 w 8636594"/>
              <a:gd name="connsiteY6" fmla="*/ 5649218 h 5730912"/>
              <a:gd name="connsiteX7" fmla="*/ 4391688 w 8636594"/>
              <a:gd name="connsiteY7" fmla="*/ 5621446 h 5730912"/>
              <a:gd name="connsiteX8" fmla="*/ 4425162 w 8636594"/>
              <a:gd name="connsiteY8" fmla="*/ 5593409 h 5730912"/>
              <a:gd name="connsiteX9" fmla="*/ 4458281 w 8636594"/>
              <a:gd name="connsiteY9" fmla="*/ 5565111 h 5730912"/>
              <a:gd name="connsiteX10" fmla="*/ 4491053 w 8636594"/>
              <a:gd name="connsiteY10" fmla="*/ 5536556 h 5730912"/>
              <a:gd name="connsiteX11" fmla="*/ 4523484 w 8636594"/>
              <a:gd name="connsiteY11" fmla="*/ 5507747 h 5730912"/>
              <a:gd name="connsiteX12" fmla="*/ 4555580 w 8636594"/>
              <a:gd name="connsiteY12" fmla="*/ 5478687 h 5730912"/>
              <a:gd name="connsiteX13" fmla="*/ 4587347 w 8636594"/>
              <a:gd name="connsiteY13" fmla="*/ 5449380 h 5730912"/>
              <a:gd name="connsiteX14" fmla="*/ 4618793 w 8636594"/>
              <a:gd name="connsiteY14" fmla="*/ 5419830 h 5730912"/>
              <a:gd name="connsiteX15" fmla="*/ 4649922 w 8636594"/>
              <a:gd name="connsiteY15" fmla="*/ 5390040 h 5730912"/>
              <a:gd name="connsiteX16" fmla="*/ 4680742 w 8636594"/>
              <a:gd name="connsiteY16" fmla="*/ 5360014 h 5730912"/>
              <a:gd name="connsiteX17" fmla="*/ 4711259 w 8636594"/>
              <a:gd name="connsiteY17" fmla="*/ 5329755 h 5730912"/>
              <a:gd name="connsiteX18" fmla="*/ 4741478 w 8636594"/>
              <a:gd name="connsiteY18" fmla="*/ 5299266 h 5730912"/>
              <a:gd name="connsiteX19" fmla="*/ 4771408 w 8636594"/>
              <a:gd name="connsiteY19" fmla="*/ 5268551 h 5730912"/>
              <a:gd name="connsiteX20" fmla="*/ 4801053 w 8636594"/>
              <a:gd name="connsiteY20" fmla="*/ 5237614 h 5730912"/>
              <a:gd name="connsiteX21" fmla="*/ 4830420 w 8636594"/>
              <a:gd name="connsiteY21" fmla="*/ 5206458 h 5730912"/>
              <a:gd name="connsiteX22" fmla="*/ 4859516 w 8636594"/>
              <a:gd name="connsiteY22" fmla="*/ 5175087 h 5730912"/>
              <a:gd name="connsiteX23" fmla="*/ 4888347 w 8636594"/>
              <a:gd name="connsiteY23" fmla="*/ 5143504 h 5730912"/>
              <a:gd name="connsiteX24" fmla="*/ 4916919 w 8636594"/>
              <a:gd name="connsiteY24" fmla="*/ 5111713 h 5730912"/>
              <a:gd name="connsiteX25" fmla="*/ 4945238 w 8636594"/>
              <a:gd name="connsiteY25" fmla="*/ 5079717 h 5730912"/>
              <a:gd name="connsiteX26" fmla="*/ 4973311 w 8636594"/>
              <a:gd name="connsiteY26" fmla="*/ 5047519 h 5730912"/>
              <a:gd name="connsiteX27" fmla="*/ 5001145 w 8636594"/>
              <a:gd name="connsiteY27" fmla="*/ 5015124 h 5730912"/>
              <a:gd name="connsiteX28" fmla="*/ 5028745 w 8636594"/>
              <a:gd name="connsiteY28" fmla="*/ 4982535 h 5730912"/>
              <a:gd name="connsiteX29" fmla="*/ 5056117 w 8636594"/>
              <a:gd name="connsiteY29" fmla="*/ 4949755 h 5730912"/>
              <a:gd name="connsiteX30" fmla="*/ 5083269 w 8636594"/>
              <a:gd name="connsiteY30" fmla="*/ 4916787 h 5730912"/>
              <a:gd name="connsiteX31" fmla="*/ 5110207 w 8636594"/>
              <a:gd name="connsiteY31" fmla="*/ 4883636 h 5730912"/>
              <a:gd name="connsiteX32" fmla="*/ 5136937 w 8636594"/>
              <a:gd name="connsiteY32" fmla="*/ 4850305 h 5730912"/>
              <a:gd name="connsiteX33" fmla="*/ 5163464 w 8636594"/>
              <a:gd name="connsiteY33" fmla="*/ 4816797 h 5730912"/>
              <a:gd name="connsiteX34" fmla="*/ 5215940 w 8636594"/>
              <a:gd name="connsiteY34" fmla="*/ 4749265 h 5730912"/>
              <a:gd name="connsiteX35" fmla="*/ 5267684 w 8636594"/>
              <a:gd name="connsiteY35" fmla="*/ 4681068 h 5730912"/>
              <a:gd name="connsiteX36" fmla="*/ 5318748 w 8636594"/>
              <a:gd name="connsiteY36" fmla="*/ 4612234 h 5730912"/>
              <a:gd name="connsiteX37" fmla="*/ 5369182 w 8636594"/>
              <a:gd name="connsiteY37" fmla="*/ 4542793 h 5730912"/>
              <a:gd name="connsiteX38" fmla="*/ 5419038 w 8636594"/>
              <a:gd name="connsiteY38" fmla="*/ 4472771 h 5730912"/>
              <a:gd name="connsiteX39" fmla="*/ 5468365 w 8636594"/>
              <a:gd name="connsiteY39" fmla="*/ 4402196 h 5730912"/>
              <a:gd name="connsiteX40" fmla="*/ 5517215 w 8636594"/>
              <a:gd name="connsiteY40" fmla="*/ 4331098 h 5730912"/>
              <a:gd name="connsiteX41" fmla="*/ 5565637 w 8636594"/>
              <a:gd name="connsiteY41" fmla="*/ 4259503 h 5730912"/>
              <a:gd name="connsiteX42" fmla="*/ 5613684 w 8636594"/>
              <a:gd name="connsiteY42" fmla="*/ 4187441 h 5730912"/>
              <a:gd name="connsiteX43" fmla="*/ 5685160 w 8636594"/>
              <a:gd name="connsiteY43" fmla="*/ 4078531 h 5730912"/>
              <a:gd name="connsiteX44" fmla="*/ 5756074 w 8636594"/>
              <a:gd name="connsiteY44" fmla="*/ 3968727 h 5730912"/>
              <a:gd name="connsiteX45" fmla="*/ 5873483 w 8636594"/>
              <a:gd name="connsiteY45" fmla="*/ 3783989 h 5730912"/>
              <a:gd name="connsiteX46" fmla="*/ 6203209 w 8636594"/>
              <a:gd name="connsiteY46" fmla="*/ 3258640 h 5730912"/>
              <a:gd name="connsiteX47" fmla="*/ 6299430 w 8636594"/>
              <a:gd name="connsiteY47" fmla="*/ 3107321 h 5730912"/>
              <a:gd name="connsiteX48" fmla="*/ 6372650 w 8636594"/>
              <a:gd name="connsiteY48" fmla="*/ 2993735 h 5730912"/>
              <a:gd name="connsiteX49" fmla="*/ 6453197 w 8636594"/>
              <a:gd name="connsiteY49" fmla="*/ 2869788 h 5730912"/>
              <a:gd name="connsiteX50" fmla="*/ 6564167 w 8636594"/>
              <a:gd name="connsiteY50" fmla="*/ 2696807 h 5730912"/>
              <a:gd name="connsiteX51" fmla="*/ 6976233 w 8636594"/>
              <a:gd name="connsiteY51" fmla="*/ 2045274 h 5730912"/>
              <a:gd name="connsiteX52" fmla="*/ 7086755 w 8636594"/>
              <a:gd name="connsiteY52" fmla="*/ 1872743 h 5730912"/>
              <a:gd name="connsiteX53" fmla="*/ 7170279 w 8636594"/>
              <a:gd name="connsiteY53" fmla="*/ 1744202 h 5730912"/>
              <a:gd name="connsiteX54" fmla="*/ 7226351 w 8636594"/>
              <a:gd name="connsiteY54" fmla="*/ 1659017 h 5730912"/>
              <a:gd name="connsiteX55" fmla="*/ 7282789 w 8636594"/>
              <a:gd name="connsiteY55" fmla="*/ 1574303 h 5730912"/>
              <a:gd name="connsiteX56" fmla="*/ 7339643 w 8636594"/>
              <a:gd name="connsiteY56" fmla="*/ 1490113 h 5730912"/>
              <a:gd name="connsiteX57" fmla="*/ 7396957 w 8636594"/>
              <a:gd name="connsiteY57" fmla="*/ 1406503 h 5730912"/>
              <a:gd name="connsiteX58" fmla="*/ 7454781 w 8636594"/>
              <a:gd name="connsiteY58" fmla="*/ 1323526 h 5730912"/>
              <a:gd name="connsiteX59" fmla="*/ 7513161 w 8636594"/>
              <a:gd name="connsiteY59" fmla="*/ 1241237 h 5730912"/>
              <a:gd name="connsiteX60" fmla="*/ 7572144 w 8636594"/>
              <a:gd name="connsiteY60" fmla="*/ 1159689 h 5730912"/>
              <a:gd name="connsiteX61" fmla="*/ 7601877 w 8636594"/>
              <a:gd name="connsiteY61" fmla="*/ 1119210 h 5730912"/>
              <a:gd name="connsiteX62" fmla="*/ 7631779 w 8636594"/>
              <a:gd name="connsiteY62" fmla="*/ 1078937 h 5730912"/>
              <a:gd name="connsiteX63" fmla="*/ 7661855 w 8636594"/>
              <a:gd name="connsiteY63" fmla="*/ 1038876 h 5730912"/>
              <a:gd name="connsiteX64" fmla="*/ 7692111 w 8636594"/>
              <a:gd name="connsiteY64" fmla="*/ 999035 h 5730912"/>
              <a:gd name="connsiteX65" fmla="*/ 7722554 w 8636594"/>
              <a:gd name="connsiteY65" fmla="*/ 959419 h 5730912"/>
              <a:gd name="connsiteX66" fmla="*/ 7753190 w 8636594"/>
              <a:gd name="connsiteY66" fmla="*/ 920037 h 5730912"/>
              <a:gd name="connsiteX67" fmla="*/ 7784023 w 8636594"/>
              <a:gd name="connsiteY67" fmla="*/ 880894 h 5730912"/>
              <a:gd name="connsiteX68" fmla="*/ 7815061 w 8636594"/>
              <a:gd name="connsiteY68" fmla="*/ 841997 h 5730912"/>
              <a:gd name="connsiteX69" fmla="*/ 7846308 w 8636594"/>
              <a:gd name="connsiteY69" fmla="*/ 803354 h 5730912"/>
              <a:gd name="connsiteX70" fmla="*/ 7877772 w 8636594"/>
              <a:gd name="connsiteY70" fmla="*/ 764970 h 5730912"/>
              <a:gd name="connsiteX71" fmla="*/ 7909458 w 8636594"/>
              <a:gd name="connsiteY71" fmla="*/ 726853 h 5730912"/>
              <a:gd name="connsiteX72" fmla="*/ 7941371 w 8636594"/>
              <a:gd name="connsiteY72" fmla="*/ 689010 h 5730912"/>
              <a:gd name="connsiteX73" fmla="*/ 7973518 w 8636594"/>
              <a:gd name="connsiteY73" fmla="*/ 651447 h 5730912"/>
              <a:gd name="connsiteX74" fmla="*/ 8005905 w 8636594"/>
              <a:gd name="connsiteY74" fmla="*/ 614171 h 5730912"/>
              <a:gd name="connsiteX75" fmla="*/ 8038538 w 8636594"/>
              <a:gd name="connsiteY75" fmla="*/ 577189 h 5730912"/>
              <a:gd name="connsiteX76" fmla="*/ 8071421 w 8636594"/>
              <a:gd name="connsiteY76" fmla="*/ 540507 h 5730912"/>
              <a:gd name="connsiteX77" fmla="*/ 8104563 w 8636594"/>
              <a:gd name="connsiteY77" fmla="*/ 504132 h 5730912"/>
              <a:gd name="connsiteX78" fmla="*/ 8137967 w 8636594"/>
              <a:gd name="connsiteY78" fmla="*/ 468072 h 5730912"/>
              <a:gd name="connsiteX79" fmla="*/ 8171641 w 8636594"/>
              <a:gd name="connsiteY79" fmla="*/ 432332 h 5730912"/>
              <a:gd name="connsiteX80" fmla="*/ 8205590 w 8636594"/>
              <a:gd name="connsiteY80" fmla="*/ 396920 h 5730912"/>
              <a:gd name="connsiteX81" fmla="*/ 8239820 w 8636594"/>
              <a:gd name="connsiteY81" fmla="*/ 361843 h 5730912"/>
              <a:gd name="connsiteX82" fmla="*/ 8274337 w 8636594"/>
              <a:gd name="connsiteY82" fmla="*/ 327107 h 5730912"/>
              <a:gd name="connsiteX83" fmla="*/ 8309147 w 8636594"/>
              <a:gd name="connsiteY83" fmla="*/ 292718 h 5730912"/>
              <a:gd name="connsiteX84" fmla="*/ 8344256 w 8636594"/>
              <a:gd name="connsiteY84" fmla="*/ 258685 h 5730912"/>
              <a:gd name="connsiteX85" fmla="*/ 8379669 w 8636594"/>
              <a:gd name="connsiteY85" fmla="*/ 225013 h 5730912"/>
              <a:gd name="connsiteX86" fmla="*/ 8415394 w 8636594"/>
              <a:gd name="connsiteY86" fmla="*/ 191709 h 5730912"/>
              <a:gd name="connsiteX87" fmla="*/ 8451434 w 8636594"/>
              <a:gd name="connsiteY87" fmla="*/ 158780 h 5730912"/>
              <a:gd name="connsiteX88" fmla="*/ 8487798 w 8636594"/>
              <a:gd name="connsiteY88" fmla="*/ 126233 h 5730912"/>
              <a:gd name="connsiteX89" fmla="*/ 8524489 w 8636594"/>
              <a:gd name="connsiteY89" fmla="*/ 94075 h 5730912"/>
              <a:gd name="connsiteX90" fmla="*/ 8561515 w 8636594"/>
              <a:gd name="connsiteY90" fmla="*/ 62312 h 5730912"/>
              <a:gd name="connsiteX91" fmla="*/ 8598881 w 8636594"/>
              <a:gd name="connsiteY91" fmla="*/ 30951 h 5730912"/>
              <a:gd name="connsiteX92" fmla="*/ 8636594 w 8636594"/>
              <a:gd name="connsiteY92" fmla="*/ 0 h 5730912"/>
              <a:gd name="connsiteX0" fmla="*/ 8636594 w 8636594"/>
              <a:gd name="connsiteY0" fmla="*/ 0 h 5703955"/>
              <a:gd name="connsiteX1" fmla="*/ 5293 w 8636594"/>
              <a:gd name="connsiteY1" fmla="*/ 0 h 5703955"/>
              <a:gd name="connsiteX2" fmla="*/ 0 w 8636594"/>
              <a:gd name="connsiteY2" fmla="*/ 5587843 h 5703955"/>
              <a:gd name="connsiteX3" fmla="*/ 4289081 w 8636594"/>
              <a:gd name="connsiteY3" fmla="*/ 5703955 h 5703955"/>
              <a:gd name="connsiteX4" fmla="*/ 4323654 w 8636594"/>
              <a:gd name="connsiteY4" fmla="*/ 5676722 h 5703955"/>
              <a:gd name="connsiteX5" fmla="*/ 4357854 w 8636594"/>
              <a:gd name="connsiteY5" fmla="*/ 5649218 h 5703955"/>
              <a:gd name="connsiteX6" fmla="*/ 4391688 w 8636594"/>
              <a:gd name="connsiteY6" fmla="*/ 5621446 h 5703955"/>
              <a:gd name="connsiteX7" fmla="*/ 4425162 w 8636594"/>
              <a:gd name="connsiteY7" fmla="*/ 5593409 h 5703955"/>
              <a:gd name="connsiteX8" fmla="*/ 4458281 w 8636594"/>
              <a:gd name="connsiteY8" fmla="*/ 5565111 h 5703955"/>
              <a:gd name="connsiteX9" fmla="*/ 4491053 w 8636594"/>
              <a:gd name="connsiteY9" fmla="*/ 5536556 h 5703955"/>
              <a:gd name="connsiteX10" fmla="*/ 4523484 w 8636594"/>
              <a:gd name="connsiteY10" fmla="*/ 5507747 h 5703955"/>
              <a:gd name="connsiteX11" fmla="*/ 4555580 w 8636594"/>
              <a:gd name="connsiteY11" fmla="*/ 5478687 h 5703955"/>
              <a:gd name="connsiteX12" fmla="*/ 4587347 w 8636594"/>
              <a:gd name="connsiteY12" fmla="*/ 5449380 h 5703955"/>
              <a:gd name="connsiteX13" fmla="*/ 4618793 w 8636594"/>
              <a:gd name="connsiteY13" fmla="*/ 5419830 h 5703955"/>
              <a:gd name="connsiteX14" fmla="*/ 4649922 w 8636594"/>
              <a:gd name="connsiteY14" fmla="*/ 5390040 h 5703955"/>
              <a:gd name="connsiteX15" fmla="*/ 4680742 w 8636594"/>
              <a:gd name="connsiteY15" fmla="*/ 5360014 h 5703955"/>
              <a:gd name="connsiteX16" fmla="*/ 4711259 w 8636594"/>
              <a:gd name="connsiteY16" fmla="*/ 5329755 h 5703955"/>
              <a:gd name="connsiteX17" fmla="*/ 4741478 w 8636594"/>
              <a:gd name="connsiteY17" fmla="*/ 5299266 h 5703955"/>
              <a:gd name="connsiteX18" fmla="*/ 4771408 w 8636594"/>
              <a:gd name="connsiteY18" fmla="*/ 5268551 h 5703955"/>
              <a:gd name="connsiteX19" fmla="*/ 4801053 w 8636594"/>
              <a:gd name="connsiteY19" fmla="*/ 5237614 h 5703955"/>
              <a:gd name="connsiteX20" fmla="*/ 4830420 w 8636594"/>
              <a:gd name="connsiteY20" fmla="*/ 5206458 h 5703955"/>
              <a:gd name="connsiteX21" fmla="*/ 4859516 w 8636594"/>
              <a:gd name="connsiteY21" fmla="*/ 5175087 h 5703955"/>
              <a:gd name="connsiteX22" fmla="*/ 4888347 w 8636594"/>
              <a:gd name="connsiteY22" fmla="*/ 5143504 h 5703955"/>
              <a:gd name="connsiteX23" fmla="*/ 4916919 w 8636594"/>
              <a:gd name="connsiteY23" fmla="*/ 5111713 h 5703955"/>
              <a:gd name="connsiteX24" fmla="*/ 4945238 w 8636594"/>
              <a:gd name="connsiteY24" fmla="*/ 5079717 h 5703955"/>
              <a:gd name="connsiteX25" fmla="*/ 4973311 w 8636594"/>
              <a:gd name="connsiteY25" fmla="*/ 5047519 h 5703955"/>
              <a:gd name="connsiteX26" fmla="*/ 5001145 w 8636594"/>
              <a:gd name="connsiteY26" fmla="*/ 5015124 h 5703955"/>
              <a:gd name="connsiteX27" fmla="*/ 5028745 w 8636594"/>
              <a:gd name="connsiteY27" fmla="*/ 4982535 h 5703955"/>
              <a:gd name="connsiteX28" fmla="*/ 5056117 w 8636594"/>
              <a:gd name="connsiteY28" fmla="*/ 4949755 h 5703955"/>
              <a:gd name="connsiteX29" fmla="*/ 5083269 w 8636594"/>
              <a:gd name="connsiteY29" fmla="*/ 4916787 h 5703955"/>
              <a:gd name="connsiteX30" fmla="*/ 5110207 w 8636594"/>
              <a:gd name="connsiteY30" fmla="*/ 4883636 h 5703955"/>
              <a:gd name="connsiteX31" fmla="*/ 5136937 w 8636594"/>
              <a:gd name="connsiteY31" fmla="*/ 4850305 h 5703955"/>
              <a:gd name="connsiteX32" fmla="*/ 5163464 w 8636594"/>
              <a:gd name="connsiteY32" fmla="*/ 4816797 h 5703955"/>
              <a:gd name="connsiteX33" fmla="*/ 5215940 w 8636594"/>
              <a:gd name="connsiteY33" fmla="*/ 4749265 h 5703955"/>
              <a:gd name="connsiteX34" fmla="*/ 5267684 w 8636594"/>
              <a:gd name="connsiteY34" fmla="*/ 4681068 h 5703955"/>
              <a:gd name="connsiteX35" fmla="*/ 5318748 w 8636594"/>
              <a:gd name="connsiteY35" fmla="*/ 4612234 h 5703955"/>
              <a:gd name="connsiteX36" fmla="*/ 5369182 w 8636594"/>
              <a:gd name="connsiteY36" fmla="*/ 4542793 h 5703955"/>
              <a:gd name="connsiteX37" fmla="*/ 5419038 w 8636594"/>
              <a:gd name="connsiteY37" fmla="*/ 4472771 h 5703955"/>
              <a:gd name="connsiteX38" fmla="*/ 5468365 w 8636594"/>
              <a:gd name="connsiteY38" fmla="*/ 4402196 h 5703955"/>
              <a:gd name="connsiteX39" fmla="*/ 5517215 w 8636594"/>
              <a:gd name="connsiteY39" fmla="*/ 4331098 h 5703955"/>
              <a:gd name="connsiteX40" fmla="*/ 5565637 w 8636594"/>
              <a:gd name="connsiteY40" fmla="*/ 4259503 h 5703955"/>
              <a:gd name="connsiteX41" fmla="*/ 5613684 w 8636594"/>
              <a:gd name="connsiteY41" fmla="*/ 4187441 h 5703955"/>
              <a:gd name="connsiteX42" fmla="*/ 5685160 w 8636594"/>
              <a:gd name="connsiteY42" fmla="*/ 4078531 h 5703955"/>
              <a:gd name="connsiteX43" fmla="*/ 5756074 w 8636594"/>
              <a:gd name="connsiteY43" fmla="*/ 3968727 h 5703955"/>
              <a:gd name="connsiteX44" fmla="*/ 5873483 w 8636594"/>
              <a:gd name="connsiteY44" fmla="*/ 3783989 h 5703955"/>
              <a:gd name="connsiteX45" fmla="*/ 6203209 w 8636594"/>
              <a:gd name="connsiteY45" fmla="*/ 3258640 h 5703955"/>
              <a:gd name="connsiteX46" fmla="*/ 6299430 w 8636594"/>
              <a:gd name="connsiteY46" fmla="*/ 3107321 h 5703955"/>
              <a:gd name="connsiteX47" fmla="*/ 6372650 w 8636594"/>
              <a:gd name="connsiteY47" fmla="*/ 2993735 h 5703955"/>
              <a:gd name="connsiteX48" fmla="*/ 6453197 w 8636594"/>
              <a:gd name="connsiteY48" fmla="*/ 2869788 h 5703955"/>
              <a:gd name="connsiteX49" fmla="*/ 6564167 w 8636594"/>
              <a:gd name="connsiteY49" fmla="*/ 2696807 h 5703955"/>
              <a:gd name="connsiteX50" fmla="*/ 6976233 w 8636594"/>
              <a:gd name="connsiteY50" fmla="*/ 2045274 h 5703955"/>
              <a:gd name="connsiteX51" fmla="*/ 7086755 w 8636594"/>
              <a:gd name="connsiteY51" fmla="*/ 1872743 h 5703955"/>
              <a:gd name="connsiteX52" fmla="*/ 7170279 w 8636594"/>
              <a:gd name="connsiteY52" fmla="*/ 1744202 h 5703955"/>
              <a:gd name="connsiteX53" fmla="*/ 7226351 w 8636594"/>
              <a:gd name="connsiteY53" fmla="*/ 1659017 h 5703955"/>
              <a:gd name="connsiteX54" fmla="*/ 7282789 w 8636594"/>
              <a:gd name="connsiteY54" fmla="*/ 1574303 h 5703955"/>
              <a:gd name="connsiteX55" fmla="*/ 7339643 w 8636594"/>
              <a:gd name="connsiteY55" fmla="*/ 1490113 h 5703955"/>
              <a:gd name="connsiteX56" fmla="*/ 7396957 w 8636594"/>
              <a:gd name="connsiteY56" fmla="*/ 1406503 h 5703955"/>
              <a:gd name="connsiteX57" fmla="*/ 7454781 w 8636594"/>
              <a:gd name="connsiteY57" fmla="*/ 1323526 h 5703955"/>
              <a:gd name="connsiteX58" fmla="*/ 7513161 w 8636594"/>
              <a:gd name="connsiteY58" fmla="*/ 1241237 h 5703955"/>
              <a:gd name="connsiteX59" fmla="*/ 7572144 w 8636594"/>
              <a:gd name="connsiteY59" fmla="*/ 1159689 h 5703955"/>
              <a:gd name="connsiteX60" fmla="*/ 7601877 w 8636594"/>
              <a:gd name="connsiteY60" fmla="*/ 1119210 h 5703955"/>
              <a:gd name="connsiteX61" fmla="*/ 7631779 w 8636594"/>
              <a:gd name="connsiteY61" fmla="*/ 1078937 h 5703955"/>
              <a:gd name="connsiteX62" fmla="*/ 7661855 w 8636594"/>
              <a:gd name="connsiteY62" fmla="*/ 1038876 h 5703955"/>
              <a:gd name="connsiteX63" fmla="*/ 7692111 w 8636594"/>
              <a:gd name="connsiteY63" fmla="*/ 999035 h 5703955"/>
              <a:gd name="connsiteX64" fmla="*/ 7722554 w 8636594"/>
              <a:gd name="connsiteY64" fmla="*/ 959419 h 5703955"/>
              <a:gd name="connsiteX65" fmla="*/ 7753190 w 8636594"/>
              <a:gd name="connsiteY65" fmla="*/ 920037 h 5703955"/>
              <a:gd name="connsiteX66" fmla="*/ 7784023 w 8636594"/>
              <a:gd name="connsiteY66" fmla="*/ 880894 h 5703955"/>
              <a:gd name="connsiteX67" fmla="*/ 7815061 w 8636594"/>
              <a:gd name="connsiteY67" fmla="*/ 841997 h 5703955"/>
              <a:gd name="connsiteX68" fmla="*/ 7846308 w 8636594"/>
              <a:gd name="connsiteY68" fmla="*/ 803354 h 5703955"/>
              <a:gd name="connsiteX69" fmla="*/ 7877772 w 8636594"/>
              <a:gd name="connsiteY69" fmla="*/ 764970 h 5703955"/>
              <a:gd name="connsiteX70" fmla="*/ 7909458 w 8636594"/>
              <a:gd name="connsiteY70" fmla="*/ 726853 h 5703955"/>
              <a:gd name="connsiteX71" fmla="*/ 7941371 w 8636594"/>
              <a:gd name="connsiteY71" fmla="*/ 689010 h 5703955"/>
              <a:gd name="connsiteX72" fmla="*/ 7973518 w 8636594"/>
              <a:gd name="connsiteY72" fmla="*/ 651447 h 5703955"/>
              <a:gd name="connsiteX73" fmla="*/ 8005905 w 8636594"/>
              <a:gd name="connsiteY73" fmla="*/ 614171 h 5703955"/>
              <a:gd name="connsiteX74" fmla="*/ 8038538 w 8636594"/>
              <a:gd name="connsiteY74" fmla="*/ 577189 h 5703955"/>
              <a:gd name="connsiteX75" fmla="*/ 8071421 w 8636594"/>
              <a:gd name="connsiteY75" fmla="*/ 540507 h 5703955"/>
              <a:gd name="connsiteX76" fmla="*/ 8104563 w 8636594"/>
              <a:gd name="connsiteY76" fmla="*/ 504132 h 5703955"/>
              <a:gd name="connsiteX77" fmla="*/ 8137967 w 8636594"/>
              <a:gd name="connsiteY77" fmla="*/ 468072 h 5703955"/>
              <a:gd name="connsiteX78" fmla="*/ 8171641 w 8636594"/>
              <a:gd name="connsiteY78" fmla="*/ 432332 h 5703955"/>
              <a:gd name="connsiteX79" fmla="*/ 8205590 w 8636594"/>
              <a:gd name="connsiteY79" fmla="*/ 396920 h 5703955"/>
              <a:gd name="connsiteX80" fmla="*/ 8239820 w 8636594"/>
              <a:gd name="connsiteY80" fmla="*/ 361843 h 5703955"/>
              <a:gd name="connsiteX81" fmla="*/ 8274337 w 8636594"/>
              <a:gd name="connsiteY81" fmla="*/ 327107 h 5703955"/>
              <a:gd name="connsiteX82" fmla="*/ 8309147 w 8636594"/>
              <a:gd name="connsiteY82" fmla="*/ 292718 h 5703955"/>
              <a:gd name="connsiteX83" fmla="*/ 8344256 w 8636594"/>
              <a:gd name="connsiteY83" fmla="*/ 258685 h 5703955"/>
              <a:gd name="connsiteX84" fmla="*/ 8379669 w 8636594"/>
              <a:gd name="connsiteY84" fmla="*/ 225013 h 5703955"/>
              <a:gd name="connsiteX85" fmla="*/ 8415394 w 8636594"/>
              <a:gd name="connsiteY85" fmla="*/ 191709 h 5703955"/>
              <a:gd name="connsiteX86" fmla="*/ 8451434 w 8636594"/>
              <a:gd name="connsiteY86" fmla="*/ 158780 h 5703955"/>
              <a:gd name="connsiteX87" fmla="*/ 8487798 w 8636594"/>
              <a:gd name="connsiteY87" fmla="*/ 126233 h 5703955"/>
              <a:gd name="connsiteX88" fmla="*/ 8524489 w 8636594"/>
              <a:gd name="connsiteY88" fmla="*/ 94075 h 5703955"/>
              <a:gd name="connsiteX89" fmla="*/ 8561515 w 8636594"/>
              <a:gd name="connsiteY89" fmla="*/ 62312 h 5703955"/>
              <a:gd name="connsiteX90" fmla="*/ 8598881 w 8636594"/>
              <a:gd name="connsiteY90" fmla="*/ 30951 h 5703955"/>
              <a:gd name="connsiteX91" fmla="*/ 8636594 w 8636594"/>
              <a:gd name="connsiteY91" fmla="*/ 0 h 5703955"/>
              <a:gd name="connsiteX0" fmla="*/ 8636594 w 8636594"/>
              <a:gd name="connsiteY0" fmla="*/ 0 h 5676722"/>
              <a:gd name="connsiteX1" fmla="*/ 5293 w 8636594"/>
              <a:gd name="connsiteY1" fmla="*/ 0 h 5676722"/>
              <a:gd name="connsiteX2" fmla="*/ 0 w 8636594"/>
              <a:gd name="connsiteY2" fmla="*/ 5587843 h 5676722"/>
              <a:gd name="connsiteX3" fmla="*/ 4323654 w 8636594"/>
              <a:gd name="connsiteY3" fmla="*/ 5676722 h 5676722"/>
              <a:gd name="connsiteX4" fmla="*/ 4357854 w 8636594"/>
              <a:gd name="connsiteY4" fmla="*/ 5649218 h 5676722"/>
              <a:gd name="connsiteX5" fmla="*/ 4391688 w 8636594"/>
              <a:gd name="connsiteY5" fmla="*/ 5621446 h 5676722"/>
              <a:gd name="connsiteX6" fmla="*/ 4425162 w 8636594"/>
              <a:gd name="connsiteY6" fmla="*/ 5593409 h 5676722"/>
              <a:gd name="connsiteX7" fmla="*/ 4458281 w 8636594"/>
              <a:gd name="connsiteY7" fmla="*/ 5565111 h 5676722"/>
              <a:gd name="connsiteX8" fmla="*/ 4491053 w 8636594"/>
              <a:gd name="connsiteY8" fmla="*/ 5536556 h 5676722"/>
              <a:gd name="connsiteX9" fmla="*/ 4523484 w 8636594"/>
              <a:gd name="connsiteY9" fmla="*/ 5507747 h 5676722"/>
              <a:gd name="connsiteX10" fmla="*/ 4555580 w 8636594"/>
              <a:gd name="connsiteY10" fmla="*/ 5478687 h 5676722"/>
              <a:gd name="connsiteX11" fmla="*/ 4587347 w 8636594"/>
              <a:gd name="connsiteY11" fmla="*/ 5449380 h 5676722"/>
              <a:gd name="connsiteX12" fmla="*/ 4618793 w 8636594"/>
              <a:gd name="connsiteY12" fmla="*/ 5419830 h 5676722"/>
              <a:gd name="connsiteX13" fmla="*/ 4649922 w 8636594"/>
              <a:gd name="connsiteY13" fmla="*/ 5390040 h 5676722"/>
              <a:gd name="connsiteX14" fmla="*/ 4680742 w 8636594"/>
              <a:gd name="connsiteY14" fmla="*/ 5360014 h 5676722"/>
              <a:gd name="connsiteX15" fmla="*/ 4711259 w 8636594"/>
              <a:gd name="connsiteY15" fmla="*/ 5329755 h 5676722"/>
              <a:gd name="connsiteX16" fmla="*/ 4741478 w 8636594"/>
              <a:gd name="connsiteY16" fmla="*/ 5299266 h 5676722"/>
              <a:gd name="connsiteX17" fmla="*/ 4771408 w 8636594"/>
              <a:gd name="connsiteY17" fmla="*/ 5268551 h 5676722"/>
              <a:gd name="connsiteX18" fmla="*/ 4801053 w 8636594"/>
              <a:gd name="connsiteY18" fmla="*/ 5237614 h 5676722"/>
              <a:gd name="connsiteX19" fmla="*/ 4830420 w 8636594"/>
              <a:gd name="connsiteY19" fmla="*/ 5206458 h 5676722"/>
              <a:gd name="connsiteX20" fmla="*/ 4859516 w 8636594"/>
              <a:gd name="connsiteY20" fmla="*/ 5175087 h 5676722"/>
              <a:gd name="connsiteX21" fmla="*/ 4888347 w 8636594"/>
              <a:gd name="connsiteY21" fmla="*/ 5143504 h 5676722"/>
              <a:gd name="connsiteX22" fmla="*/ 4916919 w 8636594"/>
              <a:gd name="connsiteY22" fmla="*/ 5111713 h 5676722"/>
              <a:gd name="connsiteX23" fmla="*/ 4945238 w 8636594"/>
              <a:gd name="connsiteY23" fmla="*/ 5079717 h 5676722"/>
              <a:gd name="connsiteX24" fmla="*/ 4973311 w 8636594"/>
              <a:gd name="connsiteY24" fmla="*/ 5047519 h 5676722"/>
              <a:gd name="connsiteX25" fmla="*/ 5001145 w 8636594"/>
              <a:gd name="connsiteY25" fmla="*/ 5015124 h 5676722"/>
              <a:gd name="connsiteX26" fmla="*/ 5028745 w 8636594"/>
              <a:gd name="connsiteY26" fmla="*/ 4982535 h 5676722"/>
              <a:gd name="connsiteX27" fmla="*/ 5056117 w 8636594"/>
              <a:gd name="connsiteY27" fmla="*/ 4949755 h 5676722"/>
              <a:gd name="connsiteX28" fmla="*/ 5083269 w 8636594"/>
              <a:gd name="connsiteY28" fmla="*/ 4916787 h 5676722"/>
              <a:gd name="connsiteX29" fmla="*/ 5110207 w 8636594"/>
              <a:gd name="connsiteY29" fmla="*/ 4883636 h 5676722"/>
              <a:gd name="connsiteX30" fmla="*/ 5136937 w 8636594"/>
              <a:gd name="connsiteY30" fmla="*/ 4850305 h 5676722"/>
              <a:gd name="connsiteX31" fmla="*/ 5163464 w 8636594"/>
              <a:gd name="connsiteY31" fmla="*/ 4816797 h 5676722"/>
              <a:gd name="connsiteX32" fmla="*/ 5215940 w 8636594"/>
              <a:gd name="connsiteY32" fmla="*/ 4749265 h 5676722"/>
              <a:gd name="connsiteX33" fmla="*/ 5267684 w 8636594"/>
              <a:gd name="connsiteY33" fmla="*/ 4681068 h 5676722"/>
              <a:gd name="connsiteX34" fmla="*/ 5318748 w 8636594"/>
              <a:gd name="connsiteY34" fmla="*/ 4612234 h 5676722"/>
              <a:gd name="connsiteX35" fmla="*/ 5369182 w 8636594"/>
              <a:gd name="connsiteY35" fmla="*/ 4542793 h 5676722"/>
              <a:gd name="connsiteX36" fmla="*/ 5419038 w 8636594"/>
              <a:gd name="connsiteY36" fmla="*/ 4472771 h 5676722"/>
              <a:gd name="connsiteX37" fmla="*/ 5468365 w 8636594"/>
              <a:gd name="connsiteY37" fmla="*/ 4402196 h 5676722"/>
              <a:gd name="connsiteX38" fmla="*/ 5517215 w 8636594"/>
              <a:gd name="connsiteY38" fmla="*/ 4331098 h 5676722"/>
              <a:gd name="connsiteX39" fmla="*/ 5565637 w 8636594"/>
              <a:gd name="connsiteY39" fmla="*/ 4259503 h 5676722"/>
              <a:gd name="connsiteX40" fmla="*/ 5613684 w 8636594"/>
              <a:gd name="connsiteY40" fmla="*/ 4187441 h 5676722"/>
              <a:gd name="connsiteX41" fmla="*/ 5685160 w 8636594"/>
              <a:gd name="connsiteY41" fmla="*/ 4078531 h 5676722"/>
              <a:gd name="connsiteX42" fmla="*/ 5756074 w 8636594"/>
              <a:gd name="connsiteY42" fmla="*/ 3968727 h 5676722"/>
              <a:gd name="connsiteX43" fmla="*/ 5873483 w 8636594"/>
              <a:gd name="connsiteY43" fmla="*/ 3783989 h 5676722"/>
              <a:gd name="connsiteX44" fmla="*/ 6203209 w 8636594"/>
              <a:gd name="connsiteY44" fmla="*/ 3258640 h 5676722"/>
              <a:gd name="connsiteX45" fmla="*/ 6299430 w 8636594"/>
              <a:gd name="connsiteY45" fmla="*/ 3107321 h 5676722"/>
              <a:gd name="connsiteX46" fmla="*/ 6372650 w 8636594"/>
              <a:gd name="connsiteY46" fmla="*/ 2993735 h 5676722"/>
              <a:gd name="connsiteX47" fmla="*/ 6453197 w 8636594"/>
              <a:gd name="connsiteY47" fmla="*/ 2869788 h 5676722"/>
              <a:gd name="connsiteX48" fmla="*/ 6564167 w 8636594"/>
              <a:gd name="connsiteY48" fmla="*/ 2696807 h 5676722"/>
              <a:gd name="connsiteX49" fmla="*/ 6976233 w 8636594"/>
              <a:gd name="connsiteY49" fmla="*/ 2045274 h 5676722"/>
              <a:gd name="connsiteX50" fmla="*/ 7086755 w 8636594"/>
              <a:gd name="connsiteY50" fmla="*/ 1872743 h 5676722"/>
              <a:gd name="connsiteX51" fmla="*/ 7170279 w 8636594"/>
              <a:gd name="connsiteY51" fmla="*/ 1744202 h 5676722"/>
              <a:gd name="connsiteX52" fmla="*/ 7226351 w 8636594"/>
              <a:gd name="connsiteY52" fmla="*/ 1659017 h 5676722"/>
              <a:gd name="connsiteX53" fmla="*/ 7282789 w 8636594"/>
              <a:gd name="connsiteY53" fmla="*/ 1574303 h 5676722"/>
              <a:gd name="connsiteX54" fmla="*/ 7339643 w 8636594"/>
              <a:gd name="connsiteY54" fmla="*/ 1490113 h 5676722"/>
              <a:gd name="connsiteX55" fmla="*/ 7396957 w 8636594"/>
              <a:gd name="connsiteY55" fmla="*/ 1406503 h 5676722"/>
              <a:gd name="connsiteX56" fmla="*/ 7454781 w 8636594"/>
              <a:gd name="connsiteY56" fmla="*/ 1323526 h 5676722"/>
              <a:gd name="connsiteX57" fmla="*/ 7513161 w 8636594"/>
              <a:gd name="connsiteY57" fmla="*/ 1241237 h 5676722"/>
              <a:gd name="connsiteX58" fmla="*/ 7572144 w 8636594"/>
              <a:gd name="connsiteY58" fmla="*/ 1159689 h 5676722"/>
              <a:gd name="connsiteX59" fmla="*/ 7601877 w 8636594"/>
              <a:gd name="connsiteY59" fmla="*/ 1119210 h 5676722"/>
              <a:gd name="connsiteX60" fmla="*/ 7631779 w 8636594"/>
              <a:gd name="connsiteY60" fmla="*/ 1078937 h 5676722"/>
              <a:gd name="connsiteX61" fmla="*/ 7661855 w 8636594"/>
              <a:gd name="connsiteY61" fmla="*/ 1038876 h 5676722"/>
              <a:gd name="connsiteX62" fmla="*/ 7692111 w 8636594"/>
              <a:gd name="connsiteY62" fmla="*/ 999035 h 5676722"/>
              <a:gd name="connsiteX63" fmla="*/ 7722554 w 8636594"/>
              <a:gd name="connsiteY63" fmla="*/ 959419 h 5676722"/>
              <a:gd name="connsiteX64" fmla="*/ 7753190 w 8636594"/>
              <a:gd name="connsiteY64" fmla="*/ 920037 h 5676722"/>
              <a:gd name="connsiteX65" fmla="*/ 7784023 w 8636594"/>
              <a:gd name="connsiteY65" fmla="*/ 880894 h 5676722"/>
              <a:gd name="connsiteX66" fmla="*/ 7815061 w 8636594"/>
              <a:gd name="connsiteY66" fmla="*/ 841997 h 5676722"/>
              <a:gd name="connsiteX67" fmla="*/ 7846308 w 8636594"/>
              <a:gd name="connsiteY67" fmla="*/ 803354 h 5676722"/>
              <a:gd name="connsiteX68" fmla="*/ 7877772 w 8636594"/>
              <a:gd name="connsiteY68" fmla="*/ 764970 h 5676722"/>
              <a:gd name="connsiteX69" fmla="*/ 7909458 w 8636594"/>
              <a:gd name="connsiteY69" fmla="*/ 726853 h 5676722"/>
              <a:gd name="connsiteX70" fmla="*/ 7941371 w 8636594"/>
              <a:gd name="connsiteY70" fmla="*/ 689010 h 5676722"/>
              <a:gd name="connsiteX71" fmla="*/ 7973518 w 8636594"/>
              <a:gd name="connsiteY71" fmla="*/ 651447 h 5676722"/>
              <a:gd name="connsiteX72" fmla="*/ 8005905 w 8636594"/>
              <a:gd name="connsiteY72" fmla="*/ 614171 h 5676722"/>
              <a:gd name="connsiteX73" fmla="*/ 8038538 w 8636594"/>
              <a:gd name="connsiteY73" fmla="*/ 577189 h 5676722"/>
              <a:gd name="connsiteX74" fmla="*/ 8071421 w 8636594"/>
              <a:gd name="connsiteY74" fmla="*/ 540507 h 5676722"/>
              <a:gd name="connsiteX75" fmla="*/ 8104563 w 8636594"/>
              <a:gd name="connsiteY75" fmla="*/ 504132 h 5676722"/>
              <a:gd name="connsiteX76" fmla="*/ 8137967 w 8636594"/>
              <a:gd name="connsiteY76" fmla="*/ 468072 h 5676722"/>
              <a:gd name="connsiteX77" fmla="*/ 8171641 w 8636594"/>
              <a:gd name="connsiteY77" fmla="*/ 432332 h 5676722"/>
              <a:gd name="connsiteX78" fmla="*/ 8205590 w 8636594"/>
              <a:gd name="connsiteY78" fmla="*/ 396920 h 5676722"/>
              <a:gd name="connsiteX79" fmla="*/ 8239820 w 8636594"/>
              <a:gd name="connsiteY79" fmla="*/ 361843 h 5676722"/>
              <a:gd name="connsiteX80" fmla="*/ 8274337 w 8636594"/>
              <a:gd name="connsiteY80" fmla="*/ 327107 h 5676722"/>
              <a:gd name="connsiteX81" fmla="*/ 8309147 w 8636594"/>
              <a:gd name="connsiteY81" fmla="*/ 292718 h 5676722"/>
              <a:gd name="connsiteX82" fmla="*/ 8344256 w 8636594"/>
              <a:gd name="connsiteY82" fmla="*/ 258685 h 5676722"/>
              <a:gd name="connsiteX83" fmla="*/ 8379669 w 8636594"/>
              <a:gd name="connsiteY83" fmla="*/ 225013 h 5676722"/>
              <a:gd name="connsiteX84" fmla="*/ 8415394 w 8636594"/>
              <a:gd name="connsiteY84" fmla="*/ 191709 h 5676722"/>
              <a:gd name="connsiteX85" fmla="*/ 8451434 w 8636594"/>
              <a:gd name="connsiteY85" fmla="*/ 158780 h 5676722"/>
              <a:gd name="connsiteX86" fmla="*/ 8487798 w 8636594"/>
              <a:gd name="connsiteY86" fmla="*/ 126233 h 5676722"/>
              <a:gd name="connsiteX87" fmla="*/ 8524489 w 8636594"/>
              <a:gd name="connsiteY87" fmla="*/ 94075 h 5676722"/>
              <a:gd name="connsiteX88" fmla="*/ 8561515 w 8636594"/>
              <a:gd name="connsiteY88" fmla="*/ 62312 h 5676722"/>
              <a:gd name="connsiteX89" fmla="*/ 8598881 w 8636594"/>
              <a:gd name="connsiteY89" fmla="*/ 30951 h 5676722"/>
              <a:gd name="connsiteX90" fmla="*/ 8636594 w 8636594"/>
              <a:gd name="connsiteY90" fmla="*/ 0 h 5676722"/>
              <a:gd name="connsiteX0" fmla="*/ 8636594 w 8636594"/>
              <a:gd name="connsiteY0" fmla="*/ 0 h 5649218"/>
              <a:gd name="connsiteX1" fmla="*/ 5293 w 8636594"/>
              <a:gd name="connsiteY1" fmla="*/ 0 h 5649218"/>
              <a:gd name="connsiteX2" fmla="*/ 0 w 8636594"/>
              <a:gd name="connsiteY2" fmla="*/ 5587843 h 5649218"/>
              <a:gd name="connsiteX3" fmla="*/ 4357854 w 8636594"/>
              <a:gd name="connsiteY3" fmla="*/ 5649218 h 5649218"/>
              <a:gd name="connsiteX4" fmla="*/ 4391688 w 8636594"/>
              <a:gd name="connsiteY4" fmla="*/ 5621446 h 5649218"/>
              <a:gd name="connsiteX5" fmla="*/ 4425162 w 8636594"/>
              <a:gd name="connsiteY5" fmla="*/ 5593409 h 5649218"/>
              <a:gd name="connsiteX6" fmla="*/ 4458281 w 8636594"/>
              <a:gd name="connsiteY6" fmla="*/ 5565111 h 5649218"/>
              <a:gd name="connsiteX7" fmla="*/ 4491053 w 8636594"/>
              <a:gd name="connsiteY7" fmla="*/ 5536556 h 5649218"/>
              <a:gd name="connsiteX8" fmla="*/ 4523484 w 8636594"/>
              <a:gd name="connsiteY8" fmla="*/ 5507747 h 5649218"/>
              <a:gd name="connsiteX9" fmla="*/ 4555580 w 8636594"/>
              <a:gd name="connsiteY9" fmla="*/ 5478687 h 5649218"/>
              <a:gd name="connsiteX10" fmla="*/ 4587347 w 8636594"/>
              <a:gd name="connsiteY10" fmla="*/ 5449380 h 5649218"/>
              <a:gd name="connsiteX11" fmla="*/ 4618793 w 8636594"/>
              <a:gd name="connsiteY11" fmla="*/ 5419830 h 5649218"/>
              <a:gd name="connsiteX12" fmla="*/ 4649922 w 8636594"/>
              <a:gd name="connsiteY12" fmla="*/ 5390040 h 5649218"/>
              <a:gd name="connsiteX13" fmla="*/ 4680742 w 8636594"/>
              <a:gd name="connsiteY13" fmla="*/ 5360014 h 5649218"/>
              <a:gd name="connsiteX14" fmla="*/ 4711259 w 8636594"/>
              <a:gd name="connsiteY14" fmla="*/ 5329755 h 5649218"/>
              <a:gd name="connsiteX15" fmla="*/ 4741478 w 8636594"/>
              <a:gd name="connsiteY15" fmla="*/ 5299266 h 5649218"/>
              <a:gd name="connsiteX16" fmla="*/ 4771408 w 8636594"/>
              <a:gd name="connsiteY16" fmla="*/ 5268551 h 5649218"/>
              <a:gd name="connsiteX17" fmla="*/ 4801053 w 8636594"/>
              <a:gd name="connsiteY17" fmla="*/ 5237614 h 5649218"/>
              <a:gd name="connsiteX18" fmla="*/ 4830420 w 8636594"/>
              <a:gd name="connsiteY18" fmla="*/ 5206458 h 5649218"/>
              <a:gd name="connsiteX19" fmla="*/ 4859516 w 8636594"/>
              <a:gd name="connsiteY19" fmla="*/ 5175087 h 5649218"/>
              <a:gd name="connsiteX20" fmla="*/ 4888347 w 8636594"/>
              <a:gd name="connsiteY20" fmla="*/ 5143504 h 5649218"/>
              <a:gd name="connsiteX21" fmla="*/ 4916919 w 8636594"/>
              <a:gd name="connsiteY21" fmla="*/ 5111713 h 5649218"/>
              <a:gd name="connsiteX22" fmla="*/ 4945238 w 8636594"/>
              <a:gd name="connsiteY22" fmla="*/ 5079717 h 5649218"/>
              <a:gd name="connsiteX23" fmla="*/ 4973311 w 8636594"/>
              <a:gd name="connsiteY23" fmla="*/ 5047519 h 5649218"/>
              <a:gd name="connsiteX24" fmla="*/ 5001145 w 8636594"/>
              <a:gd name="connsiteY24" fmla="*/ 5015124 h 5649218"/>
              <a:gd name="connsiteX25" fmla="*/ 5028745 w 8636594"/>
              <a:gd name="connsiteY25" fmla="*/ 4982535 h 5649218"/>
              <a:gd name="connsiteX26" fmla="*/ 5056117 w 8636594"/>
              <a:gd name="connsiteY26" fmla="*/ 4949755 h 5649218"/>
              <a:gd name="connsiteX27" fmla="*/ 5083269 w 8636594"/>
              <a:gd name="connsiteY27" fmla="*/ 4916787 h 5649218"/>
              <a:gd name="connsiteX28" fmla="*/ 5110207 w 8636594"/>
              <a:gd name="connsiteY28" fmla="*/ 4883636 h 5649218"/>
              <a:gd name="connsiteX29" fmla="*/ 5136937 w 8636594"/>
              <a:gd name="connsiteY29" fmla="*/ 4850305 h 5649218"/>
              <a:gd name="connsiteX30" fmla="*/ 5163464 w 8636594"/>
              <a:gd name="connsiteY30" fmla="*/ 4816797 h 5649218"/>
              <a:gd name="connsiteX31" fmla="*/ 5215940 w 8636594"/>
              <a:gd name="connsiteY31" fmla="*/ 4749265 h 5649218"/>
              <a:gd name="connsiteX32" fmla="*/ 5267684 w 8636594"/>
              <a:gd name="connsiteY32" fmla="*/ 4681068 h 5649218"/>
              <a:gd name="connsiteX33" fmla="*/ 5318748 w 8636594"/>
              <a:gd name="connsiteY33" fmla="*/ 4612234 h 5649218"/>
              <a:gd name="connsiteX34" fmla="*/ 5369182 w 8636594"/>
              <a:gd name="connsiteY34" fmla="*/ 4542793 h 5649218"/>
              <a:gd name="connsiteX35" fmla="*/ 5419038 w 8636594"/>
              <a:gd name="connsiteY35" fmla="*/ 4472771 h 5649218"/>
              <a:gd name="connsiteX36" fmla="*/ 5468365 w 8636594"/>
              <a:gd name="connsiteY36" fmla="*/ 4402196 h 5649218"/>
              <a:gd name="connsiteX37" fmla="*/ 5517215 w 8636594"/>
              <a:gd name="connsiteY37" fmla="*/ 4331098 h 5649218"/>
              <a:gd name="connsiteX38" fmla="*/ 5565637 w 8636594"/>
              <a:gd name="connsiteY38" fmla="*/ 4259503 h 5649218"/>
              <a:gd name="connsiteX39" fmla="*/ 5613684 w 8636594"/>
              <a:gd name="connsiteY39" fmla="*/ 4187441 h 5649218"/>
              <a:gd name="connsiteX40" fmla="*/ 5685160 w 8636594"/>
              <a:gd name="connsiteY40" fmla="*/ 4078531 h 5649218"/>
              <a:gd name="connsiteX41" fmla="*/ 5756074 w 8636594"/>
              <a:gd name="connsiteY41" fmla="*/ 3968727 h 5649218"/>
              <a:gd name="connsiteX42" fmla="*/ 5873483 w 8636594"/>
              <a:gd name="connsiteY42" fmla="*/ 3783989 h 5649218"/>
              <a:gd name="connsiteX43" fmla="*/ 6203209 w 8636594"/>
              <a:gd name="connsiteY43" fmla="*/ 3258640 h 5649218"/>
              <a:gd name="connsiteX44" fmla="*/ 6299430 w 8636594"/>
              <a:gd name="connsiteY44" fmla="*/ 3107321 h 5649218"/>
              <a:gd name="connsiteX45" fmla="*/ 6372650 w 8636594"/>
              <a:gd name="connsiteY45" fmla="*/ 2993735 h 5649218"/>
              <a:gd name="connsiteX46" fmla="*/ 6453197 w 8636594"/>
              <a:gd name="connsiteY46" fmla="*/ 2869788 h 5649218"/>
              <a:gd name="connsiteX47" fmla="*/ 6564167 w 8636594"/>
              <a:gd name="connsiteY47" fmla="*/ 2696807 h 5649218"/>
              <a:gd name="connsiteX48" fmla="*/ 6976233 w 8636594"/>
              <a:gd name="connsiteY48" fmla="*/ 2045274 h 5649218"/>
              <a:gd name="connsiteX49" fmla="*/ 7086755 w 8636594"/>
              <a:gd name="connsiteY49" fmla="*/ 1872743 h 5649218"/>
              <a:gd name="connsiteX50" fmla="*/ 7170279 w 8636594"/>
              <a:gd name="connsiteY50" fmla="*/ 1744202 h 5649218"/>
              <a:gd name="connsiteX51" fmla="*/ 7226351 w 8636594"/>
              <a:gd name="connsiteY51" fmla="*/ 1659017 h 5649218"/>
              <a:gd name="connsiteX52" fmla="*/ 7282789 w 8636594"/>
              <a:gd name="connsiteY52" fmla="*/ 1574303 h 5649218"/>
              <a:gd name="connsiteX53" fmla="*/ 7339643 w 8636594"/>
              <a:gd name="connsiteY53" fmla="*/ 1490113 h 5649218"/>
              <a:gd name="connsiteX54" fmla="*/ 7396957 w 8636594"/>
              <a:gd name="connsiteY54" fmla="*/ 1406503 h 5649218"/>
              <a:gd name="connsiteX55" fmla="*/ 7454781 w 8636594"/>
              <a:gd name="connsiteY55" fmla="*/ 1323526 h 5649218"/>
              <a:gd name="connsiteX56" fmla="*/ 7513161 w 8636594"/>
              <a:gd name="connsiteY56" fmla="*/ 1241237 h 5649218"/>
              <a:gd name="connsiteX57" fmla="*/ 7572144 w 8636594"/>
              <a:gd name="connsiteY57" fmla="*/ 1159689 h 5649218"/>
              <a:gd name="connsiteX58" fmla="*/ 7601877 w 8636594"/>
              <a:gd name="connsiteY58" fmla="*/ 1119210 h 5649218"/>
              <a:gd name="connsiteX59" fmla="*/ 7631779 w 8636594"/>
              <a:gd name="connsiteY59" fmla="*/ 1078937 h 5649218"/>
              <a:gd name="connsiteX60" fmla="*/ 7661855 w 8636594"/>
              <a:gd name="connsiteY60" fmla="*/ 1038876 h 5649218"/>
              <a:gd name="connsiteX61" fmla="*/ 7692111 w 8636594"/>
              <a:gd name="connsiteY61" fmla="*/ 999035 h 5649218"/>
              <a:gd name="connsiteX62" fmla="*/ 7722554 w 8636594"/>
              <a:gd name="connsiteY62" fmla="*/ 959419 h 5649218"/>
              <a:gd name="connsiteX63" fmla="*/ 7753190 w 8636594"/>
              <a:gd name="connsiteY63" fmla="*/ 920037 h 5649218"/>
              <a:gd name="connsiteX64" fmla="*/ 7784023 w 8636594"/>
              <a:gd name="connsiteY64" fmla="*/ 880894 h 5649218"/>
              <a:gd name="connsiteX65" fmla="*/ 7815061 w 8636594"/>
              <a:gd name="connsiteY65" fmla="*/ 841997 h 5649218"/>
              <a:gd name="connsiteX66" fmla="*/ 7846308 w 8636594"/>
              <a:gd name="connsiteY66" fmla="*/ 803354 h 5649218"/>
              <a:gd name="connsiteX67" fmla="*/ 7877772 w 8636594"/>
              <a:gd name="connsiteY67" fmla="*/ 764970 h 5649218"/>
              <a:gd name="connsiteX68" fmla="*/ 7909458 w 8636594"/>
              <a:gd name="connsiteY68" fmla="*/ 726853 h 5649218"/>
              <a:gd name="connsiteX69" fmla="*/ 7941371 w 8636594"/>
              <a:gd name="connsiteY69" fmla="*/ 689010 h 5649218"/>
              <a:gd name="connsiteX70" fmla="*/ 7973518 w 8636594"/>
              <a:gd name="connsiteY70" fmla="*/ 651447 h 5649218"/>
              <a:gd name="connsiteX71" fmla="*/ 8005905 w 8636594"/>
              <a:gd name="connsiteY71" fmla="*/ 614171 h 5649218"/>
              <a:gd name="connsiteX72" fmla="*/ 8038538 w 8636594"/>
              <a:gd name="connsiteY72" fmla="*/ 577189 h 5649218"/>
              <a:gd name="connsiteX73" fmla="*/ 8071421 w 8636594"/>
              <a:gd name="connsiteY73" fmla="*/ 540507 h 5649218"/>
              <a:gd name="connsiteX74" fmla="*/ 8104563 w 8636594"/>
              <a:gd name="connsiteY74" fmla="*/ 504132 h 5649218"/>
              <a:gd name="connsiteX75" fmla="*/ 8137967 w 8636594"/>
              <a:gd name="connsiteY75" fmla="*/ 468072 h 5649218"/>
              <a:gd name="connsiteX76" fmla="*/ 8171641 w 8636594"/>
              <a:gd name="connsiteY76" fmla="*/ 432332 h 5649218"/>
              <a:gd name="connsiteX77" fmla="*/ 8205590 w 8636594"/>
              <a:gd name="connsiteY77" fmla="*/ 396920 h 5649218"/>
              <a:gd name="connsiteX78" fmla="*/ 8239820 w 8636594"/>
              <a:gd name="connsiteY78" fmla="*/ 361843 h 5649218"/>
              <a:gd name="connsiteX79" fmla="*/ 8274337 w 8636594"/>
              <a:gd name="connsiteY79" fmla="*/ 327107 h 5649218"/>
              <a:gd name="connsiteX80" fmla="*/ 8309147 w 8636594"/>
              <a:gd name="connsiteY80" fmla="*/ 292718 h 5649218"/>
              <a:gd name="connsiteX81" fmla="*/ 8344256 w 8636594"/>
              <a:gd name="connsiteY81" fmla="*/ 258685 h 5649218"/>
              <a:gd name="connsiteX82" fmla="*/ 8379669 w 8636594"/>
              <a:gd name="connsiteY82" fmla="*/ 225013 h 5649218"/>
              <a:gd name="connsiteX83" fmla="*/ 8415394 w 8636594"/>
              <a:gd name="connsiteY83" fmla="*/ 191709 h 5649218"/>
              <a:gd name="connsiteX84" fmla="*/ 8451434 w 8636594"/>
              <a:gd name="connsiteY84" fmla="*/ 158780 h 5649218"/>
              <a:gd name="connsiteX85" fmla="*/ 8487798 w 8636594"/>
              <a:gd name="connsiteY85" fmla="*/ 126233 h 5649218"/>
              <a:gd name="connsiteX86" fmla="*/ 8524489 w 8636594"/>
              <a:gd name="connsiteY86" fmla="*/ 94075 h 5649218"/>
              <a:gd name="connsiteX87" fmla="*/ 8561515 w 8636594"/>
              <a:gd name="connsiteY87" fmla="*/ 62312 h 5649218"/>
              <a:gd name="connsiteX88" fmla="*/ 8598881 w 8636594"/>
              <a:gd name="connsiteY88" fmla="*/ 30951 h 5649218"/>
              <a:gd name="connsiteX89" fmla="*/ 8636594 w 8636594"/>
              <a:gd name="connsiteY89" fmla="*/ 0 h 5649218"/>
              <a:gd name="connsiteX0" fmla="*/ 8636594 w 8636594"/>
              <a:gd name="connsiteY0" fmla="*/ 0 h 5649218"/>
              <a:gd name="connsiteX1" fmla="*/ 5293 w 8636594"/>
              <a:gd name="connsiteY1" fmla="*/ 0 h 5649218"/>
              <a:gd name="connsiteX2" fmla="*/ 0 w 8636594"/>
              <a:gd name="connsiteY2" fmla="*/ 5587843 h 5649218"/>
              <a:gd name="connsiteX3" fmla="*/ 4357854 w 8636594"/>
              <a:gd name="connsiteY3" fmla="*/ 5649218 h 5649218"/>
              <a:gd name="connsiteX4" fmla="*/ 4425162 w 8636594"/>
              <a:gd name="connsiteY4" fmla="*/ 5593409 h 5649218"/>
              <a:gd name="connsiteX5" fmla="*/ 4458281 w 8636594"/>
              <a:gd name="connsiteY5" fmla="*/ 5565111 h 5649218"/>
              <a:gd name="connsiteX6" fmla="*/ 4491053 w 8636594"/>
              <a:gd name="connsiteY6" fmla="*/ 5536556 h 5649218"/>
              <a:gd name="connsiteX7" fmla="*/ 4523484 w 8636594"/>
              <a:gd name="connsiteY7" fmla="*/ 5507747 h 5649218"/>
              <a:gd name="connsiteX8" fmla="*/ 4555580 w 8636594"/>
              <a:gd name="connsiteY8" fmla="*/ 5478687 h 5649218"/>
              <a:gd name="connsiteX9" fmla="*/ 4587347 w 8636594"/>
              <a:gd name="connsiteY9" fmla="*/ 5449380 h 5649218"/>
              <a:gd name="connsiteX10" fmla="*/ 4618793 w 8636594"/>
              <a:gd name="connsiteY10" fmla="*/ 5419830 h 5649218"/>
              <a:gd name="connsiteX11" fmla="*/ 4649922 w 8636594"/>
              <a:gd name="connsiteY11" fmla="*/ 5390040 h 5649218"/>
              <a:gd name="connsiteX12" fmla="*/ 4680742 w 8636594"/>
              <a:gd name="connsiteY12" fmla="*/ 5360014 h 5649218"/>
              <a:gd name="connsiteX13" fmla="*/ 4711259 w 8636594"/>
              <a:gd name="connsiteY13" fmla="*/ 5329755 h 5649218"/>
              <a:gd name="connsiteX14" fmla="*/ 4741478 w 8636594"/>
              <a:gd name="connsiteY14" fmla="*/ 5299266 h 5649218"/>
              <a:gd name="connsiteX15" fmla="*/ 4771408 w 8636594"/>
              <a:gd name="connsiteY15" fmla="*/ 5268551 h 5649218"/>
              <a:gd name="connsiteX16" fmla="*/ 4801053 w 8636594"/>
              <a:gd name="connsiteY16" fmla="*/ 5237614 h 5649218"/>
              <a:gd name="connsiteX17" fmla="*/ 4830420 w 8636594"/>
              <a:gd name="connsiteY17" fmla="*/ 5206458 h 5649218"/>
              <a:gd name="connsiteX18" fmla="*/ 4859516 w 8636594"/>
              <a:gd name="connsiteY18" fmla="*/ 5175087 h 5649218"/>
              <a:gd name="connsiteX19" fmla="*/ 4888347 w 8636594"/>
              <a:gd name="connsiteY19" fmla="*/ 5143504 h 5649218"/>
              <a:gd name="connsiteX20" fmla="*/ 4916919 w 8636594"/>
              <a:gd name="connsiteY20" fmla="*/ 5111713 h 5649218"/>
              <a:gd name="connsiteX21" fmla="*/ 4945238 w 8636594"/>
              <a:gd name="connsiteY21" fmla="*/ 5079717 h 5649218"/>
              <a:gd name="connsiteX22" fmla="*/ 4973311 w 8636594"/>
              <a:gd name="connsiteY22" fmla="*/ 5047519 h 5649218"/>
              <a:gd name="connsiteX23" fmla="*/ 5001145 w 8636594"/>
              <a:gd name="connsiteY23" fmla="*/ 5015124 h 5649218"/>
              <a:gd name="connsiteX24" fmla="*/ 5028745 w 8636594"/>
              <a:gd name="connsiteY24" fmla="*/ 4982535 h 5649218"/>
              <a:gd name="connsiteX25" fmla="*/ 5056117 w 8636594"/>
              <a:gd name="connsiteY25" fmla="*/ 4949755 h 5649218"/>
              <a:gd name="connsiteX26" fmla="*/ 5083269 w 8636594"/>
              <a:gd name="connsiteY26" fmla="*/ 4916787 h 5649218"/>
              <a:gd name="connsiteX27" fmla="*/ 5110207 w 8636594"/>
              <a:gd name="connsiteY27" fmla="*/ 4883636 h 5649218"/>
              <a:gd name="connsiteX28" fmla="*/ 5136937 w 8636594"/>
              <a:gd name="connsiteY28" fmla="*/ 4850305 h 5649218"/>
              <a:gd name="connsiteX29" fmla="*/ 5163464 w 8636594"/>
              <a:gd name="connsiteY29" fmla="*/ 4816797 h 5649218"/>
              <a:gd name="connsiteX30" fmla="*/ 5215940 w 8636594"/>
              <a:gd name="connsiteY30" fmla="*/ 4749265 h 5649218"/>
              <a:gd name="connsiteX31" fmla="*/ 5267684 w 8636594"/>
              <a:gd name="connsiteY31" fmla="*/ 4681068 h 5649218"/>
              <a:gd name="connsiteX32" fmla="*/ 5318748 w 8636594"/>
              <a:gd name="connsiteY32" fmla="*/ 4612234 h 5649218"/>
              <a:gd name="connsiteX33" fmla="*/ 5369182 w 8636594"/>
              <a:gd name="connsiteY33" fmla="*/ 4542793 h 5649218"/>
              <a:gd name="connsiteX34" fmla="*/ 5419038 w 8636594"/>
              <a:gd name="connsiteY34" fmla="*/ 4472771 h 5649218"/>
              <a:gd name="connsiteX35" fmla="*/ 5468365 w 8636594"/>
              <a:gd name="connsiteY35" fmla="*/ 4402196 h 5649218"/>
              <a:gd name="connsiteX36" fmla="*/ 5517215 w 8636594"/>
              <a:gd name="connsiteY36" fmla="*/ 4331098 h 5649218"/>
              <a:gd name="connsiteX37" fmla="*/ 5565637 w 8636594"/>
              <a:gd name="connsiteY37" fmla="*/ 4259503 h 5649218"/>
              <a:gd name="connsiteX38" fmla="*/ 5613684 w 8636594"/>
              <a:gd name="connsiteY38" fmla="*/ 4187441 h 5649218"/>
              <a:gd name="connsiteX39" fmla="*/ 5685160 w 8636594"/>
              <a:gd name="connsiteY39" fmla="*/ 4078531 h 5649218"/>
              <a:gd name="connsiteX40" fmla="*/ 5756074 w 8636594"/>
              <a:gd name="connsiteY40" fmla="*/ 3968727 h 5649218"/>
              <a:gd name="connsiteX41" fmla="*/ 5873483 w 8636594"/>
              <a:gd name="connsiteY41" fmla="*/ 3783989 h 5649218"/>
              <a:gd name="connsiteX42" fmla="*/ 6203209 w 8636594"/>
              <a:gd name="connsiteY42" fmla="*/ 3258640 h 5649218"/>
              <a:gd name="connsiteX43" fmla="*/ 6299430 w 8636594"/>
              <a:gd name="connsiteY43" fmla="*/ 3107321 h 5649218"/>
              <a:gd name="connsiteX44" fmla="*/ 6372650 w 8636594"/>
              <a:gd name="connsiteY44" fmla="*/ 2993735 h 5649218"/>
              <a:gd name="connsiteX45" fmla="*/ 6453197 w 8636594"/>
              <a:gd name="connsiteY45" fmla="*/ 2869788 h 5649218"/>
              <a:gd name="connsiteX46" fmla="*/ 6564167 w 8636594"/>
              <a:gd name="connsiteY46" fmla="*/ 2696807 h 5649218"/>
              <a:gd name="connsiteX47" fmla="*/ 6976233 w 8636594"/>
              <a:gd name="connsiteY47" fmla="*/ 2045274 h 5649218"/>
              <a:gd name="connsiteX48" fmla="*/ 7086755 w 8636594"/>
              <a:gd name="connsiteY48" fmla="*/ 1872743 h 5649218"/>
              <a:gd name="connsiteX49" fmla="*/ 7170279 w 8636594"/>
              <a:gd name="connsiteY49" fmla="*/ 1744202 h 5649218"/>
              <a:gd name="connsiteX50" fmla="*/ 7226351 w 8636594"/>
              <a:gd name="connsiteY50" fmla="*/ 1659017 h 5649218"/>
              <a:gd name="connsiteX51" fmla="*/ 7282789 w 8636594"/>
              <a:gd name="connsiteY51" fmla="*/ 1574303 h 5649218"/>
              <a:gd name="connsiteX52" fmla="*/ 7339643 w 8636594"/>
              <a:gd name="connsiteY52" fmla="*/ 1490113 h 5649218"/>
              <a:gd name="connsiteX53" fmla="*/ 7396957 w 8636594"/>
              <a:gd name="connsiteY53" fmla="*/ 1406503 h 5649218"/>
              <a:gd name="connsiteX54" fmla="*/ 7454781 w 8636594"/>
              <a:gd name="connsiteY54" fmla="*/ 1323526 h 5649218"/>
              <a:gd name="connsiteX55" fmla="*/ 7513161 w 8636594"/>
              <a:gd name="connsiteY55" fmla="*/ 1241237 h 5649218"/>
              <a:gd name="connsiteX56" fmla="*/ 7572144 w 8636594"/>
              <a:gd name="connsiteY56" fmla="*/ 1159689 h 5649218"/>
              <a:gd name="connsiteX57" fmla="*/ 7601877 w 8636594"/>
              <a:gd name="connsiteY57" fmla="*/ 1119210 h 5649218"/>
              <a:gd name="connsiteX58" fmla="*/ 7631779 w 8636594"/>
              <a:gd name="connsiteY58" fmla="*/ 1078937 h 5649218"/>
              <a:gd name="connsiteX59" fmla="*/ 7661855 w 8636594"/>
              <a:gd name="connsiteY59" fmla="*/ 1038876 h 5649218"/>
              <a:gd name="connsiteX60" fmla="*/ 7692111 w 8636594"/>
              <a:gd name="connsiteY60" fmla="*/ 999035 h 5649218"/>
              <a:gd name="connsiteX61" fmla="*/ 7722554 w 8636594"/>
              <a:gd name="connsiteY61" fmla="*/ 959419 h 5649218"/>
              <a:gd name="connsiteX62" fmla="*/ 7753190 w 8636594"/>
              <a:gd name="connsiteY62" fmla="*/ 920037 h 5649218"/>
              <a:gd name="connsiteX63" fmla="*/ 7784023 w 8636594"/>
              <a:gd name="connsiteY63" fmla="*/ 880894 h 5649218"/>
              <a:gd name="connsiteX64" fmla="*/ 7815061 w 8636594"/>
              <a:gd name="connsiteY64" fmla="*/ 841997 h 5649218"/>
              <a:gd name="connsiteX65" fmla="*/ 7846308 w 8636594"/>
              <a:gd name="connsiteY65" fmla="*/ 803354 h 5649218"/>
              <a:gd name="connsiteX66" fmla="*/ 7877772 w 8636594"/>
              <a:gd name="connsiteY66" fmla="*/ 764970 h 5649218"/>
              <a:gd name="connsiteX67" fmla="*/ 7909458 w 8636594"/>
              <a:gd name="connsiteY67" fmla="*/ 726853 h 5649218"/>
              <a:gd name="connsiteX68" fmla="*/ 7941371 w 8636594"/>
              <a:gd name="connsiteY68" fmla="*/ 689010 h 5649218"/>
              <a:gd name="connsiteX69" fmla="*/ 7973518 w 8636594"/>
              <a:gd name="connsiteY69" fmla="*/ 651447 h 5649218"/>
              <a:gd name="connsiteX70" fmla="*/ 8005905 w 8636594"/>
              <a:gd name="connsiteY70" fmla="*/ 614171 h 5649218"/>
              <a:gd name="connsiteX71" fmla="*/ 8038538 w 8636594"/>
              <a:gd name="connsiteY71" fmla="*/ 577189 h 5649218"/>
              <a:gd name="connsiteX72" fmla="*/ 8071421 w 8636594"/>
              <a:gd name="connsiteY72" fmla="*/ 540507 h 5649218"/>
              <a:gd name="connsiteX73" fmla="*/ 8104563 w 8636594"/>
              <a:gd name="connsiteY73" fmla="*/ 504132 h 5649218"/>
              <a:gd name="connsiteX74" fmla="*/ 8137967 w 8636594"/>
              <a:gd name="connsiteY74" fmla="*/ 468072 h 5649218"/>
              <a:gd name="connsiteX75" fmla="*/ 8171641 w 8636594"/>
              <a:gd name="connsiteY75" fmla="*/ 432332 h 5649218"/>
              <a:gd name="connsiteX76" fmla="*/ 8205590 w 8636594"/>
              <a:gd name="connsiteY76" fmla="*/ 396920 h 5649218"/>
              <a:gd name="connsiteX77" fmla="*/ 8239820 w 8636594"/>
              <a:gd name="connsiteY77" fmla="*/ 361843 h 5649218"/>
              <a:gd name="connsiteX78" fmla="*/ 8274337 w 8636594"/>
              <a:gd name="connsiteY78" fmla="*/ 327107 h 5649218"/>
              <a:gd name="connsiteX79" fmla="*/ 8309147 w 8636594"/>
              <a:gd name="connsiteY79" fmla="*/ 292718 h 5649218"/>
              <a:gd name="connsiteX80" fmla="*/ 8344256 w 8636594"/>
              <a:gd name="connsiteY80" fmla="*/ 258685 h 5649218"/>
              <a:gd name="connsiteX81" fmla="*/ 8379669 w 8636594"/>
              <a:gd name="connsiteY81" fmla="*/ 225013 h 5649218"/>
              <a:gd name="connsiteX82" fmla="*/ 8415394 w 8636594"/>
              <a:gd name="connsiteY82" fmla="*/ 191709 h 5649218"/>
              <a:gd name="connsiteX83" fmla="*/ 8451434 w 8636594"/>
              <a:gd name="connsiteY83" fmla="*/ 158780 h 5649218"/>
              <a:gd name="connsiteX84" fmla="*/ 8487798 w 8636594"/>
              <a:gd name="connsiteY84" fmla="*/ 126233 h 5649218"/>
              <a:gd name="connsiteX85" fmla="*/ 8524489 w 8636594"/>
              <a:gd name="connsiteY85" fmla="*/ 94075 h 5649218"/>
              <a:gd name="connsiteX86" fmla="*/ 8561515 w 8636594"/>
              <a:gd name="connsiteY86" fmla="*/ 62312 h 5649218"/>
              <a:gd name="connsiteX87" fmla="*/ 8598881 w 8636594"/>
              <a:gd name="connsiteY87" fmla="*/ 30951 h 5649218"/>
              <a:gd name="connsiteX88" fmla="*/ 8636594 w 8636594"/>
              <a:gd name="connsiteY88" fmla="*/ 0 h 5649218"/>
              <a:gd name="connsiteX0" fmla="*/ 8636594 w 8636594"/>
              <a:gd name="connsiteY0" fmla="*/ 0 h 5593409"/>
              <a:gd name="connsiteX1" fmla="*/ 5293 w 8636594"/>
              <a:gd name="connsiteY1" fmla="*/ 0 h 5593409"/>
              <a:gd name="connsiteX2" fmla="*/ 0 w 8636594"/>
              <a:gd name="connsiteY2" fmla="*/ 5587843 h 5593409"/>
              <a:gd name="connsiteX3" fmla="*/ 4425162 w 8636594"/>
              <a:gd name="connsiteY3" fmla="*/ 5593409 h 5593409"/>
              <a:gd name="connsiteX4" fmla="*/ 4458281 w 8636594"/>
              <a:gd name="connsiteY4" fmla="*/ 5565111 h 5593409"/>
              <a:gd name="connsiteX5" fmla="*/ 4491053 w 8636594"/>
              <a:gd name="connsiteY5" fmla="*/ 5536556 h 5593409"/>
              <a:gd name="connsiteX6" fmla="*/ 4523484 w 8636594"/>
              <a:gd name="connsiteY6" fmla="*/ 5507747 h 5593409"/>
              <a:gd name="connsiteX7" fmla="*/ 4555580 w 8636594"/>
              <a:gd name="connsiteY7" fmla="*/ 5478687 h 5593409"/>
              <a:gd name="connsiteX8" fmla="*/ 4587347 w 8636594"/>
              <a:gd name="connsiteY8" fmla="*/ 5449380 h 5593409"/>
              <a:gd name="connsiteX9" fmla="*/ 4618793 w 8636594"/>
              <a:gd name="connsiteY9" fmla="*/ 5419830 h 5593409"/>
              <a:gd name="connsiteX10" fmla="*/ 4649922 w 8636594"/>
              <a:gd name="connsiteY10" fmla="*/ 5390040 h 5593409"/>
              <a:gd name="connsiteX11" fmla="*/ 4680742 w 8636594"/>
              <a:gd name="connsiteY11" fmla="*/ 5360014 h 5593409"/>
              <a:gd name="connsiteX12" fmla="*/ 4711259 w 8636594"/>
              <a:gd name="connsiteY12" fmla="*/ 5329755 h 5593409"/>
              <a:gd name="connsiteX13" fmla="*/ 4741478 w 8636594"/>
              <a:gd name="connsiteY13" fmla="*/ 5299266 h 5593409"/>
              <a:gd name="connsiteX14" fmla="*/ 4771408 w 8636594"/>
              <a:gd name="connsiteY14" fmla="*/ 5268551 h 5593409"/>
              <a:gd name="connsiteX15" fmla="*/ 4801053 w 8636594"/>
              <a:gd name="connsiteY15" fmla="*/ 5237614 h 5593409"/>
              <a:gd name="connsiteX16" fmla="*/ 4830420 w 8636594"/>
              <a:gd name="connsiteY16" fmla="*/ 5206458 h 5593409"/>
              <a:gd name="connsiteX17" fmla="*/ 4859516 w 8636594"/>
              <a:gd name="connsiteY17" fmla="*/ 5175087 h 5593409"/>
              <a:gd name="connsiteX18" fmla="*/ 4888347 w 8636594"/>
              <a:gd name="connsiteY18" fmla="*/ 5143504 h 5593409"/>
              <a:gd name="connsiteX19" fmla="*/ 4916919 w 8636594"/>
              <a:gd name="connsiteY19" fmla="*/ 5111713 h 5593409"/>
              <a:gd name="connsiteX20" fmla="*/ 4945238 w 8636594"/>
              <a:gd name="connsiteY20" fmla="*/ 5079717 h 5593409"/>
              <a:gd name="connsiteX21" fmla="*/ 4973311 w 8636594"/>
              <a:gd name="connsiteY21" fmla="*/ 5047519 h 5593409"/>
              <a:gd name="connsiteX22" fmla="*/ 5001145 w 8636594"/>
              <a:gd name="connsiteY22" fmla="*/ 5015124 h 5593409"/>
              <a:gd name="connsiteX23" fmla="*/ 5028745 w 8636594"/>
              <a:gd name="connsiteY23" fmla="*/ 4982535 h 5593409"/>
              <a:gd name="connsiteX24" fmla="*/ 5056117 w 8636594"/>
              <a:gd name="connsiteY24" fmla="*/ 4949755 h 5593409"/>
              <a:gd name="connsiteX25" fmla="*/ 5083269 w 8636594"/>
              <a:gd name="connsiteY25" fmla="*/ 4916787 h 5593409"/>
              <a:gd name="connsiteX26" fmla="*/ 5110207 w 8636594"/>
              <a:gd name="connsiteY26" fmla="*/ 4883636 h 5593409"/>
              <a:gd name="connsiteX27" fmla="*/ 5136937 w 8636594"/>
              <a:gd name="connsiteY27" fmla="*/ 4850305 h 5593409"/>
              <a:gd name="connsiteX28" fmla="*/ 5163464 w 8636594"/>
              <a:gd name="connsiteY28" fmla="*/ 4816797 h 5593409"/>
              <a:gd name="connsiteX29" fmla="*/ 5215940 w 8636594"/>
              <a:gd name="connsiteY29" fmla="*/ 4749265 h 5593409"/>
              <a:gd name="connsiteX30" fmla="*/ 5267684 w 8636594"/>
              <a:gd name="connsiteY30" fmla="*/ 4681068 h 5593409"/>
              <a:gd name="connsiteX31" fmla="*/ 5318748 w 8636594"/>
              <a:gd name="connsiteY31" fmla="*/ 4612234 h 5593409"/>
              <a:gd name="connsiteX32" fmla="*/ 5369182 w 8636594"/>
              <a:gd name="connsiteY32" fmla="*/ 4542793 h 5593409"/>
              <a:gd name="connsiteX33" fmla="*/ 5419038 w 8636594"/>
              <a:gd name="connsiteY33" fmla="*/ 4472771 h 5593409"/>
              <a:gd name="connsiteX34" fmla="*/ 5468365 w 8636594"/>
              <a:gd name="connsiteY34" fmla="*/ 4402196 h 5593409"/>
              <a:gd name="connsiteX35" fmla="*/ 5517215 w 8636594"/>
              <a:gd name="connsiteY35" fmla="*/ 4331098 h 5593409"/>
              <a:gd name="connsiteX36" fmla="*/ 5565637 w 8636594"/>
              <a:gd name="connsiteY36" fmla="*/ 4259503 h 5593409"/>
              <a:gd name="connsiteX37" fmla="*/ 5613684 w 8636594"/>
              <a:gd name="connsiteY37" fmla="*/ 4187441 h 5593409"/>
              <a:gd name="connsiteX38" fmla="*/ 5685160 w 8636594"/>
              <a:gd name="connsiteY38" fmla="*/ 4078531 h 5593409"/>
              <a:gd name="connsiteX39" fmla="*/ 5756074 w 8636594"/>
              <a:gd name="connsiteY39" fmla="*/ 3968727 h 5593409"/>
              <a:gd name="connsiteX40" fmla="*/ 5873483 w 8636594"/>
              <a:gd name="connsiteY40" fmla="*/ 3783989 h 5593409"/>
              <a:gd name="connsiteX41" fmla="*/ 6203209 w 8636594"/>
              <a:gd name="connsiteY41" fmla="*/ 3258640 h 5593409"/>
              <a:gd name="connsiteX42" fmla="*/ 6299430 w 8636594"/>
              <a:gd name="connsiteY42" fmla="*/ 3107321 h 5593409"/>
              <a:gd name="connsiteX43" fmla="*/ 6372650 w 8636594"/>
              <a:gd name="connsiteY43" fmla="*/ 2993735 h 5593409"/>
              <a:gd name="connsiteX44" fmla="*/ 6453197 w 8636594"/>
              <a:gd name="connsiteY44" fmla="*/ 2869788 h 5593409"/>
              <a:gd name="connsiteX45" fmla="*/ 6564167 w 8636594"/>
              <a:gd name="connsiteY45" fmla="*/ 2696807 h 5593409"/>
              <a:gd name="connsiteX46" fmla="*/ 6976233 w 8636594"/>
              <a:gd name="connsiteY46" fmla="*/ 2045274 h 5593409"/>
              <a:gd name="connsiteX47" fmla="*/ 7086755 w 8636594"/>
              <a:gd name="connsiteY47" fmla="*/ 1872743 h 5593409"/>
              <a:gd name="connsiteX48" fmla="*/ 7170279 w 8636594"/>
              <a:gd name="connsiteY48" fmla="*/ 1744202 h 5593409"/>
              <a:gd name="connsiteX49" fmla="*/ 7226351 w 8636594"/>
              <a:gd name="connsiteY49" fmla="*/ 1659017 h 5593409"/>
              <a:gd name="connsiteX50" fmla="*/ 7282789 w 8636594"/>
              <a:gd name="connsiteY50" fmla="*/ 1574303 h 5593409"/>
              <a:gd name="connsiteX51" fmla="*/ 7339643 w 8636594"/>
              <a:gd name="connsiteY51" fmla="*/ 1490113 h 5593409"/>
              <a:gd name="connsiteX52" fmla="*/ 7396957 w 8636594"/>
              <a:gd name="connsiteY52" fmla="*/ 1406503 h 5593409"/>
              <a:gd name="connsiteX53" fmla="*/ 7454781 w 8636594"/>
              <a:gd name="connsiteY53" fmla="*/ 1323526 h 5593409"/>
              <a:gd name="connsiteX54" fmla="*/ 7513161 w 8636594"/>
              <a:gd name="connsiteY54" fmla="*/ 1241237 h 5593409"/>
              <a:gd name="connsiteX55" fmla="*/ 7572144 w 8636594"/>
              <a:gd name="connsiteY55" fmla="*/ 1159689 h 5593409"/>
              <a:gd name="connsiteX56" fmla="*/ 7601877 w 8636594"/>
              <a:gd name="connsiteY56" fmla="*/ 1119210 h 5593409"/>
              <a:gd name="connsiteX57" fmla="*/ 7631779 w 8636594"/>
              <a:gd name="connsiteY57" fmla="*/ 1078937 h 5593409"/>
              <a:gd name="connsiteX58" fmla="*/ 7661855 w 8636594"/>
              <a:gd name="connsiteY58" fmla="*/ 1038876 h 5593409"/>
              <a:gd name="connsiteX59" fmla="*/ 7692111 w 8636594"/>
              <a:gd name="connsiteY59" fmla="*/ 999035 h 5593409"/>
              <a:gd name="connsiteX60" fmla="*/ 7722554 w 8636594"/>
              <a:gd name="connsiteY60" fmla="*/ 959419 h 5593409"/>
              <a:gd name="connsiteX61" fmla="*/ 7753190 w 8636594"/>
              <a:gd name="connsiteY61" fmla="*/ 920037 h 5593409"/>
              <a:gd name="connsiteX62" fmla="*/ 7784023 w 8636594"/>
              <a:gd name="connsiteY62" fmla="*/ 880894 h 5593409"/>
              <a:gd name="connsiteX63" fmla="*/ 7815061 w 8636594"/>
              <a:gd name="connsiteY63" fmla="*/ 841997 h 5593409"/>
              <a:gd name="connsiteX64" fmla="*/ 7846308 w 8636594"/>
              <a:gd name="connsiteY64" fmla="*/ 803354 h 5593409"/>
              <a:gd name="connsiteX65" fmla="*/ 7877772 w 8636594"/>
              <a:gd name="connsiteY65" fmla="*/ 764970 h 5593409"/>
              <a:gd name="connsiteX66" fmla="*/ 7909458 w 8636594"/>
              <a:gd name="connsiteY66" fmla="*/ 726853 h 5593409"/>
              <a:gd name="connsiteX67" fmla="*/ 7941371 w 8636594"/>
              <a:gd name="connsiteY67" fmla="*/ 689010 h 5593409"/>
              <a:gd name="connsiteX68" fmla="*/ 7973518 w 8636594"/>
              <a:gd name="connsiteY68" fmla="*/ 651447 h 5593409"/>
              <a:gd name="connsiteX69" fmla="*/ 8005905 w 8636594"/>
              <a:gd name="connsiteY69" fmla="*/ 614171 h 5593409"/>
              <a:gd name="connsiteX70" fmla="*/ 8038538 w 8636594"/>
              <a:gd name="connsiteY70" fmla="*/ 577189 h 5593409"/>
              <a:gd name="connsiteX71" fmla="*/ 8071421 w 8636594"/>
              <a:gd name="connsiteY71" fmla="*/ 540507 h 5593409"/>
              <a:gd name="connsiteX72" fmla="*/ 8104563 w 8636594"/>
              <a:gd name="connsiteY72" fmla="*/ 504132 h 5593409"/>
              <a:gd name="connsiteX73" fmla="*/ 8137967 w 8636594"/>
              <a:gd name="connsiteY73" fmla="*/ 468072 h 5593409"/>
              <a:gd name="connsiteX74" fmla="*/ 8171641 w 8636594"/>
              <a:gd name="connsiteY74" fmla="*/ 432332 h 5593409"/>
              <a:gd name="connsiteX75" fmla="*/ 8205590 w 8636594"/>
              <a:gd name="connsiteY75" fmla="*/ 396920 h 5593409"/>
              <a:gd name="connsiteX76" fmla="*/ 8239820 w 8636594"/>
              <a:gd name="connsiteY76" fmla="*/ 361843 h 5593409"/>
              <a:gd name="connsiteX77" fmla="*/ 8274337 w 8636594"/>
              <a:gd name="connsiteY77" fmla="*/ 327107 h 5593409"/>
              <a:gd name="connsiteX78" fmla="*/ 8309147 w 8636594"/>
              <a:gd name="connsiteY78" fmla="*/ 292718 h 5593409"/>
              <a:gd name="connsiteX79" fmla="*/ 8344256 w 8636594"/>
              <a:gd name="connsiteY79" fmla="*/ 258685 h 5593409"/>
              <a:gd name="connsiteX80" fmla="*/ 8379669 w 8636594"/>
              <a:gd name="connsiteY80" fmla="*/ 225013 h 5593409"/>
              <a:gd name="connsiteX81" fmla="*/ 8415394 w 8636594"/>
              <a:gd name="connsiteY81" fmla="*/ 191709 h 5593409"/>
              <a:gd name="connsiteX82" fmla="*/ 8451434 w 8636594"/>
              <a:gd name="connsiteY82" fmla="*/ 158780 h 5593409"/>
              <a:gd name="connsiteX83" fmla="*/ 8487798 w 8636594"/>
              <a:gd name="connsiteY83" fmla="*/ 126233 h 5593409"/>
              <a:gd name="connsiteX84" fmla="*/ 8524489 w 8636594"/>
              <a:gd name="connsiteY84" fmla="*/ 94075 h 5593409"/>
              <a:gd name="connsiteX85" fmla="*/ 8561515 w 8636594"/>
              <a:gd name="connsiteY85" fmla="*/ 62312 h 5593409"/>
              <a:gd name="connsiteX86" fmla="*/ 8598881 w 8636594"/>
              <a:gd name="connsiteY86" fmla="*/ 30951 h 5593409"/>
              <a:gd name="connsiteX87" fmla="*/ 8636594 w 8636594"/>
              <a:gd name="connsiteY87" fmla="*/ 0 h 5593409"/>
              <a:gd name="connsiteX0" fmla="*/ 8631811 w 8631811"/>
              <a:gd name="connsiteY0" fmla="*/ 0 h 5593409"/>
              <a:gd name="connsiteX1" fmla="*/ 510 w 8631811"/>
              <a:gd name="connsiteY1" fmla="*/ 0 h 5593409"/>
              <a:gd name="connsiteX2" fmla="*/ 510 w 8631811"/>
              <a:gd name="connsiteY2" fmla="*/ 5282464 h 5593409"/>
              <a:gd name="connsiteX3" fmla="*/ 4420379 w 8631811"/>
              <a:gd name="connsiteY3" fmla="*/ 5593409 h 5593409"/>
              <a:gd name="connsiteX4" fmla="*/ 4453498 w 8631811"/>
              <a:gd name="connsiteY4" fmla="*/ 5565111 h 5593409"/>
              <a:gd name="connsiteX5" fmla="*/ 4486270 w 8631811"/>
              <a:gd name="connsiteY5" fmla="*/ 5536556 h 5593409"/>
              <a:gd name="connsiteX6" fmla="*/ 4518701 w 8631811"/>
              <a:gd name="connsiteY6" fmla="*/ 5507747 h 5593409"/>
              <a:gd name="connsiteX7" fmla="*/ 4550797 w 8631811"/>
              <a:gd name="connsiteY7" fmla="*/ 5478687 h 5593409"/>
              <a:gd name="connsiteX8" fmla="*/ 4582564 w 8631811"/>
              <a:gd name="connsiteY8" fmla="*/ 5449380 h 5593409"/>
              <a:gd name="connsiteX9" fmla="*/ 4614010 w 8631811"/>
              <a:gd name="connsiteY9" fmla="*/ 5419830 h 5593409"/>
              <a:gd name="connsiteX10" fmla="*/ 4645139 w 8631811"/>
              <a:gd name="connsiteY10" fmla="*/ 5390040 h 5593409"/>
              <a:gd name="connsiteX11" fmla="*/ 4675959 w 8631811"/>
              <a:gd name="connsiteY11" fmla="*/ 5360014 h 5593409"/>
              <a:gd name="connsiteX12" fmla="*/ 4706476 w 8631811"/>
              <a:gd name="connsiteY12" fmla="*/ 5329755 h 5593409"/>
              <a:gd name="connsiteX13" fmla="*/ 4736695 w 8631811"/>
              <a:gd name="connsiteY13" fmla="*/ 5299266 h 5593409"/>
              <a:gd name="connsiteX14" fmla="*/ 4766625 w 8631811"/>
              <a:gd name="connsiteY14" fmla="*/ 5268551 h 5593409"/>
              <a:gd name="connsiteX15" fmla="*/ 4796270 w 8631811"/>
              <a:gd name="connsiteY15" fmla="*/ 5237614 h 5593409"/>
              <a:gd name="connsiteX16" fmla="*/ 4825637 w 8631811"/>
              <a:gd name="connsiteY16" fmla="*/ 5206458 h 5593409"/>
              <a:gd name="connsiteX17" fmla="*/ 4854733 w 8631811"/>
              <a:gd name="connsiteY17" fmla="*/ 5175087 h 5593409"/>
              <a:gd name="connsiteX18" fmla="*/ 4883564 w 8631811"/>
              <a:gd name="connsiteY18" fmla="*/ 5143504 h 5593409"/>
              <a:gd name="connsiteX19" fmla="*/ 4912136 w 8631811"/>
              <a:gd name="connsiteY19" fmla="*/ 5111713 h 5593409"/>
              <a:gd name="connsiteX20" fmla="*/ 4940455 w 8631811"/>
              <a:gd name="connsiteY20" fmla="*/ 5079717 h 5593409"/>
              <a:gd name="connsiteX21" fmla="*/ 4968528 w 8631811"/>
              <a:gd name="connsiteY21" fmla="*/ 5047519 h 5593409"/>
              <a:gd name="connsiteX22" fmla="*/ 4996362 w 8631811"/>
              <a:gd name="connsiteY22" fmla="*/ 5015124 h 5593409"/>
              <a:gd name="connsiteX23" fmla="*/ 5023962 w 8631811"/>
              <a:gd name="connsiteY23" fmla="*/ 4982535 h 5593409"/>
              <a:gd name="connsiteX24" fmla="*/ 5051334 w 8631811"/>
              <a:gd name="connsiteY24" fmla="*/ 4949755 h 5593409"/>
              <a:gd name="connsiteX25" fmla="*/ 5078486 w 8631811"/>
              <a:gd name="connsiteY25" fmla="*/ 4916787 h 5593409"/>
              <a:gd name="connsiteX26" fmla="*/ 5105424 w 8631811"/>
              <a:gd name="connsiteY26" fmla="*/ 4883636 h 5593409"/>
              <a:gd name="connsiteX27" fmla="*/ 5132154 w 8631811"/>
              <a:gd name="connsiteY27" fmla="*/ 4850305 h 5593409"/>
              <a:gd name="connsiteX28" fmla="*/ 5158681 w 8631811"/>
              <a:gd name="connsiteY28" fmla="*/ 4816797 h 5593409"/>
              <a:gd name="connsiteX29" fmla="*/ 5211157 w 8631811"/>
              <a:gd name="connsiteY29" fmla="*/ 4749265 h 5593409"/>
              <a:gd name="connsiteX30" fmla="*/ 5262901 w 8631811"/>
              <a:gd name="connsiteY30" fmla="*/ 4681068 h 5593409"/>
              <a:gd name="connsiteX31" fmla="*/ 5313965 w 8631811"/>
              <a:gd name="connsiteY31" fmla="*/ 4612234 h 5593409"/>
              <a:gd name="connsiteX32" fmla="*/ 5364399 w 8631811"/>
              <a:gd name="connsiteY32" fmla="*/ 4542793 h 5593409"/>
              <a:gd name="connsiteX33" fmla="*/ 5414255 w 8631811"/>
              <a:gd name="connsiteY33" fmla="*/ 4472771 h 5593409"/>
              <a:gd name="connsiteX34" fmla="*/ 5463582 w 8631811"/>
              <a:gd name="connsiteY34" fmla="*/ 4402196 h 5593409"/>
              <a:gd name="connsiteX35" fmla="*/ 5512432 w 8631811"/>
              <a:gd name="connsiteY35" fmla="*/ 4331098 h 5593409"/>
              <a:gd name="connsiteX36" fmla="*/ 5560854 w 8631811"/>
              <a:gd name="connsiteY36" fmla="*/ 4259503 h 5593409"/>
              <a:gd name="connsiteX37" fmla="*/ 5608901 w 8631811"/>
              <a:gd name="connsiteY37" fmla="*/ 4187441 h 5593409"/>
              <a:gd name="connsiteX38" fmla="*/ 5680377 w 8631811"/>
              <a:gd name="connsiteY38" fmla="*/ 4078531 h 5593409"/>
              <a:gd name="connsiteX39" fmla="*/ 5751291 w 8631811"/>
              <a:gd name="connsiteY39" fmla="*/ 3968727 h 5593409"/>
              <a:gd name="connsiteX40" fmla="*/ 5868700 w 8631811"/>
              <a:gd name="connsiteY40" fmla="*/ 3783989 h 5593409"/>
              <a:gd name="connsiteX41" fmla="*/ 6198426 w 8631811"/>
              <a:gd name="connsiteY41" fmla="*/ 3258640 h 5593409"/>
              <a:gd name="connsiteX42" fmla="*/ 6294647 w 8631811"/>
              <a:gd name="connsiteY42" fmla="*/ 3107321 h 5593409"/>
              <a:gd name="connsiteX43" fmla="*/ 6367867 w 8631811"/>
              <a:gd name="connsiteY43" fmla="*/ 2993735 h 5593409"/>
              <a:gd name="connsiteX44" fmla="*/ 6448414 w 8631811"/>
              <a:gd name="connsiteY44" fmla="*/ 2869788 h 5593409"/>
              <a:gd name="connsiteX45" fmla="*/ 6559384 w 8631811"/>
              <a:gd name="connsiteY45" fmla="*/ 2696807 h 5593409"/>
              <a:gd name="connsiteX46" fmla="*/ 6971450 w 8631811"/>
              <a:gd name="connsiteY46" fmla="*/ 2045274 h 5593409"/>
              <a:gd name="connsiteX47" fmla="*/ 7081972 w 8631811"/>
              <a:gd name="connsiteY47" fmla="*/ 1872743 h 5593409"/>
              <a:gd name="connsiteX48" fmla="*/ 7165496 w 8631811"/>
              <a:gd name="connsiteY48" fmla="*/ 1744202 h 5593409"/>
              <a:gd name="connsiteX49" fmla="*/ 7221568 w 8631811"/>
              <a:gd name="connsiteY49" fmla="*/ 1659017 h 5593409"/>
              <a:gd name="connsiteX50" fmla="*/ 7278006 w 8631811"/>
              <a:gd name="connsiteY50" fmla="*/ 1574303 h 5593409"/>
              <a:gd name="connsiteX51" fmla="*/ 7334860 w 8631811"/>
              <a:gd name="connsiteY51" fmla="*/ 1490113 h 5593409"/>
              <a:gd name="connsiteX52" fmla="*/ 7392174 w 8631811"/>
              <a:gd name="connsiteY52" fmla="*/ 1406503 h 5593409"/>
              <a:gd name="connsiteX53" fmla="*/ 7449998 w 8631811"/>
              <a:gd name="connsiteY53" fmla="*/ 1323526 h 5593409"/>
              <a:gd name="connsiteX54" fmla="*/ 7508378 w 8631811"/>
              <a:gd name="connsiteY54" fmla="*/ 1241237 h 5593409"/>
              <a:gd name="connsiteX55" fmla="*/ 7567361 w 8631811"/>
              <a:gd name="connsiteY55" fmla="*/ 1159689 h 5593409"/>
              <a:gd name="connsiteX56" fmla="*/ 7597094 w 8631811"/>
              <a:gd name="connsiteY56" fmla="*/ 1119210 h 5593409"/>
              <a:gd name="connsiteX57" fmla="*/ 7626996 w 8631811"/>
              <a:gd name="connsiteY57" fmla="*/ 1078937 h 5593409"/>
              <a:gd name="connsiteX58" fmla="*/ 7657072 w 8631811"/>
              <a:gd name="connsiteY58" fmla="*/ 1038876 h 5593409"/>
              <a:gd name="connsiteX59" fmla="*/ 7687328 w 8631811"/>
              <a:gd name="connsiteY59" fmla="*/ 999035 h 5593409"/>
              <a:gd name="connsiteX60" fmla="*/ 7717771 w 8631811"/>
              <a:gd name="connsiteY60" fmla="*/ 959419 h 5593409"/>
              <a:gd name="connsiteX61" fmla="*/ 7748407 w 8631811"/>
              <a:gd name="connsiteY61" fmla="*/ 920037 h 5593409"/>
              <a:gd name="connsiteX62" fmla="*/ 7779240 w 8631811"/>
              <a:gd name="connsiteY62" fmla="*/ 880894 h 5593409"/>
              <a:gd name="connsiteX63" fmla="*/ 7810278 w 8631811"/>
              <a:gd name="connsiteY63" fmla="*/ 841997 h 5593409"/>
              <a:gd name="connsiteX64" fmla="*/ 7841525 w 8631811"/>
              <a:gd name="connsiteY64" fmla="*/ 803354 h 5593409"/>
              <a:gd name="connsiteX65" fmla="*/ 7872989 w 8631811"/>
              <a:gd name="connsiteY65" fmla="*/ 764970 h 5593409"/>
              <a:gd name="connsiteX66" fmla="*/ 7904675 w 8631811"/>
              <a:gd name="connsiteY66" fmla="*/ 726853 h 5593409"/>
              <a:gd name="connsiteX67" fmla="*/ 7936588 w 8631811"/>
              <a:gd name="connsiteY67" fmla="*/ 689010 h 5593409"/>
              <a:gd name="connsiteX68" fmla="*/ 7968735 w 8631811"/>
              <a:gd name="connsiteY68" fmla="*/ 651447 h 5593409"/>
              <a:gd name="connsiteX69" fmla="*/ 8001122 w 8631811"/>
              <a:gd name="connsiteY69" fmla="*/ 614171 h 5593409"/>
              <a:gd name="connsiteX70" fmla="*/ 8033755 w 8631811"/>
              <a:gd name="connsiteY70" fmla="*/ 577189 h 5593409"/>
              <a:gd name="connsiteX71" fmla="*/ 8066638 w 8631811"/>
              <a:gd name="connsiteY71" fmla="*/ 540507 h 5593409"/>
              <a:gd name="connsiteX72" fmla="*/ 8099780 w 8631811"/>
              <a:gd name="connsiteY72" fmla="*/ 504132 h 5593409"/>
              <a:gd name="connsiteX73" fmla="*/ 8133184 w 8631811"/>
              <a:gd name="connsiteY73" fmla="*/ 468072 h 5593409"/>
              <a:gd name="connsiteX74" fmla="*/ 8166858 w 8631811"/>
              <a:gd name="connsiteY74" fmla="*/ 432332 h 5593409"/>
              <a:gd name="connsiteX75" fmla="*/ 8200807 w 8631811"/>
              <a:gd name="connsiteY75" fmla="*/ 396920 h 5593409"/>
              <a:gd name="connsiteX76" fmla="*/ 8235037 w 8631811"/>
              <a:gd name="connsiteY76" fmla="*/ 361843 h 5593409"/>
              <a:gd name="connsiteX77" fmla="*/ 8269554 w 8631811"/>
              <a:gd name="connsiteY77" fmla="*/ 327107 h 5593409"/>
              <a:gd name="connsiteX78" fmla="*/ 8304364 w 8631811"/>
              <a:gd name="connsiteY78" fmla="*/ 292718 h 5593409"/>
              <a:gd name="connsiteX79" fmla="*/ 8339473 w 8631811"/>
              <a:gd name="connsiteY79" fmla="*/ 258685 h 5593409"/>
              <a:gd name="connsiteX80" fmla="*/ 8374886 w 8631811"/>
              <a:gd name="connsiteY80" fmla="*/ 225013 h 5593409"/>
              <a:gd name="connsiteX81" fmla="*/ 8410611 w 8631811"/>
              <a:gd name="connsiteY81" fmla="*/ 191709 h 5593409"/>
              <a:gd name="connsiteX82" fmla="*/ 8446651 w 8631811"/>
              <a:gd name="connsiteY82" fmla="*/ 158780 h 5593409"/>
              <a:gd name="connsiteX83" fmla="*/ 8483015 w 8631811"/>
              <a:gd name="connsiteY83" fmla="*/ 126233 h 5593409"/>
              <a:gd name="connsiteX84" fmla="*/ 8519706 w 8631811"/>
              <a:gd name="connsiteY84" fmla="*/ 94075 h 5593409"/>
              <a:gd name="connsiteX85" fmla="*/ 8556732 w 8631811"/>
              <a:gd name="connsiteY85" fmla="*/ 62312 h 5593409"/>
              <a:gd name="connsiteX86" fmla="*/ 8594098 w 8631811"/>
              <a:gd name="connsiteY86" fmla="*/ 30951 h 5593409"/>
              <a:gd name="connsiteX87" fmla="*/ 8631811 w 8631811"/>
              <a:gd name="connsiteY87" fmla="*/ 0 h 5593409"/>
              <a:gd name="connsiteX0" fmla="*/ 8631811 w 8631811"/>
              <a:gd name="connsiteY0" fmla="*/ 0 h 5593952"/>
              <a:gd name="connsiteX1" fmla="*/ 510 w 8631811"/>
              <a:gd name="connsiteY1" fmla="*/ 0 h 5593952"/>
              <a:gd name="connsiteX2" fmla="*/ 510 w 8631811"/>
              <a:gd name="connsiteY2" fmla="*/ 5593952 h 5593952"/>
              <a:gd name="connsiteX3" fmla="*/ 4420379 w 8631811"/>
              <a:gd name="connsiteY3" fmla="*/ 5593409 h 5593952"/>
              <a:gd name="connsiteX4" fmla="*/ 4453498 w 8631811"/>
              <a:gd name="connsiteY4" fmla="*/ 5565111 h 5593952"/>
              <a:gd name="connsiteX5" fmla="*/ 4486270 w 8631811"/>
              <a:gd name="connsiteY5" fmla="*/ 5536556 h 5593952"/>
              <a:gd name="connsiteX6" fmla="*/ 4518701 w 8631811"/>
              <a:gd name="connsiteY6" fmla="*/ 5507747 h 5593952"/>
              <a:gd name="connsiteX7" fmla="*/ 4550797 w 8631811"/>
              <a:gd name="connsiteY7" fmla="*/ 5478687 h 5593952"/>
              <a:gd name="connsiteX8" fmla="*/ 4582564 w 8631811"/>
              <a:gd name="connsiteY8" fmla="*/ 5449380 h 5593952"/>
              <a:gd name="connsiteX9" fmla="*/ 4614010 w 8631811"/>
              <a:gd name="connsiteY9" fmla="*/ 5419830 h 5593952"/>
              <a:gd name="connsiteX10" fmla="*/ 4645139 w 8631811"/>
              <a:gd name="connsiteY10" fmla="*/ 5390040 h 5593952"/>
              <a:gd name="connsiteX11" fmla="*/ 4675959 w 8631811"/>
              <a:gd name="connsiteY11" fmla="*/ 5360014 h 5593952"/>
              <a:gd name="connsiteX12" fmla="*/ 4706476 w 8631811"/>
              <a:gd name="connsiteY12" fmla="*/ 5329755 h 5593952"/>
              <a:gd name="connsiteX13" fmla="*/ 4736695 w 8631811"/>
              <a:gd name="connsiteY13" fmla="*/ 5299266 h 5593952"/>
              <a:gd name="connsiteX14" fmla="*/ 4766625 w 8631811"/>
              <a:gd name="connsiteY14" fmla="*/ 5268551 h 5593952"/>
              <a:gd name="connsiteX15" fmla="*/ 4796270 w 8631811"/>
              <a:gd name="connsiteY15" fmla="*/ 5237614 h 5593952"/>
              <a:gd name="connsiteX16" fmla="*/ 4825637 w 8631811"/>
              <a:gd name="connsiteY16" fmla="*/ 5206458 h 5593952"/>
              <a:gd name="connsiteX17" fmla="*/ 4854733 w 8631811"/>
              <a:gd name="connsiteY17" fmla="*/ 5175087 h 5593952"/>
              <a:gd name="connsiteX18" fmla="*/ 4883564 w 8631811"/>
              <a:gd name="connsiteY18" fmla="*/ 5143504 h 5593952"/>
              <a:gd name="connsiteX19" fmla="*/ 4912136 w 8631811"/>
              <a:gd name="connsiteY19" fmla="*/ 5111713 h 5593952"/>
              <a:gd name="connsiteX20" fmla="*/ 4940455 w 8631811"/>
              <a:gd name="connsiteY20" fmla="*/ 5079717 h 5593952"/>
              <a:gd name="connsiteX21" fmla="*/ 4968528 w 8631811"/>
              <a:gd name="connsiteY21" fmla="*/ 5047519 h 5593952"/>
              <a:gd name="connsiteX22" fmla="*/ 4996362 w 8631811"/>
              <a:gd name="connsiteY22" fmla="*/ 5015124 h 5593952"/>
              <a:gd name="connsiteX23" fmla="*/ 5023962 w 8631811"/>
              <a:gd name="connsiteY23" fmla="*/ 4982535 h 5593952"/>
              <a:gd name="connsiteX24" fmla="*/ 5051334 w 8631811"/>
              <a:gd name="connsiteY24" fmla="*/ 4949755 h 5593952"/>
              <a:gd name="connsiteX25" fmla="*/ 5078486 w 8631811"/>
              <a:gd name="connsiteY25" fmla="*/ 4916787 h 5593952"/>
              <a:gd name="connsiteX26" fmla="*/ 5105424 w 8631811"/>
              <a:gd name="connsiteY26" fmla="*/ 4883636 h 5593952"/>
              <a:gd name="connsiteX27" fmla="*/ 5132154 w 8631811"/>
              <a:gd name="connsiteY27" fmla="*/ 4850305 h 5593952"/>
              <a:gd name="connsiteX28" fmla="*/ 5158681 w 8631811"/>
              <a:gd name="connsiteY28" fmla="*/ 4816797 h 5593952"/>
              <a:gd name="connsiteX29" fmla="*/ 5211157 w 8631811"/>
              <a:gd name="connsiteY29" fmla="*/ 4749265 h 5593952"/>
              <a:gd name="connsiteX30" fmla="*/ 5262901 w 8631811"/>
              <a:gd name="connsiteY30" fmla="*/ 4681068 h 5593952"/>
              <a:gd name="connsiteX31" fmla="*/ 5313965 w 8631811"/>
              <a:gd name="connsiteY31" fmla="*/ 4612234 h 5593952"/>
              <a:gd name="connsiteX32" fmla="*/ 5364399 w 8631811"/>
              <a:gd name="connsiteY32" fmla="*/ 4542793 h 5593952"/>
              <a:gd name="connsiteX33" fmla="*/ 5414255 w 8631811"/>
              <a:gd name="connsiteY33" fmla="*/ 4472771 h 5593952"/>
              <a:gd name="connsiteX34" fmla="*/ 5463582 w 8631811"/>
              <a:gd name="connsiteY34" fmla="*/ 4402196 h 5593952"/>
              <a:gd name="connsiteX35" fmla="*/ 5512432 w 8631811"/>
              <a:gd name="connsiteY35" fmla="*/ 4331098 h 5593952"/>
              <a:gd name="connsiteX36" fmla="*/ 5560854 w 8631811"/>
              <a:gd name="connsiteY36" fmla="*/ 4259503 h 5593952"/>
              <a:gd name="connsiteX37" fmla="*/ 5608901 w 8631811"/>
              <a:gd name="connsiteY37" fmla="*/ 4187441 h 5593952"/>
              <a:gd name="connsiteX38" fmla="*/ 5680377 w 8631811"/>
              <a:gd name="connsiteY38" fmla="*/ 4078531 h 5593952"/>
              <a:gd name="connsiteX39" fmla="*/ 5751291 w 8631811"/>
              <a:gd name="connsiteY39" fmla="*/ 3968727 h 5593952"/>
              <a:gd name="connsiteX40" fmla="*/ 5868700 w 8631811"/>
              <a:gd name="connsiteY40" fmla="*/ 3783989 h 5593952"/>
              <a:gd name="connsiteX41" fmla="*/ 6198426 w 8631811"/>
              <a:gd name="connsiteY41" fmla="*/ 3258640 h 5593952"/>
              <a:gd name="connsiteX42" fmla="*/ 6294647 w 8631811"/>
              <a:gd name="connsiteY42" fmla="*/ 3107321 h 5593952"/>
              <a:gd name="connsiteX43" fmla="*/ 6367867 w 8631811"/>
              <a:gd name="connsiteY43" fmla="*/ 2993735 h 5593952"/>
              <a:gd name="connsiteX44" fmla="*/ 6448414 w 8631811"/>
              <a:gd name="connsiteY44" fmla="*/ 2869788 h 5593952"/>
              <a:gd name="connsiteX45" fmla="*/ 6559384 w 8631811"/>
              <a:gd name="connsiteY45" fmla="*/ 2696807 h 5593952"/>
              <a:gd name="connsiteX46" fmla="*/ 6971450 w 8631811"/>
              <a:gd name="connsiteY46" fmla="*/ 2045274 h 5593952"/>
              <a:gd name="connsiteX47" fmla="*/ 7081972 w 8631811"/>
              <a:gd name="connsiteY47" fmla="*/ 1872743 h 5593952"/>
              <a:gd name="connsiteX48" fmla="*/ 7165496 w 8631811"/>
              <a:gd name="connsiteY48" fmla="*/ 1744202 h 5593952"/>
              <a:gd name="connsiteX49" fmla="*/ 7221568 w 8631811"/>
              <a:gd name="connsiteY49" fmla="*/ 1659017 h 5593952"/>
              <a:gd name="connsiteX50" fmla="*/ 7278006 w 8631811"/>
              <a:gd name="connsiteY50" fmla="*/ 1574303 h 5593952"/>
              <a:gd name="connsiteX51" fmla="*/ 7334860 w 8631811"/>
              <a:gd name="connsiteY51" fmla="*/ 1490113 h 5593952"/>
              <a:gd name="connsiteX52" fmla="*/ 7392174 w 8631811"/>
              <a:gd name="connsiteY52" fmla="*/ 1406503 h 5593952"/>
              <a:gd name="connsiteX53" fmla="*/ 7449998 w 8631811"/>
              <a:gd name="connsiteY53" fmla="*/ 1323526 h 5593952"/>
              <a:gd name="connsiteX54" fmla="*/ 7508378 w 8631811"/>
              <a:gd name="connsiteY54" fmla="*/ 1241237 h 5593952"/>
              <a:gd name="connsiteX55" fmla="*/ 7567361 w 8631811"/>
              <a:gd name="connsiteY55" fmla="*/ 1159689 h 5593952"/>
              <a:gd name="connsiteX56" fmla="*/ 7597094 w 8631811"/>
              <a:gd name="connsiteY56" fmla="*/ 1119210 h 5593952"/>
              <a:gd name="connsiteX57" fmla="*/ 7626996 w 8631811"/>
              <a:gd name="connsiteY57" fmla="*/ 1078937 h 5593952"/>
              <a:gd name="connsiteX58" fmla="*/ 7657072 w 8631811"/>
              <a:gd name="connsiteY58" fmla="*/ 1038876 h 5593952"/>
              <a:gd name="connsiteX59" fmla="*/ 7687328 w 8631811"/>
              <a:gd name="connsiteY59" fmla="*/ 999035 h 5593952"/>
              <a:gd name="connsiteX60" fmla="*/ 7717771 w 8631811"/>
              <a:gd name="connsiteY60" fmla="*/ 959419 h 5593952"/>
              <a:gd name="connsiteX61" fmla="*/ 7748407 w 8631811"/>
              <a:gd name="connsiteY61" fmla="*/ 920037 h 5593952"/>
              <a:gd name="connsiteX62" fmla="*/ 7779240 w 8631811"/>
              <a:gd name="connsiteY62" fmla="*/ 880894 h 5593952"/>
              <a:gd name="connsiteX63" fmla="*/ 7810278 w 8631811"/>
              <a:gd name="connsiteY63" fmla="*/ 841997 h 5593952"/>
              <a:gd name="connsiteX64" fmla="*/ 7841525 w 8631811"/>
              <a:gd name="connsiteY64" fmla="*/ 803354 h 5593952"/>
              <a:gd name="connsiteX65" fmla="*/ 7872989 w 8631811"/>
              <a:gd name="connsiteY65" fmla="*/ 764970 h 5593952"/>
              <a:gd name="connsiteX66" fmla="*/ 7904675 w 8631811"/>
              <a:gd name="connsiteY66" fmla="*/ 726853 h 5593952"/>
              <a:gd name="connsiteX67" fmla="*/ 7936588 w 8631811"/>
              <a:gd name="connsiteY67" fmla="*/ 689010 h 5593952"/>
              <a:gd name="connsiteX68" fmla="*/ 7968735 w 8631811"/>
              <a:gd name="connsiteY68" fmla="*/ 651447 h 5593952"/>
              <a:gd name="connsiteX69" fmla="*/ 8001122 w 8631811"/>
              <a:gd name="connsiteY69" fmla="*/ 614171 h 5593952"/>
              <a:gd name="connsiteX70" fmla="*/ 8033755 w 8631811"/>
              <a:gd name="connsiteY70" fmla="*/ 577189 h 5593952"/>
              <a:gd name="connsiteX71" fmla="*/ 8066638 w 8631811"/>
              <a:gd name="connsiteY71" fmla="*/ 540507 h 5593952"/>
              <a:gd name="connsiteX72" fmla="*/ 8099780 w 8631811"/>
              <a:gd name="connsiteY72" fmla="*/ 504132 h 5593952"/>
              <a:gd name="connsiteX73" fmla="*/ 8133184 w 8631811"/>
              <a:gd name="connsiteY73" fmla="*/ 468072 h 5593952"/>
              <a:gd name="connsiteX74" fmla="*/ 8166858 w 8631811"/>
              <a:gd name="connsiteY74" fmla="*/ 432332 h 5593952"/>
              <a:gd name="connsiteX75" fmla="*/ 8200807 w 8631811"/>
              <a:gd name="connsiteY75" fmla="*/ 396920 h 5593952"/>
              <a:gd name="connsiteX76" fmla="*/ 8235037 w 8631811"/>
              <a:gd name="connsiteY76" fmla="*/ 361843 h 5593952"/>
              <a:gd name="connsiteX77" fmla="*/ 8269554 w 8631811"/>
              <a:gd name="connsiteY77" fmla="*/ 327107 h 5593952"/>
              <a:gd name="connsiteX78" fmla="*/ 8304364 w 8631811"/>
              <a:gd name="connsiteY78" fmla="*/ 292718 h 5593952"/>
              <a:gd name="connsiteX79" fmla="*/ 8339473 w 8631811"/>
              <a:gd name="connsiteY79" fmla="*/ 258685 h 5593952"/>
              <a:gd name="connsiteX80" fmla="*/ 8374886 w 8631811"/>
              <a:gd name="connsiteY80" fmla="*/ 225013 h 5593952"/>
              <a:gd name="connsiteX81" fmla="*/ 8410611 w 8631811"/>
              <a:gd name="connsiteY81" fmla="*/ 191709 h 5593952"/>
              <a:gd name="connsiteX82" fmla="*/ 8446651 w 8631811"/>
              <a:gd name="connsiteY82" fmla="*/ 158780 h 5593952"/>
              <a:gd name="connsiteX83" fmla="*/ 8483015 w 8631811"/>
              <a:gd name="connsiteY83" fmla="*/ 126233 h 5593952"/>
              <a:gd name="connsiteX84" fmla="*/ 8519706 w 8631811"/>
              <a:gd name="connsiteY84" fmla="*/ 94075 h 5593952"/>
              <a:gd name="connsiteX85" fmla="*/ 8556732 w 8631811"/>
              <a:gd name="connsiteY85" fmla="*/ 62312 h 5593952"/>
              <a:gd name="connsiteX86" fmla="*/ 8594098 w 8631811"/>
              <a:gd name="connsiteY86" fmla="*/ 30951 h 5593952"/>
              <a:gd name="connsiteX87" fmla="*/ 8631811 w 8631811"/>
              <a:gd name="connsiteY87" fmla="*/ 0 h 5593952"/>
              <a:gd name="connsiteX0" fmla="*/ 8631811 w 8631811"/>
              <a:gd name="connsiteY0" fmla="*/ 0 h 5610058"/>
              <a:gd name="connsiteX1" fmla="*/ 510 w 8631811"/>
              <a:gd name="connsiteY1" fmla="*/ 0 h 5610058"/>
              <a:gd name="connsiteX2" fmla="*/ 510 w 8631811"/>
              <a:gd name="connsiteY2" fmla="*/ 5593952 h 5610058"/>
              <a:gd name="connsiteX3" fmla="*/ 4420379 w 8631811"/>
              <a:gd name="connsiteY3" fmla="*/ 5593409 h 5610058"/>
              <a:gd name="connsiteX4" fmla="*/ 4453498 w 8631811"/>
              <a:gd name="connsiteY4" fmla="*/ 5565111 h 5610058"/>
              <a:gd name="connsiteX5" fmla="*/ 4486270 w 8631811"/>
              <a:gd name="connsiteY5" fmla="*/ 5536556 h 5610058"/>
              <a:gd name="connsiteX6" fmla="*/ 4518701 w 8631811"/>
              <a:gd name="connsiteY6" fmla="*/ 5507747 h 5610058"/>
              <a:gd name="connsiteX7" fmla="*/ 4550797 w 8631811"/>
              <a:gd name="connsiteY7" fmla="*/ 5478687 h 5610058"/>
              <a:gd name="connsiteX8" fmla="*/ 4582564 w 8631811"/>
              <a:gd name="connsiteY8" fmla="*/ 5449380 h 5610058"/>
              <a:gd name="connsiteX9" fmla="*/ 4614010 w 8631811"/>
              <a:gd name="connsiteY9" fmla="*/ 5419830 h 5610058"/>
              <a:gd name="connsiteX10" fmla="*/ 4645139 w 8631811"/>
              <a:gd name="connsiteY10" fmla="*/ 5390040 h 5610058"/>
              <a:gd name="connsiteX11" fmla="*/ 4675959 w 8631811"/>
              <a:gd name="connsiteY11" fmla="*/ 5360014 h 5610058"/>
              <a:gd name="connsiteX12" fmla="*/ 4706476 w 8631811"/>
              <a:gd name="connsiteY12" fmla="*/ 5329755 h 5610058"/>
              <a:gd name="connsiteX13" fmla="*/ 4736695 w 8631811"/>
              <a:gd name="connsiteY13" fmla="*/ 5299266 h 5610058"/>
              <a:gd name="connsiteX14" fmla="*/ 4766625 w 8631811"/>
              <a:gd name="connsiteY14" fmla="*/ 5268551 h 5610058"/>
              <a:gd name="connsiteX15" fmla="*/ 4796270 w 8631811"/>
              <a:gd name="connsiteY15" fmla="*/ 5237614 h 5610058"/>
              <a:gd name="connsiteX16" fmla="*/ 4825637 w 8631811"/>
              <a:gd name="connsiteY16" fmla="*/ 5206458 h 5610058"/>
              <a:gd name="connsiteX17" fmla="*/ 4854733 w 8631811"/>
              <a:gd name="connsiteY17" fmla="*/ 5175087 h 5610058"/>
              <a:gd name="connsiteX18" fmla="*/ 4883564 w 8631811"/>
              <a:gd name="connsiteY18" fmla="*/ 5143504 h 5610058"/>
              <a:gd name="connsiteX19" fmla="*/ 4912136 w 8631811"/>
              <a:gd name="connsiteY19" fmla="*/ 5111713 h 5610058"/>
              <a:gd name="connsiteX20" fmla="*/ 4940455 w 8631811"/>
              <a:gd name="connsiteY20" fmla="*/ 5079717 h 5610058"/>
              <a:gd name="connsiteX21" fmla="*/ 4968528 w 8631811"/>
              <a:gd name="connsiteY21" fmla="*/ 5047519 h 5610058"/>
              <a:gd name="connsiteX22" fmla="*/ 4996362 w 8631811"/>
              <a:gd name="connsiteY22" fmla="*/ 5015124 h 5610058"/>
              <a:gd name="connsiteX23" fmla="*/ 5023962 w 8631811"/>
              <a:gd name="connsiteY23" fmla="*/ 4982535 h 5610058"/>
              <a:gd name="connsiteX24" fmla="*/ 5051334 w 8631811"/>
              <a:gd name="connsiteY24" fmla="*/ 4949755 h 5610058"/>
              <a:gd name="connsiteX25" fmla="*/ 5078486 w 8631811"/>
              <a:gd name="connsiteY25" fmla="*/ 4916787 h 5610058"/>
              <a:gd name="connsiteX26" fmla="*/ 5105424 w 8631811"/>
              <a:gd name="connsiteY26" fmla="*/ 4883636 h 5610058"/>
              <a:gd name="connsiteX27" fmla="*/ 5132154 w 8631811"/>
              <a:gd name="connsiteY27" fmla="*/ 4850305 h 5610058"/>
              <a:gd name="connsiteX28" fmla="*/ 5158681 w 8631811"/>
              <a:gd name="connsiteY28" fmla="*/ 4816797 h 5610058"/>
              <a:gd name="connsiteX29" fmla="*/ 5211157 w 8631811"/>
              <a:gd name="connsiteY29" fmla="*/ 4749265 h 5610058"/>
              <a:gd name="connsiteX30" fmla="*/ 5262901 w 8631811"/>
              <a:gd name="connsiteY30" fmla="*/ 4681068 h 5610058"/>
              <a:gd name="connsiteX31" fmla="*/ 5313965 w 8631811"/>
              <a:gd name="connsiteY31" fmla="*/ 4612234 h 5610058"/>
              <a:gd name="connsiteX32" fmla="*/ 5364399 w 8631811"/>
              <a:gd name="connsiteY32" fmla="*/ 4542793 h 5610058"/>
              <a:gd name="connsiteX33" fmla="*/ 5414255 w 8631811"/>
              <a:gd name="connsiteY33" fmla="*/ 4472771 h 5610058"/>
              <a:gd name="connsiteX34" fmla="*/ 5463582 w 8631811"/>
              <a:gd name="connsiteY34" fmla="*/ 4402196 h 5610058"/>
              <a:gd name="connsiteX35" fmla="*/ 5512432 w 8631811"/>
              <a:gd name="connsiteY35" fmla="*/ 4331098 h 5610058"/>
              <a:gd name="connsiteX36" fmla="*/ 5560854 w 8631811"/>
              <a:gd name="connsiteY36" fmla="*/ 4259503 h 5610058"/>
              <a:gd name="connsiteX37" fmla="*/ 5608901 w 8631811"/>
              <a:gd name="connsiteY37" fmla="*/ 4187441 h 5610058"/>
              <a:gd name="connsiteX38" fmla="*/ 5680377 w 8631811"/>
              <a:gd name="connsiteY38" fmla="*/ 4078531 h 5610058"/>
              <a:gd name="connsiteX39" fmla="*/ 5751291 w 8631811"/>
              <a:gd name="connsiteY39" fmla="*/ 3968727 h 5610058"/>
              <a:gd name="connsiteX40" fmla="*/ 5868700 w 8631811"/>
              <a:gd name="connsiteY40" fmla="*/ 3783989 h 5610058"/>
              <a:gd name="connsiteX41" fmla="*/ 6198426 w 8631811"/>
              <a:gd name="connsiteY41" fmla="*/ 3258640 h 5610058"/>
              <a:gd name="connsiteX42" fmla="*/ 6294647 w 8631811"/>
              <a:gd name="connsiteY42" fmla="*/ 3107321 h 5610058"/>
              <a:gd name="connsiteX43" fmla="*/ 6367867 w 8631811"/>
              <a:gd name="connsiteY43" fmla="*/ 2993735 h 5610058"/>
              <a:gd name="connsiteX44" fmla="*/ 6448414 w 8631811"/>
              <a:gd name="connsiteY44" fmla="*/ 2869788 h 5610058"/>
              <a:gd name="connsiteX45" fmla="*/ 6559384 w 8631811"/>
              <a:gd name="connsiteY45" fmla="*/ 2696807 h 5610058"/>
              <a:gd name="connsiteX46" fmla="*/ 6971450 w 8631811"/>
              <a:gd name="connsiteY46" fmla="*/ 2045274 h 5610058"/>
              <a:gd name="connsiteX47" fmla="*/ 7081972 w 8631811"/>
              <a:gd name="connsiteY47" fmla="*/ 1872743 h 5610058"/>
              <a:gd name="connsiteX48" fmla="*/ 7165496 w 8631811"/>
              <a:gd name="connsiteY48" fmla="*/ 1744202 h 5610058"/>
              <a:gd name="connsiteX49" fmla="*/ 7221568 w 8631811"/>
              <a:gd name="connsiteY49" fmla="*/ 1659017 h 5610058"/>
              <a:gd name="connsiteX50" fmla="*/ 7278006 w 8631811"/>
              <a:gd name="connsiteY50" fmla="*/ 1574303 h 5610058"/>
              <a:gd name="connsiteX51" fmla="*/ 7334860 w 8631811"/>
              <a:gd name="connsiteY51" fmla="*/ 1490113 h 5610058"/>
              <a:gd name="connsiteX52" fmla="*/ 7392174 w 8631811"/>
              <a:gd name="connsiteY52" fmla="*/ 1406503 h 5610058"/>
              <a:gd name="connsiteX53" fmla="*/ 7449998 w 8631811"/>
              <a:gd name="connsiteY53" fmla="*/ 1323526 h 5610058"/>
              <a:gd name="connsiteX54" fmla="*/ 7508378 w 8631811"/>
              <a:gd name="connsiteY54" fmla="*/ 1241237 h 5610058"/>
              <a:gd name="connsiteX55" fmla="*/ 7567361 w 8631811"/>
              <a:gd name="connsiteY55" fmla="*/ 1159689 h 5610058"/>
              <a:gd name="connsiteX56" fmla="*/ 7597094 w 8631811"/>
              <a:gd name="connsiteY56" fmla="*/ 1119210 h 5610058"/>
              <a:gd name="connsiteX57" fmla="*/ 7626996 w 8631811"/>
              <a:gd name="connsiteY57" fmla="*/ 1078937 h 5610058"/>
              <a:gd name="connsiteX58" fmla="*/ 7657072 w 8631811"/>
              <a:gd name="connsiteY58" fmla="*/ 1038876 h 5610058"/>
              <a:gd name="connsiteX59" fmla="*/ 7687328 w 8631811"/>
              <a:gd name="connsiteY59" fmla="*/ 999035 h 5610058"/>
              <a:gd name="connsiteX60" fmla="*/ 7717771 w 8631811"/>
              <a:gd name="connsiteY60" fmla="*/ 959419 h 5610058"/>
              <a:gd name="connsiteX61" fmla="*/ 7748407 w 8631811"/>
              <a:gd name="connsiteY61" fmla="*/ 920037 h 5610058"/>
              <a:gd name="connsiteX62" fmla="*/ 7779240 w 8631811"/>
              <a:gd name="connsiteY62" fmla="*/ 880894 h 5610058"/>
              <a:gd name="connsiteX63" fmla="*/ 7810278 w 8631811"/>
              <a:gd name="connsiteY63" fmla="*/ 841997 h 5610058"/>
              <a:gd name="connsiteX64" fmla="*/ 7841525 w 8631811"/>
              <a:gd name="connsiteY64" fmla="*/ 803354 h 5610058"/>
              <a:gd name="connsiteX65" fmla="*/ 7872989 w 8631811"/>
              <a:gd name="connsiteY65" fmla="*/ 764970 h 5610058"/>
              <a:gd name="connsiteX66" fmla="*/ 7904675 w 8631811"/>
              <a:gd name="connsiteY66" fmla="*/ 726853 h 5610058"/>
              <a:gd name="connsiteX67" fmla="*/ 7936588 w 8631811"/>
              <a:gd name="connsiteY67" fmla="*/ 689010 h 5610058"/>
              <a:gd name="connsiteX68" fmla="*/ 7968735 w 8631811"/>
              <a:gd name="connsiteY68" fmla="*/ 651447 h 5610058"/>
              <a:gd name="connsiteX69" fmla="*/ 8001122 w 8631811"/>
              <a:gd name="connsiteY69" fmla="*/ 614171 h 5610058"/>
              <a:gd name="connsiteX70" fmla="*/ 8033755 w 8631811"/>
              <a:gd name="connsiteY70" fmla="*/ 577189 h 5610058"/>
              <a:gd name="connsiteX71" fmla="*/ 8066638 w 8631811"/>
              <a:gd name="connsiteY71" fmla="*/ 540507 h 5610058"/>
              <a:gd name="connsiteX72" fmla="*/ 8099780 w 8631811"/>
              <a:gd name="connsiteY72" fmla="*/ 504132 h 5610058"/>
              <a:gd name="connsiteX73" fmla="*/ 8133184 w 8631811"/>
              <a:gd name="connsiteY73" fmla="*/ 468072 h 5610058"/>
              <a:gd name="connsiteX74" fmla="*/ 8166858 w 8631811"/>
              <a:gd name="connsiteY74" fmla="*/ 432332 h 5610058"/>
              <a:gd name="connsiteX75" fmla="*/ 8200807 w 8631811"/>
              <a:gd name="connsiteY75" fmla="*/ 396920 h 5610058"/>
              <a:gd name="connsiteX76" fmla="*/ 8235037 w 8631811"/>
              <a:gd name="connsiteY76" fmla="*/ 361843 h 5610058"/>
              <a:gd name="connsiteX77" fmla="*/ 8269554 w 8631811"/>
              <a:gd name="connsiteY77" fmla="*/ 327107 h 5610058"/>
              <a:gd name="connsiteX78" fmla="*/ 8304364 w 8631811"/>
              <a:gd name="connsiteY78" fmla="*/ 292718 h 5610058"/>
              <a:gd name="connsiteX79" fmla="*/ 8339473 w 8631811"/>
              <a:gd name="connsiteY79" fmla="*/ 258685 h 5610058"/>
              <a:gd name="connsiteX80" fmla="*/ 8374886 w 8631811"/>
              <a:gd name="connsiteY80" fmla="*/ 225013 h 5610058"/>
              <a:gd name="connsiteX81" fmla="*/ 8410611 w 8631811"/>
              <a:gd name="connsiteY81" fmla="*/ 191709 h 5610058"/>
              <a:gd name="connsiteX82" fmla="*/ 8446651 w 8631811"/>
              <a:gd name="connsiteY82" fmla="*/ 158780 h 5610058"/>
              <a:gd name="connsiteX83" fmla="*/ 8483015 w 8631811"/>
              <a:gd name="connsiteY83" fmla="*/ 126233 h 5610058"/>
              <a:gd name="connsiteX84" fmla="*/ 8519706 w 8631811"/>
              <a:gd name="connsiteY84" fmla="*/ 94075 h 5610058"/>
              <a:gd name="connsiteX85" fmla="*/ 8556732 w 8631811"/>
              <a:gd name="connsiteY85" fmla="*/ 62312 h 5610058"/>
              <a:gd name="connsiteX86" fmla="*/ 8594098 w 8631811"/>
              <a:gd name="connsiteY86" fmla="*/ 30951 h 5610058"/>
              <a:gd name="connsiteX87" fmla="*/ 8631811 w 8631811"/>
              <a:gd name="connsiteY87" fmla="*/ 0 h 5610058"/>
              <a:gd name="connsiteX0" fmla="*/ 8631811 w 8631811"/>
              <a:gd name="connsiteY0" fmla="*/ 0 h 5593952"/>
              <a:gd name="connsiteX1" fmla="*/ 510 w 8631811"/>
              <a:gd name="connsiteY1" fmla="*/ 0 h 5593952"/>
              <a:gd name="connsiteX2" fmla="*/ 510 w 8631811"/>
              <a:gd name="connsiteY2" fmla="*/ 5593952 h 5593952"/>
              <a:gd name="connsiteX3" fmla="*/ 4420379 w 8631811"/>
              <a:gd name="connsiteY3" fmla="*/ 5593409 h 5593952"/>
              <a:gd name="connsiteX4" fmla="*/ 4453498 w 8631811"/>
              <a:gd name="connsiteY4" fmla="*/ 5565111 h 5593952"/>
              <a:gd name="connsiteX5" fmla="*/ 4486270 w 8631811"/>
              <a:gd name="connsiteY5" fmla="*/ 5536556 h 5593952"/>
              <a:gd name="connsiteX6" fmla="*/ 4518701 w 8631811"/>
              <a:gd name="connsiteY6" fmla="*/ 5507747 h 5593952"/>
              <a:gd name="connsiteX7" fmla="*/ 4550797 w 8631811"/>
              <a:gd name="connsiteY7" fmla="*/ 5478687 h 5593952"/>
              <a:gd name="connsiteX8" fmla="*/ 4582564 w 8631811"/>
              <a:gd name="connsiteY8" fmla="*/ 5449380 h 5593952"/>
              <a:gd name="connsiteX9" fmla="*/ 4614010 w 8631811"/>
              <a:gd name="connsiteY9" fmla="*/ 5419830 h 5593952"/>
              <a:gd name="connsiteX10" fmla="*/ 4645139 w 8631811"/>
              <a:gd name="connsiteY10" fmla="*/ 5390040 h 5593952"/>
              <a:gd name="connsiteX11" fmla="*/ 4675959 w 8631811"/>
              <a:gd name="connsiteY11" fmla="*/ 5360014 h 5593952"/>
              <a:gd name="connsiteX12" fmla="*/ 4706476 w 8631811"/>
              <a:gd name="connsiteY12" fmla="*/ 5329755 h 5593952"/>
              <a:gd name="connsiteX13" fmla="*/ 4736695 w 8631811"/>
              <a:gd name="connsiteY13" fmla="*/ 5299266 h 5593952"/>
              <a:gd name="connsiteX14" fmla="*/ 4766625 w 8631811"/>
              <a:gd name="connsiteY14" fmla="*/ 5268551 h 5593952"/>
              <a:gd name="connsiteX15" fmla="*/ 4796270 w 8631811"/>
              <a:gd name="connsiteY15" fmla="*/ 5237614 h 5593952"/>
              <a:gd name="connsiteX16" fmla="*/ 4825637 w 8631811"/>
              <a:gd name="connsiteY16" fmla="*/ 5206458 h 5593952"/>
              <a:gd name="connsiteX17" fmla="*/ 4854733 w 8631811"/>
              <a:gd name="connsiteY17" fmla="*/ 5175087 h 5593952"/>
              <a:gd name="connsiteX18" fmla="*/ 4883564 w 8631811"/>
              <a:gd name="connsiteY18" fmla="*/ 5143504 h 5593952"/>
              <a:gd name="connsiteX19" fmla="*/ 4912136 w 8631811"/>
              <a:gd name="connsiteY19" fmla="*/ 5111713 h 5593952"/>
              <a:gd name="connsiteX20" fmla="*/ 4940455 w 8631811"/>
              <a:gd name="connsiteY20" fmla="*/ 5079717 h 5593952"/>
              <a:gd name="connsiteX21" fmla="*/ 4968528 w 8631811"/>
              <a:gd name="connsiteY21" fmla="*/ 5047519 h 5593952"/>
              <a:gd name="connsiteX22" fmla="*/ 4996362 w 8631811"/>
              <a:gd name="connsiteY22" fmla="*/ 5015124 h 5593952"/>
              <a:gd name="connsiteX23" fmla="*/ 5023962 w 8631811"/>
              <a:gd name="connsiteY23" fmla="*/ 4982535 h 5593952"/>
              <a:gd name="connsiteX24" fmla="*/ 5051334 w 8631811"/>
              <a:gd name="connsiteY24" fmla="*/ 4949755 h 5593952"/>
              <a:gd name="connsiteX25" fmla="*/ 5078486 w 8631811"/>
              <a:gd name="connsiteY25" fmla="*/ 4916787 h 5593952"/>
              <a:gd name="connsiteX26" fmla="*/ 5105424 w 8631811"/>
              <a:gd name="connsiteY26" fmla="*/ 4883636 h 5593952"/>
              <a:gd name="connsiteX27" fmla="*/ 5132154 w 8631811"/>
              <a:gd name="connsiteY27" fmla="*/ 4850305 h 5593952"/>
              <a:gd name="connsiteX28" fmla="*/ 5158681 w 8631811"/>
              <a:gd name="connsiteY28" fmla="*/ 4816797 h 5593952"/>
              <a:gd name="connsiteX29" fmla="*/ 5211157 w 8631811"/>
              <a:gd name="connsiteY29" fmla="*/ 4749265 h 5593952"/>
              <a:gd name="connsiteX30" fmla="*/ 5262901 w 8631811"/>
              <a:gd name="connsiteY30" fmla="*/ 4681068 h 5593952"/>
              <a:gd name="connsiteX31" fmla="*/ 5313965 w 8631811"/>
              <a:gd name="connsiteY31" fmla="*/ 4612234 h 5593952"/>
              <a:gd name="connsiteX32" fmla="*/ 5364399 w 8631811"/>
              <a:gd name="connsiteY32" fmla="*/ 4542793 h 5593952"/>
              <a:gd name="connsiteX33" fmla="*/ 5414255 w 8631811"/>
              <a:gd name="connsiteY33" fmla="*/ 4472771 h 5593952"/>
              <a:gd name="connsiteX34" fmla="*/ 5463582 w 8631811"/>
              <a:gd name="connsiteY34" fmla="*/ 4402196 h 5593952"/>
              <a:gd name="connsiteX35" fmla="*/ 5512432 w 8631811"/>
              <a:gd name="connsiteY35" fmla="*/ 4331098 h 5593952"/>
              <a:gd name="connsiteX36" fmla="*/ 5560854 w 8631811"/>
              <a:gd name="connsiteY36" fmla="*/ 4259503 h 5593952"/>
              <a:gd name="connsiteX37" fmla="*/ 5608901 w 8631811"/>
              <a:gd name="connsiteY37" fmla="*/ 4187441 h 5593952"/>
              <a:gd name="connsiteX38" fmla="*/ 5680377 w 8631811"/>
              <a:gd name="connsiteY38" fmla="*/ 4078531 h 5593952"/>
              <a:gd name="connsiteX39" fmla="*/ 5751291 w 8631811"/>
              <a:gd name="connsiteY39" fmla="*/ 3968727 h 5593952"/>
              <a:gd name="connsiteX40" fmla="*/ 5868700 w 8631811"/>
              <a:gd name="connsiteY40" fmla="*/ 3783989 h 5593952"/>
              <a:gd name="connsiteX41" fmla="*/ 6198426 w 8631811"/>
              <a:gd name="connsiteY41" fmla="*/ 3258640 h 5593952"/>
              <a:gd name="connsiteX42" fmla="*/ 6294647 w 8631811"/>
              <a:gd name="connsiteY42" fmla="*/ 3107321 h 5593952"/>
              <a:gd name="connsiteX43" fmla="*/ 6367867 w 8631811"/>
              <a:gd name="connsiteY43" fmla="*/ 2993735 h 5593952"/>
              <a:gd name="connsiteX44" fmla="*/ 6448414 w 8631811"/>
              <a:gd name="connsiteY44" fmla="*/ 2869788 h 5593952"/>
              <a:gd name="connsiteX45" fmla="*/ 6559384 w 8631811"/>
              <a:gd name="connsiteY45" fmla="*/ 2696807 h 5593952"/>
              <a:gd name="connsiteX46" fmla="*/ 6971450 w 8631811"/>
              <a:gd name="connsiteY46" fmla="*/ 2045274 h 5593952"/>
              <a:gd name="connsiteX47" fmla="*/ 7081972 w 8631811"/>
              <a:gd name="connsiteY47" fmla="*/ 1872743 h 5593952"/>
              <a:gd name="connsiteX48" fmla="*/ 7165496 w 8631811"/>
              <a:gd name="connsiteY48" fmla="*/ 1744202 h 5593952"/>
              <a:gd name="connsiteX49" fmla="*/ 7221568 w 8631811"/>
              <a:gd name="connsiteY49" fmla="*/ 1659017 h 5593952"/>
              <a:gd name="connsiteX50" fmla="*/ 7278006 w 8631811"/>
              <a:gd name="connsiteY50" fmla="*/ 1574303 h 5593952"/>
              <a:gd name="connsiteX51" fmla="*/ 7334860 w 8631811"/>
              <a:gd name="connsiteY51" fmla="*/ 1490113 h 5593952"/>
              <a:gd name="connsiteX52" fmla="*/ 7392174 w 8631811"/>
              <a:gd name="connsiteY52" fmla="*/ 1406503 h 5593952"/>
              <a:gd name="connsiteX53" fmla="*/ 7449998 w 8631811"/>
              <a:gd name="connsiteY53" fmla="*/ 1323526 h 5593952"/>
              <a:gd name="connsiteX54" fmla="*/ 7508378 w 8631811"/>
              <a:gd name="connsiteY54" fmla="*/ 1241237 h 5593952"/>
              <a:gd name="connsiteX55" fmla="*/ 7567361 w 8631811"/>
              <a:gd name="connsiteY55" fmla="*/ 1159689 h 5593952"/>
              <a:gd name="connsiteX56" fmla="*/ 7597094 w 8631811"/>
              <a:gd name="connsiteY56" fmla="*/ 1119210 h 5593952"/>
              <a:gd name="connsiteX57" fmla="*/ 7626996 w 8631811"/>
              <a:gd name="connsiteY57" fmla="*/ 1078937 h 5593952"/>
              <a:gd name="connsiteX58" fmla="*/ 7657072 w 8631811"/>
              <a:gd name="connsiteY58" fmla="*/ 1038876 h 5593952"/>
              <a:gd name="connsiteX59" fmla="*/ 7687328 w 8631811"/>
              <a:gd name="connsiteY59" fmla="*/ 999035 h 5593952"/>
              <a:gd name="connsiteX60" fmla="*/ 7717771 w 8631811"/>
              <a:gd name="connsiteY60" fmla="*/ 959419 h 5593952"/>
              <a:gd name="connsiteX61" fmla="*/ 7748407 w 8631811"/>
              <a:gd name="connsiteY61" fmla="*/ 920037 h 5593952"/>
              <a:gd name="connsiteX62" fmla="*/ 7779240 w 8631811"/>
              <a:gd name="connsiteY62" fmla="*/ 880894 h 5593952"/>
              <a:gd name="connsiteX63" fmla="*/ 7810278 w 8631811"/>
              <a:gd name="connsiteY63" fmla="*/ 841997 h 5593952"/>
              <a:gd name="connsiteX64" fmla="*/ 7841525 w 8631811"/>
              <a:gd name="connsiteY64" fmla="*/ 803354 h 5593952"/>
              <a:gd name="connsiteX65" fmla="*/ 7872989 w 8631811"/>
              <a:gd name="connsiteY65" fmla="*/ 764970 h 5593952"/>
              <a:gd name="connsiteX66" fmla="*/ 7904675 w 8631811"/>
              <a:gd name="connsiteY66" fmla="*/ 726853 h 5593952"/>
              <a:gd name="connsiteX67" fmla="*/ 7936588 w 8631811"/>
              <a:gd name="connsiteY67" fmla="*/ 689010 h 5593952"/>
              <a:gd name="connsiteX68" fmla="*/ 7968735 w 8631811"/>
              <a:gd name="connsiteY68" fmla="*/ 651447 h 5593952"/>
              <a:gd name="connsiteX69" fmla="*/ 8001122 w 8631811"/>
              <a:gd name="connsiteY69" fmla="*/ 614171 h 5593952"/>
              <a:gd name="connsiteX70" fmla="*/ 8033755 w 8631811"/>
              <a:gd name="connsiteY70" fmla="*/ 577189 h 5593952"/>
              <a:gd name="connsiteX71" fmla="*/ 8066638 w 8631811"/>
              <a:gd name="connsiteY71" fmla="*/ 540507 h 5593952"/>
              <a:gd name="connsiteX72" fmla="*/ 8099780 w 8631811"/>
              <a:gd name="connsiteY72" fmla="*/ 504132 h 5593952"/>
              <a:gd name="connsiteX73" fmla="*/ 8133184 w 8631811"/>
              <a:gd name="connsiteY73" fmla="*/ 468072 h 5593952"/>
              <a:gd name="connsiteX74" fmla="*/ 8166858 w 8631811"/>
              <a:gd name="connsiteY74" fmla="*/ 432332 h 5593952"/>
              <a:gd name="connsiteX75" fmla="*/ 8200807 w 8631811"/>
              <a:gd name="connsiteY75" fmla="*/ 396920 h 5593952"/>
              <a:gd name="connsiteX76" fmla="*/ 8235037 w 8631811"/>
              <a:gd name="connsiteY76" fmla="*/ 361843 h 5593952"/>
              <a:gd name="connsiteX77" fmla="*/ 8269554 w 8631811"/>
              <a:gd name="connsiteY77" fmla="*/ 327107 h 5593952"/>
              <a:gd name="connsiteX78" fmla="*/ 8304364 w 8631811"/>
              <a:gd name="connsiteY78" fmla="*/ 292718 h 5593952"/>
              <a:gd name="connsiteX79" fmla="*/ 8339473 w 8631811"/>
              <a:gd name="connsiteY79" fmla="*/ 258685 h 5593952"/>
              <a:gd name="connsiteX80" fmla="*/ 8374886 w 8631811"/>
              <a:gd name="connsiteY80" fmla="*/ 225013 h 5593952"/>
              <a:gd name="connsiteX81" fmla="*/ 8410611 w 8631811"/>
              <a:gd name="connsiteY81" fmla="*/ 191709 h 5593952"/>
              <a:gd name="connsiteX82" fmla="*/ 8446651 w 8631811"/>
              <a:gd name="connsiteY82" fmla="*/ 158780 h 5593952"/>
              <a:gd name="connsiteX83" fmla="*/ 8483015 w 8631811"/>
              <a:gd name="connsiteY83" fmla="*/ 126233 h 5593952"/>
              <a:gd name="connsiteX84" fmla="*/ 8519706 w 8631811"/>
              <a:gd name="connsiteY84" fmla="*/ 94075 h 5593952"/>
              <a:gd name="connsiteX85" fmla="*/ 8556732 w 8631811"/>
              <a:gd name="connsiteY85" fmla="*/ 62312 h 5593952"/>
              <a:gd name="connsiteX86" fmla="*/ 8594098 w 8631811"/>
              <a:gd name="connsiteY86" fmla="*/ 30951 h 5593952"/>
              <a:gd name="connsiteX87" fmla="*/ 8631811 w 8631811"/>
              <a:gd name="connsiteY87" fmla="*/ 0 h 5593952"/>
              <a:gd name="connsiteX0" fmla="*/ 8631811 w 8631811"/>
              <a:gd name="connsiteY0" fmla="*/ 0 h 5599020"/>
              <a:gd name="connsiteX1" fmla="*/ 510 w 8631811"/>
              <a:gd name="connsiteY1" fmla="*/ 0 h 5599020"/>
              <a:gd name="connsiteX2" fmla="*/ 510 w 8631811"/>
              <a:gd name="connsiteY2" fmla="*/ 5593952 h 5599020"/>
              <a:gd name="connsiteX3" fmla="*/ 4420379 w 8631811"/>
              <a:gd name="connsiteY3" fmla="*/ 5593409 h 5599020"/>
              <a:gd name="connsiteX4" fmla="*/ 4453498 w 8631811"/>
              <a:gd name="connsiteY4" fmla="*/ 5565111 h 5599020"/>
              <a:gd name="connsiteX5" fmla="*/ 4486270 w 8631811"/>
              <a:gd name="connsiteY5" fmla="*/ 5536556 h 5599020"/>
              <a:gd name="connsiteX6" fmla="*/ 4518701 w 8631811"/>
              <a:gd name="connsiteY6" fmla="*/ 5507747 h 5599020"/>
              <a:gd name="connsiteX7" fmla="*/ 4550797 w 8631811"/>
              <a:gd name="connsiteY7" fmla="*/ 5478687 h 5599020"/>
              <a:gd name="connsiteX8" fmla="*/ 4582564 w 8631811"/>
              <a:gd name="connsiteY8" fmla="*/ 5449380 h 5599020"/>
              <a:gd name="connsiteX9" fmla="*/ 4614010 w 8631811"/>
              <a:gd name="connsiteY9" fmla="*/ 5419830 h 5599020"/>
              <a:gd name="connsiteX10" fmla="*/ 4645139 w 8631811"/>
              <a:gd name="connsiteY10" fmla="*/ 5390040 h 5599020"/>
              <a:gd name="connsiteX11" fmla="*/ 4675959 w 8631811"/>
              <a:gd name="connsiteY11" fmla="*/ 5360014 h 5599020"/>
              <a:gd name="connsiteX12" fmla="*/ 4706476 w 8631811"/>
              <a:gd name="connsiteY12" fmla="*/ 5329755 h 5599020"/>
              <a:gd name="connsiteX13" fmla="*/ 4736695 w 8631811"/>
              <a:gd name="connsiteY13" fmla="*/ 5299266 h 5599020"/>
              <a:gd name="connsiteX14" fmla="*/ 4766625 w 8631811"/>
              <a:gd name="connsiteY14" fmla="*/ 5268551 h 5599020"/>
              <a:gd name="connsiteX15" fmla="*/ 4796270 w 8631811"/>
              <a:gd name="connsiteY15" fmla="*/ 5237614 h 5599020"/>
              <a:gd name="connsiteX16" fmla="*/ 4825637 w 8631811"/>
              <a:gd name="connsiteY16" fmla="*/ 5206458 h 5599020"/>
              <a:gd name="connsiteX17" fmla="*/ 4854733 w 8631811"/>
              <a:gd name="connsiteY17" fmla="*/ 5175087 h 5599020"/>
              <a:gd name="connsiteX18" fmla="*/ 4883564 w 8631811"/>
              <a:gd name="connsiteY18" fmla="*/ 5143504 h 5599020"/>
              <a:gd name="connsiteX19" fmla="*/ 4912136 w 8631811"/>
              <a:gd name="connsiteY19" fmla="*/ 5111713 h 5599020"/>
              <a:gd name="connsiteX20" fmla="*/ 4940455 w 8631811"/>
              <a:gd name="connsiteY20" fmla="*/ 5079717 h 5599020"/>
              <a:gd name="connsiteX21" fmla="*/ 4968528 w 8631811"/>
              <a:gd name="connsiteY21" fmla="*/ 5047519 h 5599020"/>
              <a:gd name="connsiteX22" fmla="*/ 4996362 w 8631811"/>
              <a:gd name="connsiteY22" fmla="*/ 5015124 h 5599020"/>
              <a:gd name="connsiteX23" fmla="*/ 5023962 w 8631811"/>
              <a:gd name="connsiteY23" fmla="*/ 4982535 h 5599020"/>
              <a:gd name="connsiteX24" fmla="*/ 5051334 w 8631811"/>
              <a:gd name="connsiteY24" fmla="*/ 4949755 h 5599020"/>
              <a:gd name="connsiteX25" fmla="*/ 5078486 w 8631811"/>
              <a:gd name="connsiteY25" fmla="*/ 4916787 h 5599020"/>
              <a:gd name="connsiteX26" fmla="*/ 5105424 w 8631811"/>
              <a:gd name="connsiteY26" fmla="*/ 4883636 h 5599020"/>
              <a:gd name="connsiteX27" fmla="*/ 5132154 w 8631811"/>
              <a:gd name="connsiteY27" fmla="*/ 4850305 h 5599020"/>
              <a:gd name="connsiteX28" fmla="*/ 5158681 w 8631811"/>
              <a:gd name="connsiteY28" fmla="*/ 4816797 h 5599020"/>
              <a:gd name="connsiteX29" fmla="*/ 5211157 w 8631811"/>
              <a:gd name="connsiteY29" fmla="*/ 4749265 h 5599020"/>
              <a:gd name="connsiteX30" fmla="*/ 5262901 w 8631811"/>
              <a:gd name="connsiteY30" fmla="*/ 4681068 h 5599020"/>
              <a:gd name="connsiteX31" fmla="*/ 5313965 w 8631811"/>
              <a:gd name="connsiteY31" fmla="*/ 4612234 h 5599020"/>
              <a:gd name="connsiteX32" fmla="*/ 5364399 w 8631811"/>
              <a:gd name="connsiteY32" fmla="*/ 4542793 h 5599020"/>
              <a:gd name="connsiteX33" fmla="*/ 5414255 w 8631811"/>
              <a:gd name="connsiteY33" fmla="*/ 4472771 h 5599020"/>
              <a:gd name="connsiteX34" fmla="*/ 5463582 w 8631811"/>
              <a:gd name="connsiteY34" fmla="*/ 4402196 h 5599020"/>
              <a:gd name="connsiteX35" fmla="*/ 5512432 w 8631811"/>
              <a:gd name="connsiteY35" fmla="*/ 4331098 h 5599020"/>
              <a:gd name="connsiteX36" fmla="*/ 5560854 w 8631811"/>
              <a:gd name="connsiteY36" fmla="*/ 4259503 h 5599020"/>
              <a:gd name="connsiteX37" fmla="*/ 5608901 w 8631811"/>
              <a:gd name="connsiteY37" fmla="*/ 4187441 h 5599020"/>
              <a:gd name="connsiteX38" fmla="*/ 5680377 w 8631811"/>
              <a:gd name="connsiteY38" fmla="*/ 4078531 h 5599020"/>
              <a:gd name="connsiteX39" fmla="*/ 5751291 w 8631811"/>
              <a:gd name="connsiteY39" fmla="*/ 3968727 h 5599020"/>
              <a:gd name="connsiteX40" fmla="*/ 5868700 w 8631811"/>
              <a:gd name="connsiteY40" fmla="*/ 3783989 h 5599020"/>
              <a:gd name="connsiteX41" fmla="*/ 6198426 w 8631811"/>
              <a:gd name="connsiteY41" fmla="*/ 3258640 h 5599020"/>
              <a:gd name="connsiteX42" fmla="*/ 6294647 w 8631811"/>
              <a:gd name="connsiteY42" fmla="*/ 3107321 h 5599020"/>
              <a:gd name="connsiteX43" fmla="*/ 6367867 w 8631811"/>
              <a:gd name="connsiteY43" fmla="*/ 2993735 h 5599020"/>
              <a:gd name="connsiteX44" fmla="*/ 6448414 w 8631811"/>
              <a:gd name="connsiteY44" fmla="*/ 2869788 h 5599020"/>
              <a:gd name="connsiteX45" fmla="*/ 6559384 w 8631811"/>
              <a:gd name="connsiteY45" fmla="*/ 2696807 h 5599020"/>
              <a:gd name="connsiteX46" fmla="*/ 6971450 w 8631811"/>
              <a:gd name="connsiteY46" fmla="*/ 2045274 h 5599020"/>
              <a:gd name="connsiteX47" fmla="*/ 7081972 w 8631811"/>
              <a:gd name="connsiteY47" fmla="*/ 1872743 h 5599020"/>
              <a:gd name="connsiteX48" fmla="*/ 7165496 w 8631811"/>
              <a:gd name="connsiteY48" fmla="*/ 1744202 h 5599020"/>
              <a:gd name="connsiteX49" fmla="*/ 7221568 w 8631811"/>
              <a:gd name="connsiteY49" fmla="*/ 1659017 h 5599020"/>
              <a:gd name="connsiteX50" fmla="*/ 7278006 w 8631811"/>
              <a:gd name="connsiteY50" fmla="*/ 1574303 h 5599020"/>
              <a:gd name="connsiteX51" fmla="*/ 7334860 w 8631811"/>
              <a:gd name="connsiteY51" fmla="*/ 1490113 h 5599020"/>
              <a:gd name="connsiteX52" fmla="*/ 7392174 w 8631811"/>
              <a:gd name="connsiteY52" fmla="*/ 1406503 h 5599020"/>
              <a:gd name="connsiteX53" fmla="*/ 7449998 w 8631811"/>
              <a:gd name="connsiteY53" fmla="*/ 1323526 h 5599020"/>
              <a:gd name="connsiteX54" fmla="*/ 7508378 w 8631811"/>
              <a:gd name="connsiteY54" fmla="*/ 1241237 h 5599020"/>
              <a:gd name="connsiteX55" fmla="*/ 7567361 w 8631811"/>
              <a:gd name="connsiteY55" fmla="*/ 1159689 h 5599020"/>
              <a:gd name="connsiteX56" fmla="*/ 7597094 w 8631811"/>
              <a:gd name="connsiteY56" fmla="*/ 1119210 h 5599020"/>
              <a:gd name="connsiteX57" fmla="*/ 7626996 w 8631811"/>
              <a:gd name="connsiteY57" fmla="*/ 1078937 h 5599020"/>
              <a:gd name="connsiteX58" fmla="*/ 7657072 w 8631811"/>
              <a:gd name="connsiteY58" fmla="*/ 1038876 h 5599020"/>
              <a:gd name="connsiteX59" fmla="*/ 7687328 w 8631811"/>
              <a:gd name="connsiteY59" fmla="*/ 999035 h 5599020"/>
              <a:gd name="connsiteX60" fmla="*/ 7717771 w 8631811"/>
              <a:gd name="connsiteY60" fmla="*/ 959419 h 5599020"/>
              <a:gd name="connsiteX61" fmla="*/ 7748407 w 8631811"/>
              <a:gd name="connsiteY61" fmla="*/ 920037 h 5599020"/>
              <a:gd name="connsiteX62" fmla="*/ 7779240 w 8631811"/>
              <a:gd name="connsiteY62" fmla="*/ 880894 h 5599020"/>
              <a:gd name="connsiteX63" fmla="*/ 7810278 w 8631811"/>
              <a:gd name="connsiteY63" fmla="*/ 841997 h 5599020"/>
              <a:gd name="connsiteX64" fmla="*/ 7841525 w 8631811"/>
              <a:gd name="connsiteY64" fmla="*/ 803354 h 5599020"/>
              <a:gd name="connsiteX65" fmla="*/ 7872989 w 8631811"/>
              <a:gd name="connsiteY65" fmla="*/ 764970 h 5599020"/>
              <a:gd name="connsiteX66" fmla="*/ 7904675 w 8631811"/>
              <a:gd name="connsiteY66" fmla="*/ 726853 h 5599020"/>
              <a:gd name="connsiteX67" fmla="*/ 7936588 w 8631811"/>
              <a:gd name="connsiteY67" fmla="*/ 689010 h 5599020"/>
              <a:gd name="connsiteX68" fmla="*/ 7968735 w 8631811"/>
              <a:gd name="connsiteY68" fmla="*/ 651447 h 5599020"/>
              <a:gd name="connsiteX69" fmla="*/ 8001122 w 8631811"/>
              <a:gd name="connsiteY69" fmla="*/ 614171 h 5599020"/>
              <a:gd name="connsiteX70" fmla="*/ 8033755 w 8631811"/>
              <a:gd name="connsiteY70" fmla="*/ 577189 h 5599020"/>
              <a:gd name="connsiteX71" fmla="*/ 8066638 w 8631811"/>
              <a:gd name="connsiteY71" fmla="*/ 540507 h 5599020"/>
              <a:gd name="connsiteX72" fmla="*/ 8099780 w 8631811"/>
              <a:gd name="connsiteY72" fmla="*/ 504132 h 5599020"/>
              <a:gd name="connsiteX73" fmla="*/ 8133184 w 8631811"/>
              <a:gd name="connsiteY73" fmla="*/ 468072 h 5599020"/>
              <a:gd name="connsiteX74" fmla="*/ 8166858 w 8631811"/>
              <a:gd name="connsiteY74" fmla="*/ 432332 h 5599020"/>
              <a:gd name="connsiteX75" fmla="*/ 8200807 w 8631811"/>
              <a:gd name="connsiteY75" fmla="*/ 396920 h 5599020"/>
              <a:gd name="connsiteX76" fmla="*/ 8235037 w 8631811"/>
              <a:gd name="connsiteY76" fmla="*/ 361843 h 5599020"/>
              <a:gd name="connsiteX77" fmla="*/ 8269554 w 8631811"/>
              <a:gd name="connsiteY77" fmla="*/ 327107 h 5599020"/>
              <a:gd name="connsiteX78" fmla="*/ 8304364 w 8631811"/>
              <a:gd name="connsiteY78" fmla="*/ 292718 h 5599020"/>
              <a:gd name="connsiteX79" fmla="*/ 8339473 w 8631811"/>
              <a:gd name="connsiteY79" fmla="*/ 258685 h 5599020"/>
              <a:gd name="connsiteX80" fmla="*/ 8374886 w 8631811"/>
              <a:gd name="connsiteY80" fmla="*/ 225013 h 5599020"/>
              <a:gd name="connsiteX81" fmla="*/ 8410611 w 8631811"/>
              <a:gd name="connsiteY81" fmla="*/ 191709 h 5599020"/>
              <a:gd name="connsiteX82" fmla="*/ 8446651 w 8631811"/>
              <a:gd name="connsiteY82" fmla="*/ 158780 h 5599020"/>
              <a:gd name="connsiteX83" fmla="*/ 8483015 w 8631811"/>
              <a:gd name="connsiteY83" fmla="*/ 126233 h 5599020"/>
              <a:gd name="connsiteX84" fmla="*/ 8519706 w 8631811"/>
              <a:gd name="connsiteY84" fmla="*/ 94075 h 5599020"/>
              <a:gd name="connsiteX85" fmla="*/ 8556732 w 8631811"/>
              <a:gd name="connsiteY85" fmla="*/ 62312 h 5599020"/>
              <a:gd name="connsiteX86" fmla="*/ 8594098 w 8631811"/>
              <a:gd name="connsiteY86" fmla="*/ 30951 h 5599020"/>
              <a:gd name="connsiteX87" fmla="*/ 8631811 w 8631811"/>
              <a:gd name="connsiteY87" fmla="*/ 0 h 5599020"/>
              <a:gd name="connsiteX0" fmla="*/ 8631811 w 8631811"/>
              <a:gd name="connsiteY0" fmla="*/ 0 h 5593952"/>
              <a:gd name="connsiteX1" fmla="*/ 510 w 8631811"/>
              <a:gd name="connsiteY1" fmla="*/ 0 h 5593952"/>
              <a:gd name="connsiteX2" fmla="*/ 510 w 8631811"/>
              <a:gd name="connsiteY2" fmla="*/ 5593952 h 5593952"/>
              <a:gd name="connsiteX3" fmla="*/ 4150434 w 8631811"/>
              <a:gd name="connsiteY3" fmla="*/ 5562872 h 5593952"/>
              <a:gd name="connsiteX4" fmla="*/ 4453498 w 8631811"/>
              <a:gd name="connsiteY4" fmla="*/ 5565111 h 5593952"/>
              <a:gd name="connsiteX5" fmla="*/ 4486270 w 8631811"/>
              <a:gd name="connsiteY5" fmla="*/ 5536556 h 5593952"/>
              <a:gd name="connsiteX6" fmla="*/ 4518701 w 8631811"/>
              <a:gd name="connsiteY6" fmla="*/ 5507747 h 5593952"/>
              <a:gd name="connsiteX7" fmla="*/ 4550797 w 8631811"/>
              <a:gd name="connsiteY7" fmla="*/ 5478687 h 5593952"/>
              <a:gd name="connsiteX8" fmla="*/ 4582564 w 8631811"/>
              <a:gd name="connsiteY8" fmla="*/ 5449380 h 5593952"/>
              <a:gd name="connsiteX9" fmla="*/ 4614010 w 8631811"/>
              <a:gd name="connsiteY9" fmla="*/ 5419830 h 5593952"/>
              <a:gd name="connsiteX10" fmla="*/ 4645139 w 8631811"/>
              <a:gd name="connsiteY10" fmla="*/ 5390040 h 5593952"/>
              <a:gd name="connsiteX11" fmla="*/ 4675959 w 8631811"/>
              <a:gd name="connsiteY11" fmla="*/ 5360014 h 5593952"/>
              <a:gd name="connsiteX12" fmla="*/ 4706476 w 8631811"/>
              <a:gd name="connsiteY12" fmla="*/ 5329755 h 5593952"/>
              <a:gd name="connsiteX13" fmla="*/ 4736695 w 8631811"/>
              <a:gd name="connsiteY13" fmla="*/ 5299266 h 5593952"/>
              <a:gd name="connsiteX14" fmla="*/ 4766625 w 8631811"/>
              <a:gd name="connsiteY14" fmla="*/ 5268551 h 5593952"/>
              <a:gd name="connsiteX15" fmla="*/ 4796270 w 8631811"/>
              <a:gd name="connsiteY15" fmla="*/ 5237614 h 5593952"/>
              <a:gd name="connsiteX16" fmla="*/ 4825637 w 8631811"/>
              <a:gd name="connsiteY16" fmla="*/ 5206458 h 5593952"/>
              <a:gd name="connsiteX17" fmla="*/ 4854733 w 8631811"/>
              <a:gd name="connsiteY17" fmla="*/ 5175087 h 5593952"/>
              <a:gd name="connsiteX18" fmla="*/ 4883564 w 8631811"/>
              <a:gd name="connsiteY18" fmla="*/ 5143504 h 5593952"/>
              <a:gd name="connsiteX19" fmla="*/ 4912136 w 8631811"/>
              <a:gd name="connsiteY19" fmla="*/ 5111713 h 5593952"/>
              <a:gd name="connsiteX20" fmla="*/ 4940455 w 8631811"/>
              <a:gd name="connsiteY20" fmla="*/ 5079717 h 5593952"/>
              <a:gd name="connsiteX21" fmla="*/ 4968528 w 8631811"/>
              <a:gd name="connsiteY21" fmla="*/ 5047519 h 5593952"/>
              <a:gd name="connsiteX22" fmla="*/ 4996362 w 8631811"/>
              <a:gd name="connsiteY22" fmla="*/ 5015124 h 5593952"/>
              <a:gd name="connsiteX23" fmla="*/ 5023962 w 8631811"/>
              <a:gd name="connsiteY23" fmla="*/ 4982535 h 5593952"/>
              <a:gd name="connsiteX24" fmla="*/ 5051334 w 8631811"/>
              <a:gd name="connsiteY24" fmla="*/ 4949755 h 5593952"/>
              <a:gd name="connsiteX25" fmla="*/ 5078486 w 8631811"/>
              <a:gd name="connsiteY25" fmla="*/ 4916787 h 5593952"/>
              <a:gd name="connsiteX26" fmla="*/ 5105424 w 8631811"/>
              <a:gd name="connsiteY26" fmla="*/ 4883636 h 5593952"/>
              <a:gd name="connsiteX27" fmla="*/ 5132154 w 8631811"/>
              <a:gd name="connsiteY27" fmla="*/ 4850305 h 5593952"/>
              <a:gd name="connsiteX28" fmla="*/ 5158681 w 8631811"/>
              <a:gd name="connsiteY28" fmla="*/ 4816797 h 5593952"/>
              <a:gd name="connsiteX29" fmla="*/ 5211157 w 8631811"/>
              <a:gd name="connsiteY29" fmla="*/ 4749265 h 5593952"/>
              <a:gd name="connsiteX30" fmla="*/ 5262901 w 8631811"/>
              <a:gd name="connsiteY30" fmla="*/ 4681068 h 5593952"/>
              <a:gd name="connsiteX31" fmla="*/ 5313965 w 8631811"/>
              <a:gd name="connsiteY31" fmla="*/ 4612234 h 5593952"/>
              <a:gd name="connsiteX32" fmla="*/ 5364399 w 8631811"/>
              <a:gd name="connsiteY32" fmla="*/ 4542793 h 5593952"/>
              <a:gd name="connsiteX33" fmla="*/ 5414255 w 8631811"/>
              <a:gd name="connsiteY33" fmla="*/ 4472771 h 5593952"/>
              <a:gd name="connsiteX34" fmla="*/ 5463582 w 8631811"/>
              <a:gd name="connsiteY34" fmla="*/ 4402196 h 5593952"/>
              <a:gd name="connsiteX35" fmla="*/ 5512432 w 8631811"/>
              <a:gd name="connsiteY35" fmla="*/ 4331098 h 5593952"/>
              <a:gd name="connsiteX36" fmla="*/ 5560854 w 8631811"/>
              <a:gd name="connsiteY36" fmla="*/ 4259503 h 5593952"/>
              <a:gd name="connsiteX37" fmla="*/ 5608901 w 8631811"/>
              <a:gd name="connsiteY37" fmla="*/ 4187441 h 5593952"/>
              <a:gd name="connsiteX38" fmla="*/ 5680377 w 8631811"/>
              <a:gd name="connsiteY38" fmla="*/ 4078531 h 5593952"/>
              <a:gd name="connsiteX39" fmla="*/ 5751291 w 8631811"/>
              <a:gd name="connsiteY39" fmla="*/ 3968727 h 5593952"/>
              <a:gd name="connsiteX40" fmla="*/ 5868700 w 8631811"/>
              <a:gd name="connsiteY40" fmla="*/ 3783989 h 5593952"/>
              <a:gd name="connsiteX41" fmla="*/ 6198426 w 8631811"/>
              <a:gd name="connsiteY41" fmla="*/ 3258640 h 5593952"/>
              <a:gd name="connsiteX42" fmla="*/ 6294647 w 8631811"/>
              <a:gd name="connsiteY42" fmla="*/ 3107321 h 5593952"/>
              <a:gd name="connsiteX43" fmla="*/ 6367867 w 8631811"/>
              <a:gd name="connsiteY43" fmla="*/ 2993735 h 5593952"/>
              <a:gd name="connsiteX44" fmla="*/ 6448414 w 8631811"/>
              <a:gd name="connsiteY44" fmla="*/ 2869788 h 5593952"/>
              <a:gd name="connsiteX45" fmla="*/ 6559384 w 8631811"/>
              <a:gd name="connsiteY45" fmla="*/ 2696807 h 5593952"/>
              <a:gd name="connsiteX46" fmla="*/ 6971450 w 8631811"/>
              <a:gd name="connsiteY46" fmla="*/ 2045274 h 5593952"/>
              <a:gd name="connsiteX47" fmla="*/ 7081972 w 8631811"/>
              <a:gd name="connsiteY47" fmla="*/ 1872743 h 5593952"/>
              <a:gd name="connsiteX48" fmla="*/ 7165496 w 8631811"/>
              <a:gd name="connsiteY48" fmla="*/ 1744202 h 5593952"/>
              <a:gd name="connsiteX49" fmla="*/ 7221568 w 8631811"/>
              <a:gd name="connsiteY49" fmla="*/ 1659017 h 5593952"/>
              <a:gd name="connsiteX50" fmla="*/ 7278006 w 8631811"/>
              <a:gd name="connsiteY50" fmla="*/ 1574303 h 5593952"/>
              <a:gd name="connsiteX51" fmla="*/ 7334860 w 8631811"/>
              <a:gd name="connsiteY51" fmla="*/ 1490113 h 5593952"/>
              <a:gd name="connsiteX52" fmla="*/ 7392174 w 8631811"/>
              <a:gd name="connsiteY52" fmla="*/ 1406503 h 5593952"/>
              <a:gd name="connsiteX53" fmla="*/ 7449998 w 8631811"/>
              <a:gd name="connsiteY53" fmla="*/ 1323526 h 5593952"/>
              <a:gd name="connsiteX54" fmla="*/ 7508378 w 8631811"/>
              <a:gd name="connsiteY54" fmla="*/ 1241237 h 5593952"/>
              <a:gd name="connsiteX55" fmla="*/ 7567361 w 8631811"/>
              <a:gd name="connsiteY55" fmla="*/ 1159689 h 5593952"/>
              <a:gd name="connsiteX56" fmla="*/ 7597094 w 8631811"/>
              <a:gd name="connsiteY56" fmla="*/ 1119210 h 5593952"/>
              <a:gd name="connsiteX57" fmla="*/ 7626996 w 8631811"/>
              <a:gd name="connsiteY57" fmla="*/ 1078937 h 5593952"/>
              <a:gd name="connsiteX58" fmla="*/ 7657072 w 8631811"/>
              <a:gd name="connsiteY58" fmla="*/ 1038876 h 5593952"/>
              <a:gd name="connsiteX59" fmla="*/ 7687328 w 8631811"/>
              <a:gd name="connsiteY59" fmla="*/ 999035 h 5593952"/>
              <a:gd name="connsiteX60" fmla="*/ 7717771 w 8631811"/>
              <a:gd name="connsiteY60" fmla="*/ 959419 h 5593952"/>
              <a:gd name="connsiteX61" fmla="*/ 7748407 w 8631811"/>
              <a:gd name="connsiteY61" fmla="*/ 920037 h 5593952"/>
              <a:gd name="connsiteX62" fmla="*/ 7779240 w 8631811"/>
              <a:gd name="connsiteY62" fmla="*/ 880894 h 5593952"/>
              <a:gd name="connsiteX63" fmla="*/ 7810278 w 8631811"/>
              <a:gd name="connsiteY63" fmla="*/ 841997 h 5593952"/>
              <a:gd name="connsiteX64" fmla="*/ 7841525 w 8631811"/>
              <a:gd name="connsiteY64" fmla="*/ 803354 h 5593952"/>
              <a:gd name="connsiteX65" fmla="*/ 7872989 w 8631811"/>
              <a:gd name="connsiteY65" fmla="*/ 764970 h 5593952"/>
              <a:gd name="connsiteX66" fmla="*/ 7904675 w 8631811"/>
              <a:gd name="connsiteY66" fmla="*/ 726853 h 5593952"/>
              <a:gd name="connsiteX67" fmla="*/ 7936588 w 8631811"/>
              <a:gd name="connsiteY67" fmla="*/ 689010 h 5593952"/>
              <a:gd name="connsiteX68" fmla="*/ 7968735 w 8631811"/>
              <a:gd name="connsiteY68" fmla="*/ 651447 h 5593952"/>
              <a:gd name="connsiteX69" fmla="*/ 8001122 w 8631811"/>
              <a:gd name="connsiteY69" fmla="*/ 614171 h 5593952"/>
              <a:gd name="connsiteX70" fmla="*/ 8033755 w 8631811"/>
              <a:gd name="connsiteY70" fmla="*/ 577189 h 5593952"/>
              <a:gd name="connsiteX71" fmla="*/ 8066638 w 8631811"/>
              <a:gd name="connsiteY71" fmla="*/ 540507 h 5593952"/>
              <a:gd name="connsiteX72" fmla="*/ 8099780 w 8631811"/>
              <a:gd name="connsiteY72" fmla="*/ 504132 h 5593952"/>
              <a:gd name="connsiteX73" fmla="*/ 8133184 w 8631811"/>
              <a:gd name="connsiteY73" fmla="*/ 468072 h 5593952"/>
              <a:gd name="connsiteX74" fmla="*/ 8166858 w 8631811"/>
              <a:gd name="connsiteY74" fmla="*/ 432332 h 5593952"/>
              <a:gd name="connsiteX75" fmla="*/ 8200807 w 8631811"/>
              <a:gd name="connsiteY75" fmla="*/ 396920 h 5593952"/>
              <a:gd name="connsiteX76" fmla="*/ 8235037 w 8631811"/>
              <a:gd name="connsiteY76" fmla="*/ 361843 h 5593952"/>
              <a:gd name="connsiteX77" fmla="*/ 8269554 w 8631811"/>
              <a:gd name="connsiteY77" fmla="*/ 327107 h 5593952"/>
              <a:gd name="connsiteX78" fmla="*/ 8304364 w 8631811"/>
              <a:gd name="connsiteY78" fmla="*/ 292718 h 5593952"/>
              <a:gd name="connsiteX79" fmla="*/ 8339473 w 8631811"/>
              <a:gd name="connsiteY79" fmla="*/ 258685 h 5593952"/>
              <a:gd name="connsiteX80" fmla="*/ 8374886 w 8631811"/>
              <a:gd name="connsiteY80" fmla="*/ 225013 h 5593952"/>
              <a:gd name="connsiteX81" fmla="*/ 8410611 w 8631811"/>
              <a:gd name="connsiteY81" fmla="*/ 191709 h 5593952"/>
              <a:gd name="connsiteX82" fmla="*/ 8446651 w 8631811"/>
              <a:gd name="connsiteY82" fmla="*/ 158780 h 5593952"/>
              <a:gd name="connsiteX83" fmla="*/ 8483015 w 8631811"/>
              <a:gd name="connsiteY83" fmla="*/ 126233 h 5593952"/>
              <a:gd name="connsiteX84" fmla="*/ 8519706 w 8631811"/>
              <a:gd name="connsiteY84" fmla="*/ 94075 h 5593952"/>
              <a:gd name="connsiteX85" fmla="*/ 8556732 w 8631811"/>
              <a:gd name="connsiteY85" fmla="*/ 62312 h 5593952"/>
              <a:gd name="connsiteX86" fmla="*/ 8594098 w 8631811"/>
              <a:gd name="connsiteY86" fmla="*/ 30951 h 5593952"/>
              <a:gd name="connsiteX87" fmla="*/ 8631811 w 8631811"/>
              <a:gd name="connsiteY87" fmla="*/ 0 h 5593952"/>
              <a:gd name="connsiteX0" fmla="*/ 8631811 w 8631811"/>
              <a:gd name="connsiteY0" fmla="*/ 0 h 5593952"/>
              <a:gd name="connsiteX1" fmla="*/ 510 w 8631811"/>
              <a:gd name="connsiteY1" fmla="*/ 0 h 5593952"/>
              <a:gd name="connsiteX2" fmla="*/ 510 w 8631811"/>
              <a:gd name="connsiteY2" fmla="*/ 5593952 h 5593952"/>
              <a:gd name="connsiteX3" fmla="*/ 4150434 w 8631811"/>
              <a:gd name="connsiteY3" fmla="*/ 5562872 h 5593952"/>
              <a:gd name="connsiteX4" fmla="*/ 4453498 w 8631811"/>
              <a:gd name="connsiteY4" fmla="*/ 5565111 h 5593952"/>
              <a:gd name="connsiteX5" fmla="*/ 4486270 w 8631811"/>
              <a:gd name="connsiteY5" fmla="*/ 5536556 h 5593952"/>
              <a:gd name="connsiteX6" fmla="*/ 4518701 w 8631811"/>
              <a:gd name="connsiteY6" fmla="*/ 5507747 h 5593952"/>
              <a:gd name="connsiteX7" fmla="*/ 4550797 w 8631811"/>
              <a:gd name="connsiteY7" fmla="*/ 5478687 h 5593952"/>
              <a:gd name="connsiteX8" fmla="*/ 4582564 w 8631811"/>
              <a:gd name="connsiteY8" fmla="*/ 5449380 h 5593952"/>
              <a:gd name="connsiteX9" fmla="*/ 4614010 w 8631811"/>
              <a:gd name="connsiteY9" fmla="*/ 5419830 h 5593952"/>
              <a:gd name="connsiteX10" fmla="*/ 4645139 w 8631811"/>
              <a:gd name="connsiteY10" fmla="*/ 5390040 h 5593952"/>
              <a:gd name="connsiteX11" fmla="*/ 4675959 w 8631811"/>
              <a:gd name="connsiteY11" fmla="*/ 5360014 h 5593952"/>
              <a:gd name="connsiteX12" fmla="*/ 4706476 w 8631811"/>
              <a:gd name="connsiteY12" fmla="*/ 5329755 h 5593952"/>
              <a:gd name="connsiteX13" fmla="*/ 4736695 w 8631811"/>
              <a:gd name="connsiteY13" fmla="*/ 5299266 h 5593952"/>
              <a:gd name="connsiteX14" fmla="*/ 4766625 w 8631811"/>
              <a:gd name="connsiteY14" fmla="*/ 5268551 h 5593952"/>
              <a:gd name="connsiteX15" fmla="*/ 4796270 w 8631811"/>
              <a:gd name="connsiteY15" fmla="*/ 5237614 h 5593952"/>
              <a:gd name="connsiteX16" fmla="*/ 4825637 w 8631811"/>
              <a:gd name="connsiteY16" fmla="*/ 5206458 h 5593952"/>
              <a:gd name="connsiteX17" fmla="*/ 4854733 w 8631811"/>
              <a:gd name="connsiteY17" fmla="*/ 5175087 h 5593952"/>
              <a:gd name="connsiteX18" fmla="*/ 4883564 w 8631811"/>
              <a:gd name="connsiteY18" fmla="*/ 5143504 h 5593952"/>
              <a:gd name="connsiteX19" fmla="*/ 4912136 w 8631811"/>
              <a:gd name="connsiteY19" fmla="*/ 5111713 h 5593952"/>
              <a:gd name="connsiteX20" fmla="*/ 4940455 w 8631811"/>
              <a:gd name="connsiteY20" fmla="*/ 5079717 h 5593952"/>
              <a:gd name="connsiteX21" fmla="*/ 4968528 w 8631811"/>
              <a:gd name="connsiteY21" fmla="*/ 5047519 h 5593952"/>
              <a:gd name="connsiteX22" fmla="*/ 4996362 w 8631811"/>
              <a:gd name="connsiteY22" fmla="*/ 5015124 h 5593952"/>
              <a:gd name="connsiteX23" fmla="*/ 5023962 w 8631811"/>
              <a:gd name="connsiteY23" fmla="*/ 4982535 h 5593952"/>
              <a:gd name="connsiteX24" fmla="*/ 5051334 w 8631811"/>
              <a:gd name="connsiteY24" fmla="*/ 4949755 h 5593952"/>
              <a:gd name="connsiteX25" fmla="*/ 5078486 w 8631811"/>
              <a:gd name="connsiteY25" fmla="*/ 4916787 h 5593952"/>
              <a:gd name="connsiteX26" fmla="*/ 5105424 w 8631811"/>
              <a:gd name="connsiteY26" fmla="*/ 4883636 h 5593952"/>
              <a:gd name="connsiteX27" fmla="*/ 5132154 w 8631811"/>
              <a:gd name="connsiteY27" fmla="*/ 4850305 h 5593952"/>
              <a:gd name="connsiteX28" fmla="*/ 5158681 w 8631811"/>
              <a:gd name="connsiteY28" fmla="*/ 4816797 h 5593952"/>
              <a:gd name="connsiteX29" fmla="*/ 5211157 w 8631811"/>
              <a:gd name="connsiteY29" fmla="*/ 4749265 h 5593952"/>
              <a:gd name="connsiteX30" fmla="*/ 5262901 w 8631811"/>
              <a:gd name="connsiteY30" fmla="*/ 4681068 h 5593952"/>
              <a:gd name="connsiteX31" fmla="*/ 5313965 w 8631811"/>
              <a:gd name="connsiteY31" fmla="*/ 4612234 h 5593952"/>
              <a:gd name="connsiteX32" fmla="*/ 5364399 w 8631811"/>
              <a:gd name="connsiteY32" fmla="*/ 4542793 h 5593952"/>
              <a:gd name="connsiteX33" fmla="*/ 5414255 w 8631811"/>
              <a:gd name="connsiteY33" fmla="*/ 4472771 h 5593952"/>
              <a:gd name="connsiteX34" fmla="*/ 5463582 w 8631811"/>
              <a:gd name="connsiteY34" fmla="*/ 4402196 h 5593952"/>
              <a:gd name="connsiteX35" fmla="*/ 5512432 w 8631811"/>
              <a:gd name="connsiteY35" fmla="*/ 4331098 h 5593952"/>
              <a:gd name="connsiteX36" fmla="*/ 5560854 w 8631811"/>
              <a:gd name="connsiteY36" fmla="*/ 4259503 h 5593952"/>
              <a:gd name="connsiteX37" fmla="*/ 5608901 w 8631811"/>
              <a:gd name="connsiteY37" fmla="*/ 4187441 h 5593952"/>
              <a:gd name="connsiteX38" fmla="*/ 5680377 w 8631811"/>
              <a:gd name="connsiteY38" fmla="*/ 4078531 h 5593952"/>
              <a:gd name="connsiteX39" fmla="*/ 5751291 w 8631811"/>
              <a:gd name="connsiteY39" fmla="*/ 3968727 h 5593952"/>
              <a:gd name="connsiteX40" fmla="*/ 5868700 w 8631811"/>
              <a:gd name="connsiteY40" fmla="*/ 3783989 h 5593952"/>
              <a:gd name="connsiteX41" fmla="*/ 6198426 w 8631811"/>
              <a:gd name="connsiteY41" fmla="*/ 3258640 h 5593952"/>
              <a:gd name="connsiteX42" fmla="*/ 6294647 w 8631811"/>
              <a:gd name="connsiteY42" fmla="*/ 3107321 h 5593952"/>
              <a:gd name="connsiteX43" fmla="*/ 6367867 w 8631811"/>
              <a:gd name="connsiteY43" fmla="*/ 2993735 h 5593952"/>
              <a:gd name="connsiteX44" fmla="*/ 6448414 w 8631811"/>
              <a:gd name="connsiteY44" fmla="*/ 2869788 h 5593952"/>
              <a:gd name="connsiteX45" fmla="*/ 6559384 w 8631811"/>
              <a:gd name="connsiteY45" fmla="*/ 2696807 h 5593952"/>
              <a:gd name="connsiteX46" fmla="*/ 6971450 w 8631811"/>
              <a:gd name="connsiteY46" fmla="*/ 2045274 h 5593952"/>
              <a:gd name="connsiteX47" fmla="*/ 7081972 w 8631811"/>
              <a:gd name="connsiteY47" fmla="*/ 1872743 h 5593952"/>
              <a:gd name="connsiteX48" fmla="*/ 7165496 w 8631811"/>
              <a:gd name="connsiteY48" fmla="*/ 1744202 h 5593952"/>
              <a:gd name="connsiteX49" fmla="*/ 7221568 w 8631811"/>
              <a:gd name="connsiteY49" fmla="*/ 1659017 h 5593952"/>
              <a:gd name="connsiteX50" fmla="*/ 7278006 w 8631811"/>
              <a:gd name="connsiteY50" fmla="*/ 1574303 h 5593952"/>
              <a:gd name="connsiteX51" fmla="*/ 7334860 w 8631811"/>
              <a:gd name="connsiteY51" fmla="*/ 1490113 h 5593952"/>
              <a:gd name="connsiteX52" fmla="*/ 7392174 w 8631811"/>
              <a:gd name="connsiteY52" fmla="*/ 1406503 h 5593952"/>
              <a:gd name="connsiteX53" fmla="*/ 7449998 w 8631811"/>
              <a:gd name="connsiteY53" fmla="*/ 1323526 h 5593952"/>
              <a:gd name="connsiteX54" fmla="*/ 7508378 w 8631811"/>
              <a:gd name="connsiteY54" fmla="*/ 1241237 h 5593952"/>
              <a:gd name="connsiteX55" fmla="*/ 7567361 w 8631811"/>
              <a:gd name="connsiteY55" fmla="*/ 1159689 h 5593952"/>
              <a:gd name="connsiteX56" fmla="*/ 7597094 w 8631811"/>
              <a:gd name="connsiteY56" fmla="*/ 1119210 h 5593952"/>
              <a:gd name="connsiteX57" fmla="*/ 7626996 w 8631811"/>
              <a:gd name="connsiteY57" fmla="*/ 1078937 h 5593952"/>
              <a:gd name="connsiteX58" fmla="*/ 7657072 w 8631811"/>
              <a:gd name="connsiteY58" fmla="*/ 1038876 h 5593952"/>
              <a:gd name="connsiteX59" fmla="*/ 7687328 w 8631811"/>
              <a:gd name="connsiteY59" fmla="*/ 999035 h 5593952"/>
              <a:gd name="connsiteX60" fmla="*/ 7717771 w 8631811"/>
              <a:gd name="connsiteY60" fmla="*/ 959419 h 5593952"/>
              <a:gd name="connsiteX61" fmla="*/ 7748407 w 8631811"/>
              <a:gd name="connsiteY61" fmla="*/ 920037 h 5593952"/>
              <a:gd name="connsiteX62" fmla="*/ 7779240 w 8631811"/>
              <a:gd name="connsiteY62" fmla="*/ 880894 h 5593952"/>
              <a:gd name="connsiteX63" fmla="*/ 7810278 w 8631811"/>
              <a:gd name="connsiteY63" fmla="*/ 841997 h 5593952"/>
              <a:gd name="connsiteX64" fmla="*/ 7841525 w 8631811"/>
              <a:gd name="connsiteY64" fmla="*/ 803354 h 5593952"/>
              <a:gd name="connsiteX65" fmla="*/ 7872989 w 8631811"/>
              <a:gd name="connsiteY65" fmla="*/ 764970 h 5593952"/>
              <a:gd name="connsiteX66" fmla="*/ 7904675 w 8631811"/>
              <a:gd name="connsiteY66" fmla="*/ 726853 h 5593952"/>
              <a:gd name="connsiteX67" fmla="*/ 7936588 w 8631811"/>
              <a:gd name="connsiteY67" fmla="*/ 689010 h 5593952"/>
              <a:gd name="connsiteX68" fmla="*/ 7968735 w 8631811"/>
              <a:gd name="connsiteY68" fmla="*/ 651447 h 5593952"/>
              <a:gd name="connsiteX69" fmla="*/ 8001122 w 8631811"/>
              <a:gd name="connsiteY69" fmla="*/ 614171 h 5593952"/>
              <a:gd name="connsiteX70" fmla="*/ 8033755 w 8631811"/>
              <a:gd name="connsiteY70" fmla="*/ 577189 h 5593952"/>
              <a:gd name="connsiteX71" fmla="*/ 8066638 w 8631811"/>
              <a:gd name="connsiteY71" fmla="*/ 540507 h 5593952"/>
              <a:gd name="connsiteX72" fmla="*/ 8099780 w 8631811"/>
              <a:gd name="connsiteY72" fmla="*/ 504132 h 5593952"/>
              <a:gd name="connsiteX73" fmla="*/ 8133184 w 8631811"/>
              <a:gd name="connsiteY73" fmla="*/ 468072 h 5593952"/>
              <a:gd name="connsiteX74" fmla="*/ 8166858 w 8631811"/>
              <a:gd name="connsiteY74" fmla="*/ 432332 h 5593952"/>
              <a:gd name="connsiteX75" fmla="*/ 8200807 w 8631811"/>
              <a:gd name="connsiteY75" fmla="*/ 396920 h 5593952"/>
              <a:gd name="connsiteX76" fmla="*/ 8235037 w 8631811"/>
              <a:gd name="connsiteY76" fmla="*/ 361843 h 5593952"/>
              <a:gd name="connsiteX77" fmla="*/ 8269554 w 8631811"/>
              <a:gd name="connsiteY77" fmla="*/ 327107 h 5593952"/>
              <a:gd name="connsiteX78" fmla="*/ 8304364 w 8631811"/>
              <a:gd name="connsiteY78" fmla="*/ 292718 h 5593952"/>
              <a:gd name="connsiteX79" fmla="*/ 8339473 w 8631811"/>
              <a:gd name="connsiteY79" fmla="*/ 258685 h 5593952"/>
              <a:gd name="connsiteX80" fmla="*/ 8374886 w 8631811"/>
              <a:gd name="connsiteY80" fmla="*/ 225013 h 5593952"/>
              <a:gd name="connsiteX81" fmla="*/ 8410611 w 8631811"/>
              <a:gd name="connsiteY81" fmla="*/ 191709 h 5593952"/>
              <a:gd name="connsiteX82" fmla="*/ 8446651 w 8631811"/>
              <a:gd name="connsiteY82" fmla="*/ 158780 h 5593952"/>
              <a:gd name="connsiteX83" fmla="*/ 8483015 w 8631811"/>
              <a:gd name="connsiteY83" fmla="*/ 126233 h 5593952"/>
              <a:gd name="connsiteX84" fmla="*/ 8519706 w 8631811"/>
              <a:gd name="connsiteY84" fmla="*/ 94075 h 5593952"/>
              <a:gd name="connsiteX85" fmla="*/ 8556732 w 8631811"/>
              <a:gd name="connsiteY85" fmla="*/ 62312 h 5593952"/>
              <a:gd name="connsiteX86" fmla="*/ 8594098 w 8631811"/>
              <a:gd name="connsiteY86" fmla="*/ 30951 h 5593952"/>
              <a:gd name="connsiteX87" fmla="*/ 8631811 w 8631811"/>
              <a:gd name="connsiteY87" fmla="*/ 0 h 5593952"/>
              <a:gd name="connsiteX0" fmla="*/ 8631811 w 8631811"/>
              <a:gd name="connsiteY0" fmla="*/ 0 h 5593952"/>
              <a:gd name="connsiteX1" fmla="*/ 510 w 8631811"/>
              <a:gd name="connsiteY1" fmla="*/ 0 h 5593952"/>
              <a:gd name="connsiteX2" fmla="*/ 510 w 8631811"/>
              <a:gd name="connsiteY2" fmla="*/ 5593952 h 5593952"/>
              <a:gd name="connsiteX3" fmla="*/ 4182192 w 8631811"/>
              <a:gd name="connsiteY3" fmla="*/ 5550657 h 5593952"/>
              <a:gd name="connsiteX4" fmla="*/ 4453498 w 8631811"/>
              <a:gd name="connsiteY4" fmla="*/ 5565111 h 5593952"/>
              <a:gd name="connsiteX5" fmla="*/ 4486270 w 8631811"/>
              <a:gd name="connsiteY5" fmla="*/ 5536556 h 5593952"/>
              <a:gd name="connsiteX6" fmla="*/ 4518701 w 8631811"/>
              <a:gd name="connsiteY6" fmla="*/ 5507747 h 5593952"/>
              <a:gd name="connsiteX7" fmla="*/ 4550797 w 8631811"/>
              <a:gd name="connsiteY7" fmla="*/ 5478687 h 5593952"/>
              <a:gd name="connsiteX8" fmla="*/ 4582564 w 8631811"/>
              <a:gd name="connsiteY8" fmla="*/ 5449380 h 5593952"/>
              <a:gd name="connsiteX9" fmla="*/ 4614010 w 8631811"/>
              <a:gd name="connsiteY9" fmla="*/ 5419830 h 5593952"/>
              <a:gd name="connsiteX10" fmla="*/ 4645139 w 8631811"/>
              <a:gd name="connsiteY10" fmla="*/ 5390040 h 5593952"/>
              <a:gd name="connsiteX11" fmla="*/ 4675959 w 8631811"/>
              <a:gd name="connsiteY11" fmla="*/ 5360014 h 5593952"/>
              <a:gd name="connsiteX12" fmla="*/ 4706476 w 8631811"/>
              <a:gd name="connsiteY12" fmla="*/ 5329755 h 5593952"/>
              <a:gd name="connsiteX13" fmla="*/ 4736695 w 8631811"/>
              <a:gd name="connsiteY13" fmla="*/ 5299266 h 5593952"/>
              <a:gd name="connsiteX14" fmla="*/ 4766625 w 8631811"/>
              <a:gd name="connsiteY14" fmla="*/ 5268551 h 5593952"/>
              <a:gd name="connsiteX15" fmla="*/ 4796270 w 8631811"/>
              <a:gd name="connsiteY15" fmla="*/ 5237614 h 5593952"/>
              <a:gd name="connsiteX16" fmla="*/ 4825637 w 8631811"/>
              <a:gd name="connsiteY16" fmla="*/ 5206458 h 5593952"/>
              <a:gd name="connsiteX17" fmla="*/ 4854733 w 8631811"/>
              <a:gd name="connsiteY17" fmla="*/ 5175087 h 5593952"/>
              <a:gd name="connsiteX18" fmla="*/ 4883564 w 8631811"/>
              <a:gd name="connsiteY18" fmla="*/ 5143504 h 5593952"/>
              <a:gd name="connsiteX19" fmla="*/ 4912136 w 8631811"/>
              <a:gd name="connsiteY19" fmla="*/ 5111713 h 5593952"/>
              <a:gd name="connsiteX20" fmla="*/ 4940455 w 8631811"/>
              <a:gd name="connsiteY20" fmla="*/ 5079717 h 5593952"/>
              <a:gd name="connsiteX21" fmla="*/ 4968528 w 8631811"/>
              <a:gd name="connsiteY21" fmla="*/ 5047519 h 5593952"/>
              <a:gd name="connsiteX22" fmla="*/ 4996362 w 8631811"/>
              <a:gd name="connsiteY22" fmla="*/ 5015124 h 5593952"/>
              <a:gd name="connsiteX23" fmla="*/ 5023962 w 8631811"/>
              <a:gd name="connsiteY23" fmla="*/ 4982535 h 5593952"/>
              <a:gd name="connsiteX24" fmla="*/ 5051334 w 8631811"/>
              <a:gd name="connsiteY24" fmla="*/ 4949755 h 5593952"/>
              <a:gd name="connsiteX25" fmla="*/ 5078486 w 8631811"/>
              <a:gd name="connsiteY25" fmla="*/ 4916787 h 5593952"/>
              <a:gd name="connsiteX26" fmla="*/ 5105424 w 8631811"/>
              <a:gd name="connsiteY26" fmla="*/ 4883636 h 5593952"/>
              <a:gd name="connsiteX27" fmla="*/ 5132154 w 8631811"/>
              <a:gd name="connsiteY27" fmla="*/ 4850305 h 5593952"/>
              <a:gd name="connsiteX28" fmla="*/ 5158681 w 8631811"/>
              <a:gd name="connsiteY28" fmla="*/ 4816797 h 5593952"/>
              <a:gd name="connsiteX29" fmla="*/ 5211157 w 8631811"/>
              <a:gd name="connsiteY29" fmla="*/ 4749265 h 5593952"/>
              <a:gd name="connsiteX30" fmla="*/ 5262901 w 8631811"/>
              <a:gd name="connsiteY30" fmla="*/ 4681068 h 5593952"/>
              <a:gd name="connsiteX31" fmla="*/ 5313965 w 8631811"/>
              <a:gd name="connsiteY31" fmla="*/ 4612234 h 5593952"/>
              <a:gd name="connsiteX32" fmla="*/ 5364399 w 8631811"/>
              <a:gd name="connsiteY32" fmla="*/ 4542793 h 5593952"/>
              <a:gd name="connsiteX33" fmla="*/ 5414255 w 8631811"/>
              <a:gd name="connsiteY33" fmla="*/ 4472771 h 5593952"/>
              <a:gd name="connsiteX34" fmla="*/ 5463582 w 8631811"/>
              <a:gd name="connsiteY34" fmla="*/ 4402196 h 5593952"/>
              <a:gd name="connsiteX35" fmla="*/ 5512432 w 8631811"/>
              <a:gd name="connsiteY35" fmla="*/ 4331098 h 5593952"/>
              <a:gd name="connsiteX36" fmla="*/ 5560854 w 8631811"/>
              <a:gd name="connsiteY36" fmla="*/ 4259503 h 5593952"/>
              <a:gd name="connsiteX37" fmla="*/ 5608901 w 8631811"/>
              <a:gd name="connsiteY37" fmla="*/ 4187441 h 5593952"/>
              <a:gd name="connsiteX38" fmla="*/ 5680377 w 8631811"/>
              <a:gd name="connsiteY38" fmla="*/ 4078531 h 5593952"/>
              <a:gd name="connsiteX39" fmla="*/ 5751291 w 8631811"/>
              <a:gd name="connsiteY39" fmla="*/ 3968727 h 5593952"/>
              <a:gd name="connsiteX40" fmla="*/ 5868700 w 8631811"/>
              <a:gd name="connsiteY40" fmla="*/ 3783989 h 5593952"/>
              <a:gd name="connsiteX41" fmla="*/ 6198426 w 8631811"/>
              <a:gd name="connsiteY41" fmla="*/ 3258640 h 5593952"/>
              <a:gd name="connsiteX42" fmla="*/ 6294647 w 8631811"/>
              <a:gd name="connsiteY42" fmla="*/ 3107321 h 5593952"/>
              <a:gd name="connsiteX43" fmla="*/ 6367867 w 8631811"/>
              <a:gd name="connsiteY43" fmla="*/ 2993735 h 5593952"/>
              <a:gd name="connsiteX44" fmla="*/ 6448414 w 8631811"/>
              <a:gd name="connsiteY44" fmla="*/ 2869788 h 5593952"/>
              <a:gd name="connsiteX45" fmla="*/ 6559384 w 8631811"/>
              <a:gd name="connsiteY45" fmla="*/ 2696807 h 5593952"/>
              <a:gd name="connsiteX46" fmla="*/ 6971450 w 8631811"/>
              <a:gd name="connsiteY46" fmla="*/ 2045274 h 5593952"/>
              <a:gd name="connsiteX47" fmla="*/ 7081972 w 8631811"/>
              <a:gd name="connsiteY47" fmla="*/ 1872743 h 5593952"/>
              <a:gd name="connsiteX48" fmla="*/ 7165496 w 8631811"/>
              <a:gd name="connsiteY48" fmla="*/ 1744202 h 5593952"/>
              <a:gd name="connsiteX49" fmla="*/ 7221568 w 8631811"/>
              <a:gd name="connsiteY49" fmla="*/ 1659017 h 5593952"/>
              <a:gd name="connsiteX50" fmla="*/ 7278006 w 8631811"/>
              <a:gd name="connsiteY50" fmla="*/ 1574303 h 5593952"/>
              <a:gd name="connsiteX51" fmla="*/ 7334860 w 8631811"/>
              <a:gd name="connsiteY51" fmla="*/ 1490113 h 5593952"/>
              <a:gd name="connsiteX52" fmla="*/ 7392174 w 8631811"/>
              <a:gd name="connsiteY52" fmla="*/ 1406503 h 5593952"/>
              <a:gd name="connsiteX53" fmla="*/ 7449998 w 8631811"/>
              <a:gd name="connsiteY53" fmla="*/ 1323526 h 5593952"/>
              <a:gd name="connsiteX54" fmla="*/ 7508378 w 8631811"/>
              <a:gd name="connsiteY54" fmla="*/ 1241237 h 5593952"/>
              <a:gd name="connsiteX55" fmla="*/ 7567361 w 8631811"/>
              <a:gd name="connsiteY55" fmla="*/ 1159689 h 5593952"/>
              <a:gd name="connsiteX56" fmla="*/ 7597094 w 8631811"/>
              <a:gd name="connsiteY56" fmla="*/ 1119210 h 5593952"/>
              <a:gd name="connsiteX57" fmla="*/ 7626996 w 8631811"/>
              <a:gd name="connsiteY57" fmla="*/ 1078937 h 5593952"/>
              <a:gd name="connsiteX58" fmla="*/ 7657072 w 8631811"/>
              <a:gd name="connsiteY58" fmla="*/ 1038876 h 5593952"/>
              <a:gd name="connsiteX59" fmla="*/ 7687328 w 8631811"/>
              <a:gd name="connsiteY59" fmla="*/ 999035 h 5593952"/>
              <a:gd name="connsiteX60" fmla="*/ 7717771 w 8631811"/>
              <a:gd name="connsiteY60" fmla="*/ 959419 h 5593952"/>
              <a:gd name="connsiteX61" fmla="*/ 7748407 w 8631811"/>
              <a:gd name="connsiteY61" fmla="*/ 920037 h 5593952"/>
              <a:gd name="connsiteX62" fmla="*/ 7779240 w 8631811"/>
              <a:gd name="connsiteY62" fmla="*/ 880894 h 5593952"/>
              <a:gd name="connsiteX63" fmla="*/ 7810278 w 8631811"/>
              <a:gd name="connsiteY63" fmla="*/ 841997 h 5593952"/>
              <a:gd name="connsiteX64" fmla="*/ 7841525 w 8631811"/>
              <a:gd name="connsiteY64" fmla="*/ 803354 h 5593952"/>
              <a:gd name="connsiteX65" fmla="*/ 7872989 w 8631811"/>
              <a:gd name="connsiteY65" fmla="*/ 764970 h 5593952"/>
              <a:gd name="connsiteX66" fmla="*/ 7904675 w 8631811"/>
              <a:gd name="connsiteY66" fmla="*/ 726853 h 5593952"/>
              <a:gd name="connsiteX67" fmla="*/ 7936588 w 8631811"/>
              <a:gd name="connsiteY67" fmla="*/ 689010 h 5593952"/>
              <a:gd name="connsiteX68" fmla="*/ 7968735 w 8631811"/>
              <a:gd name="connsiteY68" fmla="*/ 651447 h 5593952"/>
              <a:gd name="connsiteX69" fmla="*/ 8001122 w 8631811"/>
              <a:gd name="connsiteY69" fmla="*/ 614171 h 5593952"/>
              <a:gd name="connsiteX70" fmla="*/ 8033755 w 8631811"/>
              <a:gd name="connsiteY70" fmla="*/ 577189 h 5593952"/>
              <a:gd name="connsiteX71" fmla="*/ 8066638 w 8631811"/>
              <a:gd name="connsiteY71" fmla="*/ 540507 h 5593952"/>
              <a:gd name="connsiteX72" fmla="*/ 8099780 w 8631811"/>
              <a:gd name="connsiteY72" fmla="*/ 504132 h 5593952"/>
              <a:gd name="connsiteX73" fmla="*/ 8133184 w 8631811"/>
              <a:gd name="connsiteY73" fmla="*/ 468072 h 5593952"/>
              <a:gd name="connsiteX74" fmla="*/ 8166858 w 8631811"/>
              <a:gd name="connsiteY74" fmla="*/ 432332 h 5593952"/>
              <a:gd name="connsiteX75" fmla="*/ 8200807 w 8631811"/>
              <a:gd name="connsiteY75" fmla="*/ 396920 h 5593952"/>
              <a:gd name="connsiteX76" fmla="*/ 8235037 w 8631811"/>
              <a:gd name="connsiteY76" fmla="*/ 361843 h 5593952"/>
              <a:gd name="connsiteX77" fmla="*/ 8269554 w 8631811"/>
              <a:gd name="connsiteY77" fmla="*/ 327107 h 5593952"/>
              <a:gd name="connsiteX78" fmla="*/ 8304364 w 8631811"/>
              <a:gd name="connsiteY78" fmla="*/ 292718 h 5593952"/>
              <a:gd name="connsiteX79" fmla="*/ 8339473 w 8631811"/>
              <a:gd name="connsiteY79" fmla="*/ 258685 h 5593952"/>
              <a:gd name="connsiteX80" fmla="*/ 8374886 w 8631811"/>
              <a:gd name="connsiteY80" fmla="*/ 225013 h 5593952"/>
              <a:gd name="connsiteX81" fmla="*/ 8410611 w 8631811"/>
              <a:gd name="connsiteY81" fmla="*/ 191709 h 5593952"/>
              <a:gd name="connsiteX82" fmla="*/ 8446651 w 8631811"/>
              <a:gd name="connsiteY82" fmla="*/ 158780 h 5593952"/>
              <a:gd name="connsiteX83" fmla="*/ 8483015 w 8631811"/>
              <a:gd name="connsiteY83" fmla="*/ 126233 h 5593952"/>
              <a:gd name="connsiteX84" fmla="*/ 8519706 w 8631811"/>
              <a:gd name="connsiteY84" fmla="*/ 94075 h 5593952"/>
              <a:gd name="connsiteX85" fmla="*/ 8556732 w 8631811"/>
              <a:gd name="connsiteY85" fmla="*/ 62312 h 5593952"/>
              <a:gd name="connsiteX86" fmla="*/ 8594098 w 8631811"/>
              <a:gd name="connsiteY86" fmla="*/ 30951 h 5593952"/>
              <a:gd name="connsiteX87" fmla="*/ 8631811 w 8631811"/>
              <a:gd name="connsiteY87" fmla="*/ 0 h 5593952"/>
              <a:gd name="connsiteX0" fmla="*/ 8631811 w 8631811"/>
              <a:gd name="connsiteY0" fmla="*/ 0 h 5655902"/>
              <a:gd name="connsiteX1" fmla="*/ 510 w 8631811"/>
              <a:gd name="connsiteY1" fmla="*/ 0 h 5655902"/>
              <a:gd name="connsiteX2" fmla="*/ 510 w 8631811"/>
              <a:gd name="connsiteY2" fmla="*/ 5593952 h 5655902"/>
              <a:gd name="connsiteX3" fmla="*/ 4362155 w 8631811"/>
              <a:gd name="connsiteY3" fmla="*/ 5654487 h 5655902"/>
              <a:gd name="connsiteX4" fmla="*/ 4453498 w 8631811"/>
              <a:gd name="connsiteY4" fmla="*/ 5565111 h 5655902"/>
              <a:gd name="connsiteX5" fmla="*/ 4486270 w 8631811"/>
              <a:gd name="connsiteY5" fmla="*/ 5536556 h 5655902"/>
              <a:gd name="connsiteX6" fmla="*/ 4518701 w 8631811"/>
              <a:gd name="connsiteY6" fmla="*/ 5507747 h 5655902"/>
              <a:gd name="connsiteX7" fmla="*/ 4550797 w 8631811"/>
              <a:gd name="connsiteY7" fmla="*/ 5478687 h 5655902"/>
              <a:gd name="connsiteX8" fmla="*/ 4582564 w 8631811"/>
              <a:gd name="connsiteY8" fmla="*/ 5449380 h 5655902"/>
              <a:gd name="connsiteX9" fmla="*/ 4614010 w 8631811"/>
              <a:gd name="connsiteY9" fmla="*/ 5419830 h 5655902"/>
              <a:gd name="connsiteX10" fmla="*/ 4645139 w 8631811"/>
              <a:gd name="connsiteY10" fmla="*/ 5390040 h 5655902"/>
              <a:gd name="connsiteX11" fmla="*/ 4675959 w 8631811"/>
              <a:gd name="connsiteY11" fmla="*/ 5360014 h 5655902"/>
              <a:gd name="connsiteX12" fmla="*/ 4706476 w 8631811"/>
              <a:gd name="connsiteY12" fmla="*/ 5329755 h 5655902"/>
              <a:gd name="connsiteX13" fmla="*/ 4736695 w 8631811"/>
              <a:gd name="connsiteY13" fmla="*/ 5299266 h 5655902"/>
              <a:gd name="connsiteX14" fmla="*/ 4766625 w 8631811"/>
              <a:gd name="connsiteY14" fmla="*/ 5268551 h 5655902"/>
              <a:gd name="connsiteX15" fmla="*/ 4796270 w 8631811"/>
              <a:gd name="connsiteY15" fmla="*/ 5237614 h 5655902"/>
              <a:gd name="connsiteX16" fmla="*/ 4825637 w 8631811"/>
              <a:gd name="connsiteY16" fmla="*/ 5206458 h 5655902"/>
              <a:gd name="connsiteX17" fmla="*/ 4854733 w 8631811"/>
              <a:gd name="connsiteY17" fmla="*/ 5175087 h 5655902"/>
              <a:gd name="connsiteX18" fmla="*/ 4883564 w 8631811"/>
              <a:gd name="connsiteY18" fmla="*/ 5143504 h 5655902"/>
              <a:gd name="connsiteX19" fmla="*/ 4912136 w 8631811"/>
              <a:gd name="connsiteY19" fmla="*/ 5111713 h 5655902"/>
              <a:gd name="connsiteX20" fmla="*/ 4940455 w 8631811"/>
              <a:gd name="connsiteY20" fmla="*/ 5079717 h 5655902"/>
              <a:gd name="connsiteX21" fmla="*/ 4968528 w 8631811"/>
              <a:gd name="connsiteY21" fmla="*/ 5047519 h 5655902"/>
              <a:gd name="connsiteX22" fmla="*/ 4996362 w 8631811"/>
              <a:gd name="connsiteY22" fmla="*/ 5015124 h 5655902"/>
              <a:gd name="connsiteX23" fmla="*/ 5023962 w 8631811"/>
              <a:gd name="connsiteY23" fmla="*/ 4982535 h 5655902"/>
              <a:gd name="connsiteX24" fmla="*/ 5051334 w 8631811"/>
              <a:gd name="connsiteY24" fmla="*/ 4949755 h 5655902"/>
              <a:gd name="connsiteX25" fmla="*/ 5078486 w 8631811"/>
              <a:gd name="connsiteY25" fmla="*/ 4916787 h 5655902"/>
              <a:gd name="connsiteX26" fmla="*/ 5105424 w 8631811"/>
              <a:gd name="connsiteY26" fmla="*/ 4883636 h 5655902"/>
              <a:gd name="connsiteX27" fmla="*/ 5132154 w 8631811"/>
              <a:gd name="connsiteY27" fmla="*/ 4850305 h 5655902"/>
              <a:gd name="connsiteX28" fmla="*/ 5158681 w 8631811"/>
              <a:gd name="connsiteY28" fmla="*/ 4816797 h 5655902"/>
              <a:gd name="connsiteX29" fmla="*/ 5211157 w 8631811"/>
              <a:gd name="connsiteY29" fmla="*/ 4749265 h 5655902"/>
              <a:gd name="connsiteX30" fmla="*/ 5262901 w 8631811"/>
              <a:gd name="connsiteY30" fmla="*/ 4681068 h 5655902"/>
              <a:gd name="connsiteX31" fmla="*/ 5313965 w 8631811"/>
              <a:gd name="connsiteY31" fmla="*/ 4612234 h 5655902"/>
              <a:gd name="connsiteX32" fmla="*/ 5364399 w 8631811"/>
              <a:gd name="connsiteY32" fmla="*/ 4542793 h 5655902"/>
              <a:gd name="connsiteX33" fmla="*/ 5414255 w 8631811"/>
              <a:gd name="connsiteY33" fmla="*/ 4472771 h 5655902"/>
              <a:gd name="connsiteX34" fmla="*/ 5463582 w 8631811"/>
              <a:gd name="connsiteY34" fmla="*/ 4402196 h 5655902"/>
              <a:gd name="connsiteX35" fmla="*/ 5512432 w 8631811"/>
              <a:gd name="connsiteY35" fmla="*/ 4331098 h 5655902"/>
              <a:gd name="connsiteX36" fmla="*/ 5560854 w 8631811"/>
              <a:gd name="connsiteY36" fmla="*/ 4259503 h 5655902"/>
              <a:gd name="connsiteX37" fmla="*/ 5608901 w 8631811"/>
              <a:gd name="connsiteY37" fmla="*/ 4187441 h 5655902"/>
              <a:gd name="connsiteX38" fmla="*/ 5680377 w 8631811"/>
              <a:gd name="connsiteY38" fmla="*/ 4078531 h 5655902"/>
              <a:gd name="connsiteX39" fmla="*/ 5751291 w 8631811"/>
              <a:gd name="connsiteY39" fmla="*/ 3968727 h 5655902"/>
              <a:gd name="connsiteX40" fmla="*/ 5868700 w 8631811"/>
              <a:gd name="connsiteY40" fmla="*/ 3783989 h 5655902"/>
              <a:gd name="connsiteX41" fmla="*/ 6198426 w 8631811"/>
              <a:gd name="connsiteY41" fmla="*/ 3258640 h 5655902"/>
              <a:gd name="connsiteX42" fmla="*/ 6294647 w 8631811"/>
              <a:gd name="connsiteY42" fmla="*/ 3107321 h 5655902"/>
              <a:gd name="connsiteX43" fmla="*/ 6367867 w 8631811"/>
              <a:gd name="connsiteY43" fmla="*/ 2993735 h 5655902"/>
              <a:gd name="connsiteX44" fmla="*/ 6448414 w 8631811"/>
              <a:gd name="connsiteY44" fmla="*/ 2869788 h 5655902"/>
              <a:gd name="connsiteX45" fmla="*/ 6559384 w 8631811"/>
              <a:gd name="connsiteY45" fmla="*/ 2696807 h 5655902"/>
              <a:gd name="connsiteX46" fmla="*/ 6971450 w 8631811"/>
              <a:gd name="connsiteY46" fmla="*/ 2045274 h 5655902"/>
              <a:gd name="connsiteX47" fmla="*/ 7081972 w 8631811"/>
              <a:gd name="connsiteY47" fmla="*/ 1872743 h 5655902"/>
              <a:gd name="connsiteX48" fmla="*/ 7165496 w 8631811"/>
              <a:gd name="connsiteY48" fmla="*/ 1744202 h 5655902"/>
              <a:gd name="connsiteX49" fmla="*/ 7221568 w 8631811"/>
              <a:gd name="connsiteY49" fmla="*/ 1659017 h 5655902"/>
              <a:gd name="connsiteX50" fmla="*/ 7278006 w 8631811"/>
              <a:gd name="connsiteY50" fmla="*/ 1574303 h 5655902"/>
              <a:gd name="connsiteX51" fmla="*/ 7334860 w 8631811"/>
              <a:gd name="connsiteY51" fmla="*/ 1490113 h 5655902"/>
              <a:gd name="connsiteX52" fmla="*/ 7392174 w 8631811"/>
              <a:gd name="connsiteY52" fmla="*/ 1406503 h 5655902"/>
              <a:gd name="connsiteX53" fmla="*/ 7449998 w 8631811"/>
              <a:gd name="connsiteY53" fmla="*/ 1323526 h 5655902"/>
              <a:gd name="connsiteX54" fmla="*/ 7508378 w 8631811"/>
              <a:gd name="connsiteY54" fmla="*/ 1241237 h 5655902"/>
              <a:gd name="connsiteX55" fmla="*/ 7567361 w 8631811"/>
              <a:gd name="connsiteY55" fmla="*/ 1159689 h 5655902"/>
              <a:gd name="connsiteX56" fmla="*/ 7597094 w 8631811"/>
              <a:gd name="connsiteY56" fmla="*/ 1119210 h 5655902"/>
              <a:gd name="connsiteX57" fmla="*/ 7626996 w 8631811"/>
              <a:gd name="connsiteY57" fmla="*/ 1078937 h 5655902"/>
              <a:gd name="connsiteX58" fmla="*/ 7657072 w 8631811"/>
              <a:gd name="connsiteY58" fmla="*/ 1038876 h 5655902"/>
              <a:gd name="connsiteX59" fmla="*/ 7687328 w 8631811"/>
              <a:gd name="connsiteY59" fmla="*/ 999035 h 5655902"/>
              <a:gd name="connsiteX60" fmla="*/ 7717771 w 8631811"/>
              <a:gd name="connsiteY60" fmla="*/ 959419 h 5655902"/>
              <a:gd name="connsiteX61" fmla="*/ 7748407 w 8631811"/>
              <a:gd name="connsiteY61" fmla="*/ 920037 h 5655902"/>
              <a:gd name="connsiteX62" fmla="*/ 7779240 w 8631811"/>
              <a:gd name="connsiteY62" fmla="*/ 880894 h 5655902"/>
              <a:gd name="connsiteX63" fmla="*/ 7810278 w 8631811"/>
              <a:gd name="connsiteY63" fmla="*/ 841997 h 5655902"/>
              <a:gd name="connsiteX64" fmla="*/ 7841525 w 8631811"/>
              <a:gd name="connsiteY64" fmla="*/ 803354 h 5655902"/>
              <a:gd name="connsiteX65" fmla="*/ 7872989 w 8631811"/>
              <a:gd name="connsiteY65" fmla="*/ 764970 h 5655902"/>
              <a:gd name="connsiteX66" fmla="*/ 7904675 w 8631811"/>
              <a:gd name="connsiteY66" fmla="*/ 726853 h 5655902"/>
              <a:gd name="connsiteX67" fmla="*/ 7936588 w 8631811"/>
              <a:gd name="connsiteY67" fmla="*/ 689010 h 5655902"/>
              <a:gd name="connsiteX68" fmla="*/ 7968735 w 8631811"/>
              <a:gd name="connsiteY68" fmla="*/ 651447 h 5655902"/>
              <a:gd name="connsiteX69" fmla="*/ 8001122 w 8631811"/>
              <a:gd name="connsiteY69" fmla="*/ 614171 h 5655902"/>
              <a:gd name="connsiteX70" fmla="*/ 8033755 w 8631811"/>
              <a:gd name="connsiteY70" fmla="*/ 577189 h 5655902"/>
              <a:gd name="connsiteX71" fmla="*/ 8066638 w 8631811"/>
              <a:gd name="connsiteY71" fmla="*/ 540507 h 5655902"/>
              <a:gd name="connsiteX72" fmla="*/ 8099780 w 8631811"/>
              <a:gd name="connsiteY72" fmla="*/ 504132 h 5655902"/>
              <a:gd name="connsiteX73" fmla="*/ 8133184 w 8631811"/>
              <a:gd name="connsiteY73" fmla="*/ 468072 h 5655902"/>
              <a:gd name="connsiteX74" fmla="*/ 8166858 w 8631811"/>
              <a:gd name="connsiteY74" fmla="*/ 432332 h 5655902"/>
              <a:gd name="connsiteX75" fmla="*/ 8200807 w 8631811"/>
              <a:gd name="connsiteY75" fmla="*/ 396920 h 5655902"/>
              <a:gd name="connsiteX76" fmla="*/ 8235037 w 8631811"/>
              <a:gd name="connsiteY76" fmla="*/ 361843 h 5655902"/>
              <a:gd name="connsiteX77" fmla="*/ 8269554 w 8631811"/>
              <a:gd name="connsiteY77" fmla="*/ 327107 h 5655902"/>
              <a:gd name="connsiteX78" fmla="*/ 8304364 w 8631811"/>
              <a:gd name="connsiteY78" fmla="*/ 292718 h 5655902"/>
              <a:gd name="connsiteX79" fmla="*/ 8339473 w 8631811"/>
              <a:gd name="connsiteY79" fmla="*/ 258685 h 5655902"/>
              <a:gd name="connsiteX80" fmla="*/ 8374886 w 8631811"/>
              <a:gd name="connsiteY80" fmla="*/ 225013 h 5655902"/>
              <a:gd name="connsiteX81" fmla="*/ 8410611 w 8631811"/>
              <a:gd name="connsiteY81" fmla="*/ 191709 h 5655902"/>
              <a:gd name="connsiteX82" fmla="*/ 8446651 w 8631811"/>
              <a:gd name="connsiteY82" fmla="*/ 158780 h 5655902"/>
              <a:gd name="connsiteX83" fmla="*/ 8483015 w 8631811"/>
              <a:gd name="connsiteY83" fmla="*/ 126233 h 5655902"/>
              <a:gd name="connsiteX84" fmla="*/ 8519706 w 8631811"/>
              <a:gd name="connsiteY84" fmla="*/ 94075 h 5655902"/>
              <a:gd name="connsiteX85" fmla="*/ 8556732 w 8631811"/>
              <a:gd name="connsiteY85" fmla="*/ 62312 h 5655902"/>
              <a:gd name="connsiteX86" fmla="*/ 8594098 w 8631811"/>
              <a:gd name="connsiteY86" fmla="*/ 30951 h 5655902"/>
              <a:gd name="connsiteX87" fmla="*/ 8631811 w 8631811"/>
              <a:gd name="connsiteY87" fmla="*/ 0 h 5655902"/>
              <a:gd name="connsiteX0" fmla="*/ 8631811 w 8631811"/>
              <a:gd name="connsiteY0" fmla="*/ 0 h 5609155"/>
              <a:gd name="connsiteX1" fmla="*/ 510 w 8631811"/>
              <a:gd name="connsiteY1" fmla="*/ 0 h 5609155"/>
              <a:gd name="connsiteX2" fmla="*/ 510 w 8631811"/>
              <a:gd name="connsiteY2" fmla="*/ 5593952 h 5609155"/>
              <a:gd name="connsiteX3" fmla="*/ 4415084 w 8631811"/>
              <a:gd name="connsiteY3" fmla="*/ 5605626 h 5609155"/>
              <a:gd name="connsiteX4" fmla="*/ 4453498 w 8631811"/>
              <a:gd name="connsiteY4" fmla="*/ 5565111 h 5609155"/>
              <a:gd name="connsiteX5" fmla="*/ 4486270 w 8631811"/>
              <a:gd name="connsiteY5" fmla="*/ 5536556 h 5609155"/>
              <a:gd name="connsiteX6" fmla="*/ 4518701 w 8631811"/>
              <a:gd name="connsiteY6" fmla="*/ 5507747 h 5609155"/>
              <a:gd name="connsiteX7" fmla="*/ 4550797 w 8631811"/>
              <a:gd name="connsiteY7" fmla="*/ 5478687 h 5609155"/>
              <a:gd name="connsiteX8" fmla="*/ 4582564 w 8631811"/>
              <a:gd name="connsiteY8" fmla="*/ 5449380 h 5609155"/>
              <a:gd name="connsiteX9" fmla="*/ 4614010 w 8631811"/>
              <a:gd name="connsiteY9" fmla="*/ 5419830 h 5609155"/>
              <a:gd name="connsiteX10" fmla="*/ 4645139 w 8631811"/>
              <a:gd name="connsiteY10" fmla="*/ 5390040 h 5609155"/>
              <a:gd name="connsiteX11" fmla="*/ 4675959 w 8631811"/>
              <a:gd name="connsiteY11" fmla="*/ 5360014 h 5609155"/>
              <a:gd name="connsiteX12" fmla="*/ 4706476 w 8631811"/>
              <a:gd name="connsiteY12" fmla="*/ 5329755 h 5609155"/>
              <a:gd name="connsiteX13" fmla="*/ 4736695 w 8631811"/>
              <a:gd name="connsiteY13" fmla="*/ 5299266 h 5609155"/>
              <a:gd name="connsiteX14" fmla="*/ 4766625 w 8631811"/>
              <a:gd name="connsiteY14" fmla="*/ 5268551 h 5609155"/>
              <a:gd name="connsiteX15" fmla="*/ 4796270 w 8631811"/>
              <a:gd name="connsiteY15" fmla="*/ 5237614 h 5609155"/>
              <a:gd name="connsiteX16" fmla="*/ 4825637 w 8631811"/>
              <a:gd name="connsiteY16" fmla="*/ 5206458 h 5609155"/>
              <a:gd name="connsiteX17" fmla="*/ 4854733 w 8631811"/>
              <a:gd name="connsiteY17" fmla="*/ 5175087 h 5609155"/>
              <a:gd name="connsiteX18" fmla="*/ 4883564 w 8631811"/>
              <a:gd name="connsiteY18" fmla="*/ 5143504 h 5609155"/>
              <a:gd name="connsiteX19" fmla="*/ 4912136 w 8631811"/>
              <a:gd name="connsiteY19" fmla="*/ 5111713 h 5609155"/>
              <a:gd name="connsiteX20" fmla="*/ 4940455 w 8631811"/>
              <a:gd name="connsiteY20" fmla="*/ 5079717 h 5609155"/>
              <a:gd name="connsiteX21" fmla="*/ 4968528 w 8631811"/>
              <a:gd name="connsiteY21" fmla="*/ 5047519 h 5609155"/>
              <a:gd name="connsiteX22" fmla="*/ 4996362 w 8631811"/>
              <a:gd name="connsiteY22" fmla="*/ 5015124 h 5609155"/>
              <a:gd name="connsiteX23" fmla="*/ 5023962 w 8631811"/>
              <a:gd name="connsiteY23" fmla="*/ 4982535 h 5609155"/>
              <a:gd name="connsiteX24" fmla="*/ 5051334 w 8631811"/>
              <a:gd name="connsiteY24" fmla="*/ 4949755 h 5609155"/>
              <a:gd name="connsiteX25" fmla="*/ 5078486 w 8631811"/>
              <a:gd name="connsiteY25" fmla="*/ 4916787 h 5609155"/>
              <a:gd name="connsiteX26" fmla="*/ 5105424 w 8631811"/>
              <a:gd name="connsiteY26" fmla="*/ 4883636 h 5609155"/>
              <a:gd name="connsiteX27" fmla="*/ 5132154 w 8631811"/>
              <a:gd name="connsiteY27" fmla="*/ 4850305 h 5609155"/>
              <a:gd name="connsiteX28" fmla="*/ 5158681 w 8631811"/>
              <a:gd name="connsiteY28" fmla="*/ 4816797 h 5609155"/>
              <a:gd name="connsiteX29" fmla="*/ 5211157 w 8631811"/>
              <a:gd name="connsiteY29" fmla="*/ 4749265 h 5609155"/>
              <a:gd name="connsiteX30" fmla="*/ 5262901 w 8631811"/>
              <a:gd name="connsiteY30" fmla="*/ 4681068 h 5609155"/>
              <a:gd name="connsiteX31" fmla="*/ 5313965 w 8631811"/>
              <a:gd name="connsiteY31" fmla="*/ 4612234 h 5609155"/>
              <a:gd name="connsiteX32" fmla="*/ 5364399 w 8631811"/>
              <a:gd name="connsiteY32" fmla="*/ 4542793 h 5609155"/>
              <a:gd name="connsiteX33" fmla="*/ 5414255 w 8631811"/>
              <a:gd name="connsiteY33" fmla="*/ 4472771 h 5609155"/>
              <a:gd name="connsiteX34" fmla="*/ 5463582 w 8631811"/>
              <a:gd name="connsiteY34" fmla="*/ 4402196 h 5609155"/>
              <a:gd name="connsiteX35" fmla="*/ 5512432 w 8631811"/>
              <a:gd name="connsiteY35" fmla="*/ 4331098 h 5609155"/>
              <a:gd name="connsiteX36" fmla="*/ 5560854 w 8631811"/>
              <a:gd name="connsiteY36" fmla="*/ 4259503 h 5609155"/>
              <a:gd name="connsiteX37" fmla="*/ 5608901 w 8631811"/>
              <a:gd name="connsiteY37" fmla="*/ 4187441 h 5609155"/>
              <a:gd name="connsiteX38" fmla="*/ 5680377 w 8631811"/>
              <a:gd name="connsiteY38" fmla="*/ 4078531 h 5609155"/>
              <a:gd name="connsiteX39" fmla="*/ 5751291 w 8631811"/>
              <a:gd name="connsiteY39" fmla="*/ 3968727 h 5609155"/>
              <a:gd name="connsiteX40" fmla="*/ 5868700 w 8631811"/>
              <a:gd name="connsiteY40" fmla="*/ 3783989 h 5609155"/>
              <a:gd name="connsiteX41" fmla="*/ 6198426 w 8631811"/>
              <a:gd name="connsiteY41" fmla="*/ 3258640 h 5609155"/>
              <a:gd name="connsiteX42" fmla="*/ 6294647 w 8631811"/>
              <a:gd name="connsiteY42" fmla="*/ 3107321 h 5609155"/>
              <a:gd name="connsiteX43" fmla="*/ 6367867 w 8631811"/>
              <a:gd name="connsiteY43" fmla="*/ 2993735 h 5609155"/>
              <a:gd name="connsiteX44" fmla="*/ 6448414 w 8631811"/>
              <a:gd name="connsiteY44" fmla="*/ 2869788 h 5609155"/>
              <a:gd name="connsiteX45" fmla="*/ 6559384 w 8631811"/>
              <a:gd name="connsiteY45" fmla="*/ 2696807 h 5609155"/>
              <a:gd name="connsiteX46" fmla="*/ 6971450 w 8631811"/>
              <a:gd name="connsiteY46" fmla="*/ 2045274 h 5609155"/>
              <a:gd name="connsiteX47" fmla="*/ 7081972 w 8631811"/>
              <a:gd name="connsiteY47" fmla="*/ 1872743 h 5609155"/>
              <a:gd name="connsiteX48" fmla="*/ 7165496 w 8631811"/>
              <a:gd name="connsiteY48" fmla="*/ 1744202 h 5609155"/>
              <a:gd name="connsiteX49" fmla="*/ 7221568 w 8631811"/>
              <a:gd name="connsiteY49" fmla="*/ 1659017 h 5609155"/>
              <a:gd name="connsiteX50" fmla="*/ 7278006 w 8631811"/>
              <a:gd name="connsiteY50" fmla="*/ 1574303 h 5609155"/>
              <a:gd name="connsiteX51" fmla="*/ 7334860 w 8631811"/>
              <a:gd name="connsiteY51" fmla="*/ 1490113 h 5609155"/>
              <a:gd name="connsiteX52" fmla="*/ 7392174 w 8631811"/>
              <a:gd name="connsiteY52" fmla="*/ 1406503 h 5609155"/>
              <a:gd name="connsiteX53" fmla="*/ 7449998 w 8631811"/>
              <a:gd name="connsiteY53" fmla="*/ 1323526 h 5609155"/>
              <a:gd name="connsiteX54" fmla="*/ 7508378 w 8631811"/>
              <a:gd name="connsiteY54" fmla="*/ 1241237 h 5609155"/>
              <a:gd name="connsiteX55" fmla="*/ 7567361 w 8631811"/>
              <a:gd name="connsiteY55" fmla="*/ 1159689 h 5609155"/>
              <a:gd name="connsiteX56" fmla="*/ 7597094 w 8631811"/>
              <a:gd name="connsiteY56" fmla="*/ 1119210 h 5609155"/>
              <a:gd name="connsiteX57" fmla="*/ 7626996 w 8631811"/>
              <a:gd name="connsiteY57" fmla="*/ 1078937 h 5609155"/>
              <a:gd name="connsiteX58" fmla="*/ 7657072 w 8631811"/>
              <a:gd name="connsiteY58" fmla="*/ 1038876 h 5609155"/>
              <a:gd name="connsiteX59" fmla="*/ 7687328 w 8631811"/>
              <a:gd name="connsiteY59" fmla="*/ 999035 h 5609155"/>
              <a:gd name="connsiteX60" fmla="*/ 7717771 w 8631811"/>
              <a:gd name="connsiteY60" fmla="*/ 959419 h 5609155"/>
              <a:gd name="connsiteX61" fmla="*/ 7748407 w 8631811"/>
              <a:gd name="connsiteY61" fmla="*/ 920037 h 5609155"/>
              <a:gd name="connsiteX62" fmla="*/ 7779240 w 8631811"/>
              <a:gd name="connsiteY62" fmla="*/ 880894 h 5609155"/>
              <a:gd name="connsiteX63" fmla="*/ 7810278 w 8631811"/>
              <a:gd name="connsiteY63" fmla="*/ 841997 h 5609155"/>
              <a:gd name="connsiteX64" fmla="*/ 7841525 w 8631811"/>
              <a:gd name="connsiteY64" fmla="*/ 803354 h 5609155"/>
              <a:gd name="connsiteX65" fmla="*/ 7872989 w 8631811"/>
              <a:gd name="connsiteY65" fmla="*/ 764970 h 5609155"/>
              <a:gd name="connsiteX66" fmla="*/ 7904675 w 8631811"/>
              <a:gd name="connsiteY66" fmla="*/ 726853 h 5609155"/>
              <a:gd name="connsiteX67" fmla="*/ 7936588 w 8631811"/>
              <a:gd name="connsiteY67" fmla="*/ 689010 h 5609155"/>
              <a:gd name="connsiteX68" fmla="*/ 7968735 w 8631811"/>
              <a:gd name="connsiteY68" fmla="*/ 651447 h 5609155"/>
              <a:gd name="connsiteX69" fmla="*/ 8001122 w 8631811"/>
              <a:gd name="connsiteY69" fmla="*/ 614171 h 5609155"/>
              <a:gd name="connsiteX70" fmla="*/ 8033755 w 8631811"/>
              <a:gd name="connsiteY70" fmla="*/ 577189 h 5609155"/>
              <a:gd name="connsiteX71" fmla="*/ 8066638 w 8631811"/>
              <a:gd name="connsiteY71" fmla="*/ 540507 h 5609155"/>
              <a:gd name="connsiteX72" fmla="*/ 8099780 w 8631811"/>
              <a:gd name="connsiteY72" fmla="*/ 504132 h 5609155"/>
              <a:gd name="connsiteX73" fmla="*/ 8133184 w 8631811"/>
              <a:gd name="connsiteY73" fmla="*/ 468072 h 5609155"/>
              <a:gd name="connsiteX74" fmla="*/ 8166858 w 8631811"/>
              <a:gd name="connsiteY74" fmla="*/ 432332 h 5609155"/>
              <a:gd name="connsiteX75" fmla="*/ 8200807 w 8631811"/>
              <a:gd name="connsiteY75" fmla="*/ 396920 h 5609155"/>
              <a:gd name="connsiteX76" fmla="*/ 8235037 w 8631811"/>
              <a:gd name="connsiteY76" fmla="*/ 361843 h 5609155"/>
              <a:gd name="connsiteX77" fmla="*/ 8269554 w 8631811"/>
              <a:gd name="connsiteY77" fmla="*/ 327107 h 5609155"/>
              <a:gd name="connsiteX78" fmla="*/ 8304364 w 8631811"/>
              <a:gd name="connsiteY78" fmla="*/ 292718 h 5609155"/>
              <a:gd name="connsiteX79" fmla="*/ 8339473 w 8631811"/>
              <a:gd name="connsiteY79" fmla="*/ 258685 h 5609155"/>
              <a:gd name="connsiteX80" fmla="*/ 8374886 w 8631811"/>
              <a:gd name="connsiteY80" fmla="*/ 225013 h 5609155"/>
              <a:gd name="connsiteX81" fmla="*/ 8410611 w 8631811"/>
              <a:gd name="connsiteY81" fmla="*/ 191709 h 5609155"/>
              <a:gd name="connsiteX82" fmla="*/ 8446651 w 8631811"/>
              <a:gd name="connsiteY82" fmla="*/ 158780 h 5609155"/>
              <a:gd name="connsiteX83" fmla="*/ 8483015 w 8631811"/>
              <a:gd name="connsiteY83" fmla="*/ 126233 h 5609155"/>
              <a:gd name="connsiteX84" fmla="*/ 8519706 w 8631811"/>
              <a:gd name="connsiteY84" fmla="*/ 94075 h 5609155"/>
              <a:gd name="connsiteX85" fmla="*/ 8556732 w 8631811"/>
              <a:gd name="connsiteY85" fmla="*/ 62312 h 5609155"/>
              <a:gd name="connsiteX86" fmla="*/ 8594098 w 8631811"/>
              <a:gd name="connsiteY86" fmla="*/ 30951 h 5609155"/>
              <a:gd name="connsiteX87" fmla="*/ 8631811 w 8631811"/>
              <a:gd name="connsiteY87" fmla="*/ 0 h 5609155"/>
              <a:gd name="connsiteX0" fmla="*/ 8631811 w 8631811"/>
              <a:gd name="connsiteY0" fmla="*/ 0 h 5609155"/>
              <a:gd name="connsiteX1" fmla="*/ 510 w 8631811"/>
              <a:gd name="connsiteY1" fmla="*/ 0 h 5609155"/>
              <a:gd name="connsiteX2" fmla="*/ 510 w 8631811"/>
              <a:gd name="connsiteY2" fmla="*/ 5593952 h 5609155"/>
              <a:gd name="connsiteX3" fmla="*/ 4415084 w 8631811"/>
              <a:gd name="connsiteY3" fmla="*/ 5605626 h 5609155"/>
              <a:gd name="connsiteX4" fmla="*/ 4453498 w 8631811"/>
              <a:gd name="connsiteY4" fmla="*/ 5565111 h 5609155"/>
              <a:gd name="connsiteX5" fmla="*/ 4486270 w 8631811"/>
              <a:gd name="connsiteY5" fmla="*/ 5536556 h 5609155"/>
              <a:gd name="connsiteX6" fmla="*/ 4518701 w 8631811"/>
              <a:gd name="connsiteY6" fmla="*/ 5507747 h 5609155"/>
              <a:gd name="connsiteX7" fmla="*/ 4550797 w 8631811"/>
              <a:gd name="connsiteY7" fmla="*/ 5478687 h 5609155"/>
              <a:gd name="connsiteX8" fmla="*/ 4582564 w 8631811"/>
              <a:gd name="connsiteY8" fmla="*/ 5449380 h 5609155"/>
              <a:gd name="connsiteX9" fmla="*/ 4614010 w 8631811"/>
              <a:gd name="connsiteY9" fmla="*/ 5419830 h 5609155"/>
              <a:gd name="connsiteX10" fmla="*/ 4645139 w 8631811"/>
              <a:gd name="connsiteY10" fmla="*/ 5390040 h 5609155"/>
              <a:gd name="connsiteX11" fmla="*/ 4675959 w 8631811"/>
              <a:gd name="connsiteY11" fmla="*/ 5360014 h 5609155"/>
              <a:gd name="connsiteX12" fmla="*/ 4706476 w 8631811"/>
              <a:gd name="connsiteY12" fmla="*/ 5329755 h 5609155"/>
              <a:gd name="connsiteX13" fmla="*/ 4736695 w 8631811"/>
              <a:gd name="connsiteY13" fmla="*/ 5299266 h 5609155"/>
              <a:gd name="connsiteX14" fmla="*/ 4766625 w 8631811"/>
              <a:gd name="connsiteY14" fmla="*/ 5268551 h 5609155"/>
              <a:gd name="connsiteX15" fmla="*/ 4796270 w 8631811"/>
              <a:gd name="connsiteY15" fmla="*/ 5237614 h 5609155"/>
              <a:gd name="connsiteX16" fmla="*/ 4825637 w 8631811"/>
              <a:gd name="connsiteY16" fmla="*/ 5206458 h 5609155"/>
              <a:gd name="connsiteX17" fmla="*/ 4854733 w 8631811"/>
              <a:gd name="connsiteY17" fmla="*/ 5175087 h 5609155"/>
              <a:gd name="connsiteX18" fmla="*/ 4883564 w 8631811"/>
              <a:gd name="connsiteY18" fmla="*/ 5143504 h 5609155"/>
              <a:gd name="connsiteX19" fmla="*/ 4912136 w 8631811"/>
              <a:gd name="connsiteY19" fmla="*/ 5111713 h 5609155"/>
              <a:gd name="connsiteX20" fmla="*/ 4940455 w 8631811"/>
              <a:gd name="connsiteY20" fmla="*/ 5079717 h 5609155"/>
              <a:gd name="connsiteX21" fmla="*/ 4968528 w 8631811"/>
              <a:gd name="connsiteY21" fmla="*/ 5047519 h 5609155"/>
              <a:gd name="connsiteX22" fmla="*/ 4996362 w 8631811"/>
              <a:gd name="connsiteY22" fmla="*/ 5015124 h 5609155"/>
              <a:gd name="connsiteX23" fmla="*/ 5023962 w 8631811"/>
              <a:gd name="connsiteY23" fmla="*/ 4982535 h 5609155"/>
              <a:gd name="connsiteX24" fmla="*/ 5051334 w 8631811"/>
              <a:gd name="connsiteY24" fmla="*/ 4949755 h 5609155"/>
              <a:gd name="connsiteX25" fmla="*/ 5078486 w 8631811"/>
              <a:gd name="connsiteY25" fmla="*/ 4916787 h 5609155"/>
              <a:gd name="connsiteX26" fmla="*/ 5105424 w 8631811"/>
              <a:gd name="connsiteY26" fmla="*/ 4883636 h 5609155"/>
              <a:gd name="connsiteX27" fmla="*/ 5132154 w 8631811"/>
              <a:gd name="connsiteY27" fmla="*/ 4850305 h 5609155"/>
              <a:gd name="connsiteX28" fmla="*/ 5158681 w 8631811"/>
              <a:gd name="connsiteY28" fmla="*/ 4816797 h 5609155"/>
              <a:gd name="connsiteX29" fmla="*/ 5211157 w 8631811"/>
              <a:gd name="connsiteY29" fmla="*/ 4749265 h 5609155"/>
              <a:gd name="connsiteX30" fmla="*/ 5262901 w 8631811"/>
              <a:gd name="connsiteY30" fmla="*/ 4681068 h 5609155"/>
              <a:gd name="connsiteX31" fmla="*/ 5313965 w 8631811"/>
              <a:gd name="connsiteY31" fmla="*/ 4612234 h 5609155"/>
              <a:gd name="connsiteX32" fmla="*/ 5364399 w 8631811"/>
              <a:gd name="connsiteY32" fmla="*/ 4542793 h 5609155"/>
              <a:gd name="connsiteX33" fmla="*/ 5414255 w 8631811"/>
              <a:gd name="connsiteY33" fmla="*/ 4472771 h 5609155"/>
              <a:gd name="connsiteX34" fmla="*/ 5463582 w 8631811"/>
              <a:gd name="connsiteY34" fmla="*/ 4402196 h 5609155"/>
              <a:gd name="connsiteX35" fmla="*/ 5512432 w 8631811"/>
              <a:gd name="connsiteY35" fmla="*/ 4331098 h 5609155"/>
              <a:gd name="connsiteX36" fmla="*/ 5560854 w 8631811"/>
              <a:gd name="connsiteY36" fmla="*/ 4259503 h 5609155"/>
              <a:gd name="connsiteX37" fmla="*/ 5608901 w 8631811"/>
              <a:gd name="connsiteY37" fmla="*/ 4187441 h 5609155"/>
              <a:gd name="connsiteX38" fmla="*/ 5680377 w 8631811"/>
              <a:gd name="connsiteY38" fmla="*/ 4078531 h 5609155"/>
              <a:gd name="connsiteX39" fmla="*/ 5751291 w 8631811"/>
              <a:gd name="connsiteY39" fmla="*/ 3968727 h 5609155"/>
              <a:gd name="connsiteX40" fmla="*/ 5868700 w 8631811"/>
              <a:gd name="connsiteY40" fmla="*/ 3783989 h 5609155"/>
              <a:gd name="connsiteX41" fmla="*/ 6198426 w 8631811"/>
              <a:gd name="connsiteY41" fmla="*/ 3258640 h 5609155"/>
              <a:gd name="connsiteX42" fmla="*/ 6294647 w 8631811"/>
              <a:gd name="connsiteY42" fmla="*/ 3107321 h 5609155"/>
              <a:gd name="connsiteX43" fmla="*/ 6367867 w 8631811"/>
              <a:gd name="connsiteY43" fmla="*/ 2993735 h 5609155"/>
              <a:gd name="connsiteX44" fmla="*/ 6448414 w 8631811"/>
              <a:gd name="connsiteY44" fmla="*/ 2869788 h 5609155"/>
              <a:gd name="connsiteX45" fmla="*/ 6559384 w 8631811"/>
              <a:gd name="connsiteY45" fmla="*/ 2696807 h 5609155"/>
              <a:gd name="connsiteX46" fmla="*/ 6971450 w 8631811"/>
              <a:gd name="connsiteY46" fmla="*/ 2045274 h 5609155"/>
              <a:gd name="connsiteX47" fmla="*/ 7081972 w 8631811"/>
              <a:gd name="connsiteY47" fmla="*/ 1872743 h 5609155"/>
              <a:gd name="connsiteX48" fmla="*/ 7165496 w 8631811"/>
              <a:gd name="connsiteY48" fmla="*/ 1744202 h 5609155"/>
              <a:gd name="connsiteX49" fmla="*/ 7221568 w 8631811"/>
              <a:gd name="connsiteY49" fmla="*/ 1659017 h 5609155"/>
              <a:gd name="connsiteX50" fmla="*/ 7278006 w 8631811"/>
              <a:gd name="connsiteY50" fmla="*/ 1574303 h 5609155"/>
              <a:gd name="connsiteX51" fmla="*/ 7334860 w 8631811"/>
              <a:gd name="connsiteY51" fmla="*/ 1490113 h 5609155"/>
              <a:gd name="connsiteX52" fmla="*/ 7392174 w 8631811"/>
              <a:gd name="connsiteY52" fmla="*/ 1406503 h 5609155"/>
              <a:gd name="connsiteX53" fmla="*/ 7449998 w 8631811"/>
              <a:gd name="connsiteY53" fmla="*/ 1323526 h 5609155"/>
              <a:gd name="connsiteX54" fmla="*/ 7508378 w 8631811"/>
              <a:gd name="connsiteY54" fmla="*/ 1241237 h 5609155"/>
              <a:gd name="connsiteX55" fmla="*/ 7567361 w 8631811"/>
              <a:gd name="connsiteY55" fmla="*/ 1159689 h 5609155"/>
              <a:gd name="connsiteX56" fmla="*/ 7597094 w 8631811"/>
              <a:gd name="connsiteY56" fmla="*/ 1119210 h 5609155"/>
              <a:gd name="connsiteX57" fmla="*/ 7626996 w 8631811"/>
              <a:gd name="connsiteY57" fmla="*/ 1078937 h 5609155"/>
              <a:gd name="connsiteX58" fmla="*/ 7657072 w 8631811"/>
              <a:gd name="connsiteY58" fmla="*/ 1038876 h 5609155"/>
              <a:gd name="connsiteX59" fmla="*/ 7687328 w 8631811"/>
              <a:gd name="connsiteY59" fmla="*/ 999035 h 5609155"/>
              <a:gd name="connsiteX60" fmla="*/ 7717771 w 8631811"/>
              <a:gd name="connsiteY60" fmla="*/ 959419 h 5609155"/>
              <a:gd name="connsiteX61" fmla="*/ 7748407 w 8631811"/>
              <a:gd name="connsiteY61" fmla="*/ 920037 h 5609155"/>
              <a:gd name="connsiteX62" fmla="*/ 7779240 w 8631811"/>
              <a:gd name="connsiteY62" fmla="*/ 880894 h 5609155"/>
              <a:gd name="connsiteX63" fmla="*/ 7810278 w 8631811"/>
              <a:gd name="connsiteY63" fmla="*/ 841997 h 5609155"/>
              <a:gd name="connsiteX64" fmla="*/ 7841525 w 8631811"/>
              <a:gd name="connsiteY64" fmla="*/ 803354 h 5609155"/>
              <a:gd name="connsiteX65" fmla="*/ 7872989 w 8631811"/>
              <a:gd name="connsiteY65" fmla="*/ 764970 h 5609155"/>
              <a:gd name="connsiteX66" fmla="*/ 7904675 w 8631811"/>
              <a:gd name="connsiteY66" fmla="*/ 726853 h 5609155"/>
              <a:gd name="connsiteX67" fmla="*/ 7936588 w 8631811"/>
              <a:gd name="connsiteY67" fmla="*/ 689010 h 5609155"/>
              <a:gd name="connsiteX68" fmla="*/ 7968735 w 8631811"/>
              <a:gd name="connsiteY68" fmla="*/ 651447 h 5609155"/>
              <a:gd name="connsiteX69" fmla="*/ 8001122 w 8631811"/>
              <a:gd name="connsiteY69" fmla="*/ 614171 h 5609155"/>
              <a:gd name="connsiteX70" fmla="*/ 8033755 w 8631811"/>
              <a:gd name="connsiteY70" fmla="*/ 577189 h 5609155"/>
              <a:gd name="connsiteX71" fmla="*/ 8066638 w 8631811"/>
              <a:gd name="connsiteY71" fmla="*/ 540507 h 5609155"/>
              <a:gd name="connsiteX72" fmla="*/ 8099780 w 8631811"/>
              <a:gd name="connsiteY72" fmla="*/ 504132 h 5609155"/>
              <a:gd name="connsiteX73" fmla="*/ 8133184 w 8631811"/>
              <a:gd name="connsiteY73" fmla="*/ 468072 h 5609155"/>
              <a:gd name="connsiteX74" fmla="*/ 8166858 w 8631811"/>
              <a:gd name="connsiteY74" fmla="*/ 432332 h 5609155"/>
              <a:gd name="connsiteX75" fmla="*/ 8200807 w 8631811"/>
              <a:gd name="connsiteY75" fmla="*/ 396920 h 5609155"/>
              <a:gd name="connsiteX76" fmla="*/ 8235037 w 8631811"/>
              <a:gd name="connsiteY76" fmla="*/ 361843 h 5609155"/>
              <a:gd name="connsiteX77" fmla="*/ 8269554 w 8631811"/>
              <a:gd name="connsiteY77" fmla="*/ 327107 h 5609155"/>
              <a:gd name="connsiteX78" fmla="*/ 8304364 w 8631811"/>
              <a:gd name="connsiteY78" fmla="*/ 292718 h 5609155"/>
              <a:gd name="connsiteX79" fmla="*/ 8339473 w 8631811"/>
              <a:gd name="connsiteY79" fmla="*/ 258685 h 5609155"/>
              <a:gd name="connsiteX80" fmla="*/ 8374886 w 8631811"/>
              <a:gd name="connsiteY80" fmla="*/ 225013 h 5609155"/>
              <a:gd name="connsiteX81" fmla="*/ 8410611 w 8631811"/>
              <a:gd name="connsiteY81" fmla="*/ 191709 h 5609155"/>
              <a:gd name="connsiteX82" fmla="*/ 8446651 w 8631811"/>
              <a:gd name="connsiteY82" fmla="*/ 158780 h 5609155"/>
              <a:gd name="connsiteX83" fmla="*/ 8483015 w 8631811"/>
              <a:gd name="connsiteY83" fmla="*/ 126233 h 5609155"/>
              <a:gd name="connsiteX84" fmla="*/ 8519706 w 8631811"/>
              <a:gd name="connsiteY84" fmla="*/ 94075 h 5609155"/>
              <a:gd name="connsiteX85" fmla="*/ 8556732 w 8631811"/>
              <a:gd name="connsiteY85" fmla="*/ 62312 h 5609155"/>
              <a:gd name="connsiteX86" fmla="*/ 8594098 w 8631811"/>
              <a:gd name="connsiteY86" fmla="*/ 30951 h 5609155"/>
              <a:gd name="connsiteX87" fmla="*/ 8631811 w 8631811"/>
              <a:gd name="connsiteY87" fmla="*/ 0 h 5609155"/>
              <a:gd name="connsiteX0" fmla="*/ 8631811 w 8631811"/>
              <a:gd name="connsiteY0" fmla="*/ 0 h 5609155"/>
              <a:gd name="connsiteX1" fmla="*/ 510 w 8631811"/>
              <a:gd name="connsiteY1" fmla="*/ 0 h 5609155"/>
              <a:gd name="connsiteX2" fmla="*/ 510 w 8631811"/>
              <a:gd name="connsiteY2" fmla="*/ 5593952 h 5609155"/>
              <a:gd name="connsiteX3" fmla="*/ 4415084 w 8631811"/>
              <a:gd name="connsiteY3" fmla="*/ 5605626 h 5609155"/>
              <a:gd name="connsiteX4" fmla="*/ 4453498 w 8631811"/>
              <a:gd name="connsiteY4" fmla="*/ 5565111 h 5609155"/>
              <a:gd name="connsiteX5" fmla="*/ 4486270 w 8631811"/>
              <a:gd name="connsiteY5" fmla="*/ 5536556 h 5609155"/>
              <a:gd name="connsiteX6" fmla="*/ 4518701 w 8631811"/>
              <a:gd name="connsiteY6" fmla="*/ 5507747 h 5609155"/>
              <a:gd name="connsiteX7" fmla="*/ 4550797 w 8631811"/>
              <a:gd name="connsiteY7" fmla="*/ 5478687 h 5609155"/>
              <a:gd name="connsiteX8" fmla="*/ 4582564 w 8631811"/>
              <a:gd name="connsiteY8" fmla="*/ 5449380 h 5609155"/>
              <a:gd name="connsiteX9" fmla="*/ 4614010 w 8631811"/>
              <a:gd name="connsiteY9" fmla="*/ 5419830 h 5609155"/>
              <a:gd name="connsiteX10" fmla="*/ 4645139 w 8631811"/>
              <a:gd name="connsiteY10" fmla="*/ 5390040 h 5609155"/>
              <a:gd name="connsiteX11" fmla="*/ 4675959 w 8631811"/>
              <a:gd name="connsiteY11" fmla="*/ 5360014 h 5609155"/>
              <a:gd name="connsiteX12" fmla="*/ 4706476 w 8631811"/>
              <a:gd name="connsiteY12" fmla="*/ 5329755 h 5609155"/>
              <a:gd name="connsiteX13" fmla="*/ 4736695 w 8631811"/>
              <a:gd name="connsiteY13" fmla="*/ 5299266 h 5609155"/>
              <a:gd name="connsiteX14" fmla="*/ 4766625 w 8631811"/>
              <a:gd name="connsiteY14" fmla="*/ 5268551 h 5609155"/>
              <a:gd name="connsiteX15" fmla="*/ 4796270 w 8631811"/>
              <a:gd name="connsiteY15" fmla="*/ 5237614 h 5609155"/>
              <a:gd name="connsiteX16" fmla="*/ 4825637 w 8631811"/>
              <a:gd name="connsiteY16" fmla="*/ 5206458 h 5609155"/>
              <a:gd name="connsiteX17" fmla="*/ 4854733 w 8631811"/>
              <a:gd name="connsiteY17" fmla="*/ 5175087 h 5609155"/>
              <a:gd name="connsiteX18" fmla="*/ 4883564 w 8631811"/>
              <a:gd name="connsiteY18" fmla="*/ 5143504 h 5609155"/>
              <a:gd name="connsiteX19" fmla="*/ 4912136 w 8631811"/>
              <a:gd name="connsiteY19" fmla="*/ 5111713 h 5609155"/>
              <a:gd name="connsiteX20" fmla="*/ 4940455 w 8631811"/>
              <a:gd name="connsiteY20" fmla="*/ 5079717 h 5609155"/>
              <a:gd name="connsiteX21" fmla="*/ 4968528 w 8631811"/>
              <a:gd name="connsiteY21" fmla="*/ 5047519 h 5609155"/>
              <a:gd name="connsiteX22" fmla="*/ 4996362 w 8631811"/>
              <a:gd name="connsiteY22" fmla="*/ 5015124 h 5609155"/>
              <a:gd name="connsiteX23" fmla="*/ 5023962 w 8631811"/>
              <a:gd name="connsiteY23" fmla="*/ 4982535 h 5609155"/>
              <a:gd name="connsiteX24" fmla="*/ 5051334 w 8631811"/>
              <a:gd name="connsiteY24" fmla="*/ 4949755 h 5609155"/>
              <a:gd name="connsiteX25" fmla="*/ 5078486 w 8631811"/>
              <a:gd name="connsiteY25" fmla="*/ 4916787 h 5609155"/>
              <a:gd name="connsiteX26" fmla="*/ 5105424 w 8631811"/>
              <a:gd name="connsiteY26" fmla="*/ 4883636 h 5609155"/>
              <a:gd name="connsiteX27" fmla="*/ 5132154 w 8631811"/>
              <a:gd name="connsiteY27" fmla="*/ 4850305 h 5609155"/>
              <a:gd name="connsiteX28" fmla="*/ 5158681 w 8631811"/>
              <a:gd name="connsiteY28" fmla="*/ 4816797 h 5609155"/>
              <a:gd name="connsiteX29" fmla="*/ 5211157 w 8631811"/>
              <a:gd name="connsiteY29" fmla="*/ 4749265 h 5609155"/>
              <a:gd name="connsiteX30" fmla="*/ 5262901 w 8631811"/>
              <a:gd name="connsiteY30" fmla="*/ 4681068 h 5609155"/>
              <a:gd name="connsiteX31" fmla="*/ 5313965 w 8631811"/>
              <a:gd name="connsiteY31" fmla="*/ 4612234 h 5609155"/>
              <a:gd name="connsiteX32" fmla="*/ 5364399 w 8631811"/>
              <a:gd name="connsiteY32" fmla="*/ 4542793 h 5609155"/>
              <a:gd name="connsiteX33" fmla="*/ 5414255 w 8631811"/>
              <a:gd name="connsiteY33" fmla="*/ 4472771 h 5609155"/>
              <a:gd name="connsiteX34" fmla="*/ 5463582 w 8631811"/>
              <a:gd name="connsiteY34" fmla="*/ 4402196 h 5609155"/>
              <a:gd name="connsiteX35" fmla="*/ 5512432 w 8631811"/>
              <a:gd name="connsiteY35" fmla="*/ 4331098 h 5609155"/>
              <a:gd name="connsiteX36" fmla="*/ 5560854 w 8631811"/>
              <a:gd name="connsiteY36" fmla="*/ 4259503 h 5609155"/>
              <a:gd name="connsiteX37" fmla="*/ 5608901 w 8631811"/>
              <a:gd name="connsiteY37" fmla="*/ 4187441 h 5609155"/>
              <a:gd name="connsiteX38" fmla="*/ 5680377 w 8631811"/>
              <a:gd name="connsiteY38" fmla="*/ 4078531 h 5609155"/>
              <a:gd name="connsiteX39" fmla="*/ 5751291 w 8631811"/>
              <a:gd name="connsiteY39" fmla="*/ 3968727 h 5609155"/>
              <a:gd name="connsiteX40" fmla="*/ 5868700 w 8631811"/>
              <a:gd name="connsiteY40" fmla="*/ 3783989 h 5609155"/>
              <a:gd name="connsiteX41" fmla="*/ 6198426 w 8631811"/>
              <a:gd name="connsiteY41" fmla="*/ 3258640 h 5609155"/>
              <a:gd name="connsiteX42" fmla="*/ 6294647 w 8631811"/>
              <a:gd name="connsiteY42" fmla="*/ 3107321 h 5609155"/>
              <a:gd name="connsiteX43" fmla="*/ 6367867 w 8631811"/>
              <a:gd name="connsiteY43" fmla="*/ 2993735 h 5609155"/>
              <a:gd name="connsiteX44" fmla="*/ 6448414 w 8631811"/>
              <a:gd name="connsiteY44" fmla="*/ 2869788 h 5609155"/>
              <a:gd name="connsiteX45" fmla="*/ 6559384 w 8631811"/>
              <a:gd name="connsiteY45" fmla="*/ 2696807 h 5609155"/>
              <a:gd name="connsiteX46" fmla="*/ 6971450 w 8631811"/>
              <a:gd name="connsiteY46" fmla="*/ 2045274 h 5609155"/>
              <a:gd name="connsiteX47" fmla="*/ 7081972 w 8631811"/>
              <a:gd name="connsiteY47" fmla="*/ 1872743 h 5609155"/>
              <a:gd name="connsiteX48" fmla="*/ 7165496 w 8631811"/>
              <a:gd name="connsiteY48" fmla="*/ 1744202 h 5609155"/>
              <a:gd name="connsiteX49" fmla="*/ 7221568 w 8631811"/>
              <a:gd name="connsiteY49" fmla="*/ 1659017 h 5609155"/>
              <a:gd name="connsiteX50" fmla="*/ 7278006 w 8631811"/>
              <a:gd name="connsiteY50" fmla="*/ 1574303 h 5609155"/>
              <a:gd name="connsiteX51" fmla="*/ 7334860 w 8631811"/>
              <a:gd name="connsiteY51" fmla="*/ 1490113 h 5609155"/>
              <a:gd name="connsiteX52" fmla="*/ 7392174 w 8631811"/>
              <a:gd name="connsiteY52" fmla="*/ 1406503 h 5609155"/>
              <a:gd name="connsiteX53" fmla="*/ 7449998 w 8631811"/>
              <a:gd name="connsiteY53" fmla="*/ 1323526 h 5609155"/>
              <a:gd name="connsiteX54" fmla="*/ 7508378 w 8631811"/>
              <a:gd name="connsiteY54" fmla="*/ 1241237 h 5609155"/>
              <a:gd name="connsiteX55" fmla="*/ 7567361 w 8631811"/>
              <a:gd name="connsiteY55" fmla="*/ 1159689 h 5609155"/>
              <a:gd name="connsiteX56" fmla="*/ 7597094 w 8631811"/>
              <a:gd name="connsiteY56" fmla="*/ 1119210 h 5609155"/>
              <a:gd name="connsiteX57" fmla="*/ 7626996 w 8631811"/>
              <a:gd name="connsiteY57" fmla="*/ 1078937 h 5609155"/>
              <a:gd name="connsiteX58" fmla="*/ 7657072 w 8631811"/>
              <a:gd name="connsiteY58" fmla="*/ 1038876 h 5609155"/>
              <a:gd name="connsiteX59" fmla="*/ 7687328 w 8631811"/>
              <a:gd name="connsiteY59" fmla="*/ 999035 h 5609155"/>
              <a:gd name="connsiteX60" fmla="*/ 7717771 w 8631811"/>
              <a:gd name="connsiteY60" fmla="*/ 959419 h 5609155"/>
              <a:gd name="connsiteX61" fmla="*/ 7748407 w 8631811"/>
              <a:gd name="connsiteY61" fmla="*/ 920037 h 5609155"/>
              <a:gd name="connsiteX62" fmla="*/ 7779240 w 8631811"/>
              <a:gd name="connsiteY62" fmla="*/ 880894 h 5609155"/>
              <a:gd name="connsiteX63" fmla="*/ 7810278 w 8631811"/>
              <a:gd name="connsiteY63" fmla="*/ 841997 h 5609155"/>
              <a:gd name="connsiteX64" fmla="*/ 7841525 w 8631811"/>
              <a:gd name="connsiteY64" fmla="*/ 803354 h 5609155"/>
              <a:gd name="connsiteX65" fmla="*/ 7872989 w 8631811"/>
              <a:gd name="connsiteY65" fmla="*/ 764970 h 5609155"/>
              <a:gd name="connsiteX66" fmla="*/ 7904675 w 8631811"/>
              <a:gd name="connsiteY66" fmla="*/ 726853 h 5609155"/>
              <a:gd name="connsiteX67" fmla="*/ 7936588 w 8631811"/>
              <a:gd name="connsiteY67" fmla="*/ 689010 h 5609155"/>
              <a:gd name="connsiteX68" fmla="*/ 7968735 w 8631811"/>
              <a:gd name="connsiteY68" fmla="*/ 651447 h 5609155"/>
              <a:gd name="connsiteX69" fmla="*/ 8001122 w 8631811"/>
              <a:gd name="connsiteY69" fmla="*/ 614171 h 5609155"/>
              <a:gd name="connsiteX70" fmla="*/ 8033755 w 8631811"/>
              <a:gd name="connsiteY70" fmla="*/ 577189 h 5609155"/>
              <a:gd name="connsiteX71" fmla="*/ 8066638 w 8631811"/>
              <a:gd name="connsiteY71" fmla="*/ 540507 h 5609155"/>
              <a:gd name="connsiteX72" fmla="*/ 8099780 w 8631811"/>
              <a:gd name="connsiteY72" fmla="*/ 504132 h 5609155"/>
              <a:gd name="connsiteX73" fmla="*/ 8133184 w 8631811"/>
              <a:gd name="connsiteY73" fmla="*/ 468072 h 5609155"/>
              <a:gd name="connsiteX74" fmla="*/ 8166858 w 8631811"/>
              <a:gd name="connsiteY74" fmla="*/ 432332 h 5609155"/>
              <a:gd name="connsiteX75" fmla="*/ 8200807 w 8631811"/>
              <a:gd name="connsiteY75" fmla="*/ 396920 h 5609155"/>
              <a:gd name="connsiteX76" fmla="*/ 8235037 w 8631811"/>
              <a:gd name="connsiteY76" fmla="*/ 361843 h 5609155"/>
              <a:gd name="connsiteX77" fmla="*/ 8269554 w 8631811"/>
              <a:gd name="connsiteY77" fmla="*/ 327107 h 5609155"/>
              <a:gd name="connsiteX78" fmla="*/ 8304364 w 8631811"/>
              <a:gd name="connsiteY78" fmla="*/ 292718 h 5609155"/>
              <a:gd name="connsiteX79" fmla="*/ 8339473 w 8631811"/>
              <a:gd name="connsiteY79" fmla="*/ 258685 h 5609155"/>
              <a:gd name="connsiteX80" fmla="*/ 8374886 w 8631811"/>
              <a:gd name="connsiteY80" fmla="*/ 225013 h 5609155"/>
              <a:gd name="connsiteX81" fmla="*/ 8410611 w 8631811"/>
              <a:gd name="connsiteY81" fmla="*/ 191709 h 5609155"/>
              <a:gd name="connsiteX82" fmla="*/ 8446651 w 8631811"/>
              <a:gd name="connsiteY82" fmla="*/ 158780 h 5609155"/>
              <a:gd name="connsiteX83" fmla="*/ 8483015 w 8631811"/>
              <a:gd name="connsiteY83" fmla="*/ 126233 h 5609155"/>
              <a:gd name="connsiteX84" fmla="*/ 8519706 w 8631811"/>
              <a:gd name="connsiteY84" fmla="*/ 94075 h 5609155"/>
              <a:gd name="connsiteX85" fmla="*/ 8556732 w 8631811"/>
              <a:gd name="connsiteY85" fmla="*/ 62312 h 5609155"/>
              <a:gd name="connsiteX86" fmla="*/ 8594098 w 8631811"/>
              <a:gd name="connsiteY86" fmla="*/ 30951 h 5609155"/>
              <a:gd name="connsiteX87" fmla="*/ 8631811 w 8631811"/>
              <a:gd name="connsiteY87" fmla="*/ 0 h 5609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8631811" h="5609155">
                <a:moveTo>
                  <a:pt x="8631811" y="0"/>
                </a:moveTo>
                <a:lnTo>
                  <a:pt x="510" y="0"/>
                </a:lnTo>
                <a:cubicBezTo>
                  <a:pt x="-1254" y="1862614"/>
                  <a:pt x="2274" y="3731338"/>
                  <a:pt x="510" y="5593952"/>
                </a:cubicBezTo>
                <a:cubicBezTo>
                  <a:pt x="2341" y="5593771"/>
                  <a:pt x="4397374" y="5618022"/>
                  <a:pt x="4415084" y="5605626"/>
                </a:cubicBezTo>
                <a:cubicBezTo>
                  <a:pt x="4394366" y="5618587"/>
                  <a:pt x="4458338" y="5576581"/>
                  <a:pt x="4453498" y="5565111"/>
                </a:cubicBezTo>
                <a:cubicBezTo>
                  <a:pt x="4458213" y="5577087"/>
                  <a:pt x="4475346" y="5546074"/>
                  <a:pt x="4486270" y="5536556"/>
                </a:cubicBezTo>
                <a:lnTo>
                  <a:pt x="4518701" y="5507747"/>
                </a:lnTo>
                <a:lnTo>
                  <a:pt x="4550797" y="5478687"/>
                </a:lnTo>
                <a:lnTo>
                  <a:pt x="4582564" y="5449380"/>
                </a:lnTo>
                <a:lnTo>
                  <a:pt x="4614010" y="5419830"/>
                </a:lnTo>
                <a:lnTo>
                  <a:pt x="4645139" y="5390040"/>
                </a:lnTo>
                <a:lnTo>
                  <a:pt x="4675959" y="5360014"/>
                </a:lnTo>
                <a:lnTo>
                  <a:pt x="4706476" y="5329755"/>
                </a:lnTo>
                <a:lnTo>
                  <a:pt x="4736695" y="5299266"/>
                </a:lnTo>
                <a:lnTo>
                  <a:pt x="4766625" y="5268551"/>
                </a:lnTo>
                <a:lnTo>
                  <a:pt x="4796270" y="5237614"/>
                </a:lnTo>
                <a:lnTo>
                  <a:pt x="4825637" y="5206458"/>
                </a:lnTo>
                <a:lnTo>
                  <a:pt x="4854733" y="5175087"/>
                </a:lnTo>
                <a:lnTo>
                  <a:pt x="4883564" y="5143504"/>
                </a:lnTo>
                <a:lnTo>
                  <a:pt x="4912136" y="5111713"/>
                </a:lnTo>
                <a:lnTo>
                  <a:pt x="4940455" y="5079717"/>
                </a:lnTo>
                <a:lnTo>
                  <a:pt x="4968528" y="5047519"/>
                </a:lnTo>
                <a:lnTo>
                  <a:pt x="4996362" y="5015124"/>
                </a:lnTo>
                <a:lnTo>
                  <a:pt x="5023962" y="4982535"/>
                </a:lnTo>
                <a:lnTo>
                  <a:pt x="5051334" y="4949755"/>
                </a:lnTo>
                <a:lnTo>
                  <a:pt x="5078486" y="4916787"/>
                </a:lnTo>
                <a:lnTo>
                  <a:pt x="5105424" y="4883636"/>
                </a:lnTo>
                <a:lnTo>
                  <a:pt x="5132154" y="4850305"/>
                </a:lnTo>
                <a:lnTo>
                  <a:pt x="5158681" y="4816797"/>
                </a:lnTo>
                <a:lnTo>
                  <a:pt x="5211157" y="4749265"/>
                </a:lnTo>
                <a:lnTo>
                  <a:pt x="5262901" y="4681068"/>
                </a:lnTo>
                <a:lnTo>
                  <a:pt x="5313965" y="4612234"/>
                </a:lnTo>
                <a:lnTo>
                  <a:pt x="5364399" y="4542793"/>
                </a:lnTo>
                <a:lnTo>
                  <a:pt x="5414255" y="4472771"/>
                </a:lnTo>
                <a:lnTo>
                  <a:pt x="5463582" y="4402196"/>
                </a:lnTo>
                <a:lnTo>
                  <a:pt x="5512432" y="4331098"/>
                </a:lnTo>
                <a:lnTo>
                  <a:pt x="5560854" y="4259503"/>
                </a:lnTo>
                <a:lnTo>
                  <a:pt x="5608901" y="4187441"/>
                </a:lnTo>
                <a:lnTo>
                  <a:pt x="5680377" y="4078531"/>
                </a:lnTo>
                <a:lnTo>
                  <a:pt x="5751291" y="3968727"/>
                </a:lnTo>
                <a:lnTo>
                  <a:pt x="5868700" y="3783989"/>
                </a:lnTo>
                <a:lnTo>
                  <a:pt x="6198426" y="3258640"/>
                </a:lnTo>
                <a:lnTo>
                  <a:pt x="6294647" y="3107321"/>
                </a:lnTo>
                <a:lnTo>
                  <a:pt x="6367867" y="2993735"/>
                </a:lnTo>
                <a:lnTo>
                  <a:pt x="6448414" y="2869788"/>
                </a:lnTo>
                <a:lnTo>
                  <a:pt x="6559384" y="2696807"/>
                </a:lnTo>
                <a:lnTo>
                  <a:pt x="6971450" y="2045274"/>
                </a:lnTo>
                <a:lnTo>
                  <a:pt x="7081972" y="1872743"/>
                </a:lnTo>
                <a:lnTo>
                  <a:pt x="7165496" y="1744202"/>
                </a:lnTo>
                <a:lnTo>
                  <a:pt x="7221568" y="1659017"/>
                </a:lnTo>
                <a:lnTo>
                  <a:pt x="7278006" y="1574303"/>
                </a:lnTo>
                <a:lnTo>
                  <a:pt x="7334860" y="1490113"/>
                </a:lnTo>
                <a:lnTo>
                  <a:pt x="7392174" y="1406503"/>
                </a:lnTo>
                <a:lnTo>
                  <a:pt x="7449998" y="1323526"/>
                </a:lnTo>
                <a:lnTo>
                  <a:pt x="7508378" y="1241237"/>
                </a:lnTo>
                <a:lnTo>
                  <a:pt x="7567361" y="1159689"/>
                </a:lnTo>
                <a:lnTo>
                  <a:pt x="7597094" y="1119210"/>
                </a:lnTo>
                <a:lnTo>
                  <a:pt x="7626996" y="1078937"/>
                </a:lnTo>
                <a:lnTo>
                  <a:pt x="7657072" y="1038876"/>
                </a:lnTo>
                <a:lnTo>
                  <a:pt x="7687328" y="999035"/>
                </a:lnTo>
                <a:lnTo>
                  <a:pt x="7717771" y="959419"/>
                </a:lnTo>
                <a:lnTo>
                  <a:pt x="7748407" y="920037"/>
                </a:lnTo>
                <a:lnTo>
                  <a:pt x="7779240" y="880894"/>
                </a:lnTo>
                <a:lnTo>
                  <a:pt x="7810278" y="841997"/>
                </a:lnTo>
                <a:lnTo>
                  <a:pt x="7841525" y="803354"/>
                </a:lnTo>
                <a:lnTo>
                  <a:pt x="7872989" y="764970"/>
                </a:lnTo>
                <a:lnTo>
                  <a:pt x="7904675" y="726853"/>
                </a:lnTo>
                <a:lnTo>
                  <a:pt x="7936588" y="689010"/>
                </a:lnTo>
                <a:lnTo>
                  <a:pt x="7968735" y="651447"/>
                </a:lnTo>
                <a:lnTo>
                  <a:pt x="8001122" y="614171"/>
                </a:lnTo>
                <a:lnTo>
                  <a:pt x="8033755" y="577189"/>
                </a:lnTo>
                <a:lnTo>
                  <a:pt x="8066638" y="540507"/>
                </a:lnTo>
                <a:lnTo>
                  <a:pt x="8099780" y="504132"/>
                </a:lnTo>
                <a:lnTo>
                  <a:pt x="8133184" y="468072"/>
                </a:lnTo>
                <a:lnTo>
                  <a:pt x="8166858" y="432332"/>
                </a:lnTo>
                <a:lnTo>
                  <a:pt x="8200807" y="396920"/>
                </a:lnTo>
                <a:lnTo>
                  <a:pt x="8235037" y="361843"/>
                </a:lnTo>
                <a:lnTo>
                  <a:pt x="8269554" y="327107"/>
                </a:lnTo>
                <a:lnTo>
                  <a:pt x="8304364" y="292718"/>
                </a:lnTo>
                <a:lnTo>
                  <a:pt x="8339473" y="258685"/>
                </a:lnTo>
                <a:lnTo>
                  <a:pt x="8374886" y="225013"/>
                </a:lnTo>
                <a:lnTo>
                  <a:pt x="8410611" y="191709"/>
                </a:lnTo>
                <a:lnTo>
                  <a:pt x="8446651" y="158780"/>
                </a:lnTo>
                <a:lnTo>
                  <a:pt x="8483015" y="126233"/>
                </a:lnTo>
                <a:lnTo>
                  <a:pt x="8519706" y="94075"/>
                </a:lnTo>
                <a:lnTo>
                  <a:pt x="8556732" y="62312"/>
                </a:lnTo>
                <a:lnTo>
                  <a:pt x="8594098" y="30951"/>
                </a:lnTo>
                <a:lnTo>
                  <a:pt x="8631811" y="0"/>
                </a:lnTo>
                <a:close/>
              </a:path>
            </a:pathLst>
          </a:custGeom>
          <a:solidFill>
            <a:schemeClr val="bg1"/>
          </a:solidFill>
        </p:spPr>
        <p:txBody>
          <a:bodyPr wrap="square" lIns="0" tIns="0" rIns="0" bIns="0" rtlCol="0"/>
          <a:lstStyle/>
          <a:p>
            <a:endParaRPr/>
          </a:p>
        </p:txBody>
      </p:sp>
      <p:sp>
        <p:nvSpPr>
          <p:cNvPr id="9" name="TextBox 8">
            <a:extLst>
              <a:ext uri="{FF2B5EF4-FFF2-40B4-BE49-F238E27FC236}">
                <a16:creationId xmlns:a16="http://schemas.microsoft.com/office/drawing/2014/main" id="{9FA5A5E8-3D06-A7EA-5635-120AA76CC575}"/>
              </a:ext>
            </a:extLst>
          </p:cNvPr>
          <p:cNvSpPr txBox="1"/>
          <p:nvPr userDrawn="1"/>
        </p:nvSpPr>
        <p:spPr>
          <a:xfrm>
            <a:off x="11669843" y="6363852"/>
            <a:ext cx="426090" cy="307777"/>
          </a:xfrm>
          <a:prstGeom prst="rect">
            <a:avLst/>
          </a:prstGeom>
          <a:noFill/>
        </p:spPr>
        <p:txBody>
          <a:bodyPr wrap="square" rtlCol="0">
            <a:spAutoFit/>
          </a:bodyPr>
          <a:lstStyle/>
          <a:p>
            <a:pPr algn="r"/>
            <a:fld id="{854852F9-C3A0-4A3E-9AC1-EC03AA4C68BF}" type="slidenum">
              <a:rPr lang="en-GB" sz="1400" smtClean="0">
                <a:solidFill>
                  <a:srgbClr val="C1E0F7"/>
                </a:solidFill>
                <a:latin typeface="Avenir Next LT Pro Demi" panose="020B0704020202020204" pitchFamily="34" charset="0"/>
              </a:rPr>
              <a:pPr algn="r"/>
              <a:t>‹#›</a:t>
            </a:fld>
            <a:endParaRPr lang="en-GB">
              <a:solidFill>
                <a:srgbClr val="C1E0F7"/>
              </a:solidFill>
              <a:latin typeface="Avenir Next LT Pro Demi" panose="020B0704020202020204" pitchFamily="34" charset="0"/>
            </a:endParaRPr>
          </a:p>
        </p:txBody>
      </p:sp>
      <p:pic>
        <p:nvPicPr>
          <p:cNvPr id="10" name="Afbeelding 9">
            <a:extLst>
              <a:ext uri="{FF2B5EF4-FFF2-40B4-BE49-F238E27FC236}">
                <a16:creationId xmlns:a16="http://schemas.microsoft.com/office/drawing/2014/main" id="{AFD27D79-AED5-4E9D-AA32-2924BF8F477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156294" y="6415654"/>
            <a:ext cx="395011" cy="204171"/>
          </a:xfrm>
          <a:prstGeom prst="rect">
            <a:avLst/>
          </a:prstGeom>
        </p:spPr>
      </p:pic>
      <p:cxnSp>
        <p:nvCxnSpPr>
          <p:cNvPr id="13" name="Straight Connector 12">
            <a:extLst>
              <a:ext uri="{FF2B5EF4-FFF2-40B4-BE49-F238E27FC236}">
                <a16:creationId xmlns:a16="http://schemas.microsoft.com/office/drawing/2014/main" id="{1828C055-0230-E639-01FE-2EFDCAFD79C6}"/>
              </a:ext>
            </a:extLst>
          </p:cNvPr>
          <p:cNvCxnSpPr/>
          <p:nvPr userDrawn="1"/>
        </p:nvCxnSpPr>
        <p:spPr>
          <a:xfrm>
            <a:off x="11677338" y="6363852"/>
            <a:ext cx="0" cy="307777"/>
          </a:xfrm>
          <a:prstGeom prst="line">
            <a:avLst/>
          </a:prstGeom>
          <a:ln>
            <a:solidFill>
              <a:srgbClr val="C1E0F7"/>
            </a:solidFill>
          </a:ln>
        </p:spPr>
        <p:style>
          <a:lnRef idx="1">
            <a:schemeClr val="accent1"/>
          </a:lnRef>
          <a:fillRef idx="0">
            <a:schemeClr val="accent1"/>
          </a:fillRef>
          <a:effectRef idx="0">
            <a:schemeClr val="accent1"/>
          </a:effectRef>
          <a:fontRef idx="minor">
            <a:schemeClr val="tx1"/>
          </a:fontRef>
        </p:style>
      </p:cxnSp>
      <p:sp>
        <p:nvSpPr>
          <p:cNvPr id="15" name="Titel 1">
            <a:extLst>
              <a:ext uri="{FF2B5EF4-FFF2-40B4-BE49-F238E27FC236}">
                <a16:creationId xmlns:a16="http://schemas.microsoft.com/office/drawing/2014/main" id="{E13C5338-039C-3FA8-6881-7AA1206B12D4}"/>
              </a:ext>
            </a:extLst>
          </p:cNvPr>
          <p:cNvSpPr>
            <a:spLocks noGrp="1"/>
          </p:cNvSpPr>
          <p:nvPr>
            <p:ph type="title"/>
          </p:nvPr>
        </p:nvSpPr>
        <p:spPr>
          <a:xfrm>
            <a:off x="756555" y="765779"/>
            <a:ext cx="9119422" cy="965531"/>
          </a:xfrm>
          <a:prstGeom prst="rect">
            <a:avLst/>
          </a:prstGeom>
        </p:spPr>
        <p:txBody>
          <a:bodyPr>
            <a:normAutofit/>
          </a:bodyPr>
          <a:lstStyle>
            <a:lvl1pPr algn="l">
              <a:defRPr sz="4000" b="1" i="0">
                <a:solidFill>
                  <a:srgbClr val="D86533"/>
                </a:solidFill>
                <a:latin typeface="Avenir Black" panose="02000503020000020003" pitchFamily="2" charset="0"/>
              </a:defRPr>
            </a:lvl1pPr>
          </a:lstStyle>
          <a:p>
            <a:r>
              <a:rPr lang="fr-FR"/>
              <a:t>Modifiez le style du titre</a:t>
            </a:r>
            <a:endParaRPr lang="nl-BE"/>
          </a:p>
        </p:txBody>
      </p:sp>
      <p:sp>
        <p:nvSpPr>
          <p:cNvPr id="16" name="Tijdelijke aanduiding voor inhoud 2">
            <a:extLst>
              <a:ext uri="{FF2B5EF4-FFF2-40B4-BE49-F238E27FC236}">
                <a16:creationId xmlns:a16="http://schemas.microsoft.com/office/drawing/2014/main" id="{74E29A07-E67E-B189-1DDF-E4B16DD1013D}"/>
              </a:ext>
            </a:extLst>
          </p:cNvPr>
          <p:cNvSpPr>
            <a:spLocks noGrp="1"/>
          </p:cNvSpPr>
          <p:nvPr>
            <p:ph idx="1" hasCustomPrompt="1"/>
          </p:nvPr>
        </p:nvSpPr>
        <p:spPr>
          <a:xfrm>
            <a:off x="756555" y="2218967"/>
            <a:ext cx="10515600" cy="3256574"/>
          </a:xfrm>
          <a:prstGeom prst="rect">
            <a:avLst/>
          </a:prstGeom>
        </p:spPr>
        <p:txBody>
          <a:bodyPr/>
          <a:lstStyle>
            <a:lvl1pPr marL="457200" indent="-457200">
              <a:buClr>
                <a:srgbClr val="D76C3B"/>
              </a:buClr>
              <a:buSzPct val="50000"/>
              <a:buFont typeface="Courier New" panose="02070309020205020404" pitchFamily="49" charset="0"/>
              <a:buChar char="o"/>
              <a:defRPr>
                <a:solidFill>
                  <a:srgbClr val="2C3051"/>
                </a:solidFill>
                <a:latin typeface="Avenir" panose="02000503020000020003"/>
              </a:defRPr>
            </a:lvl1pPr>
            <a:lvl2pPr marL="685800" indent="-228600">
              <a:buClr>
                <a:srgbClr val="D86533"/>
              </a:buClr>
              <a:buSzPct val="50000"/>
              <a:buFont typeface="Arial" panose="020B0604020202020204" pitchFamily="34" charset="0"/>
              <a:buChar char="•"/>
              <a:defRPr sz="2800" b="0" i="0">
                <a:solidFill>
                  <a:srgbClr val="2C3051"/>
                </a:solidFill>
                <a:latin typeface="Avenir" panose="02000503020000020003"/>
              </a:defRPr>
            </a:lvl2pPr>
            <a:lvl3pPr marL="1143000" indent="-228600">
              <a:buClr>
                <a:srgbClr val="2C3051"/>
              </a:buClr>
              <a:buSzPct val="50000"/>
              <a:buFont typeface="Courier New" panose="02070309020205020404" pitchFamily="49" charset="0"/>
              <a:buChar char="o"/>
              <a:defRPr sz="2800">
                <a:solidFill>
                  <a:srgbClr val="2C3051"/>
                </a:solidFill>
                <a:latin typeface="Avenir" panose="02000503020000020003"/>
              </a:defRPr>
            </a:lvl3pPr>
            <a:lvl4pPr marL="1600200" indent="-228600">
              <a:buClr>
                <a:srgbClr val="C1E0F7"/>
              </a:buClr>
              <a:buFont typeface="Arial" panose="020B0604020202020204" pitchFamily="34" charset="0"/>
              <a:buChar char="•"/>
              <a:defRPr sz="2800">
                <a:solidFill>
                  <a:srgbClr val="2C3051"/>
                </a:solidFill>
                <a:latin typeface="Avenir" panose="02000503020000020003"/>
              </a:defRPr>
            </a:lvl4pPr>
            <a:lvl5pPr>
              <a:defRPr>
                <a:solidFill>
                  <a:srgbClr val="2C3051"/>
                </a:solidFill>
                <a:latin typeface="Avenir Book" panose="02000503020000020003" pitchFamily="2" charset="0"/>
              </a:defRPr>
            </a:lvl5pPr>
          </a:lstStyle>
          <a:p>
            <a:pPr lvl="0"/>
            <a:r>
              <a:rPr lang="nl-NL"/>
              <a:t>First level</a:t>
            </a:r>
          </a:p>
          <a:p>
            <a:pPr lvl="1"/>
            <a:r>
              <a:rPr lang="nl-NL"/>
              <a:t>Second level</a:t>
            </a:r>
          </a:p>
          <a:p>
            <a:pPr lvl="2"/>
            <a:r>
              <a:rPr lang="nl-NL"/>
              <a:t>Third level</a:t>
            </a:r>
          </a:p>
          <a:p>
            <a:pPr lvl="3"/>
            <a:r>
              <a:rPr lang="nl-NL"/>
              <a:t>Fourth level</a:t>
            </a:r>
          </a:p>
        </p:txBody>
      </p:sp>
      <p:sp>
        <p:nvSpPr>
          <p:cNvPr id="17" name="object 2">
            <a:extLst>
              <a:ext uri="{FF2B5EF4-FFF2-40B4-BE49-F238E27FC236}">
                <a16:creationId xmlns:a16="http://schemas.microsoft.com/office/drawing/2014/main" id="{66F76CF1-F90C-2521-AD5A-7DB4CE909D19}"/>
              </a:ext>
            </a:extLst>
          </p:cNvPr>
          <p:cNvSpPr/>
          <p:nvPr userDrawn="1"/>
        </p:nvSpPr>
        <p:spPr>
          <a:xfrm>
            <a:off x="0" y="0"/>
            <a:ext cx="1639127" cy="965531"/>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C1E0F7"/>
          </a:solidFill>
        </p:spPr>
        <p:txBody>
          <a:bodyPr wrap="square" lIns="0" tIns="0" rIns="0" bIns="0" rtlCol="0"/>
          <a:lstStyle/>
          <a:p>
            <a:endParaRPr/>
          </a:p>
        </p:txBody>
      </p:sp>
      <p:sp>
        <p:nvSpPr>
          <p:cNvPr id="18" name="object 2">
            <a:extLst>
              <a:ext uri="{FF2B5EF4-FFF2-40B4-BE49-F238E27FC236}">
                <a16:creationId xmlns:a16="http://schemas.microsoft.com/office/drawing/2014/main" id="{8B1D4D38-2153-5BB7-5F67-148DCB93F96F}"/>
              </a:ext>
            </a:extLst>
          </p:cNvPr>
          <p:cNvSpPr/>
          <p:nvPr userDrawn="1"/>
        </p:nvSpPr>
        <p:spPr>
          <a:xfrm>
            <a:off x="-1" y="1"/>
            <a:ext cx="1568627" cy="924003"/>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2C3051"/>
          </a:solidFill>
        </p:spPr>
        <p:txBody>
          <a:bodyPr wrap="square" lIns="0" tIns="0" rIns="0" bIns="0" rtlCol="0"/>
          <a:lstStyle/>
          <a:p>
            <a:endParaRPr/>
          </a:p>
        </p:txBody>
      </p:sp>
    </p:spTree>
    <p:extLst>
      <p:ext uri="{BB962C8B-B14F-4D97-AF65-F5344CB8AC3E}">
        <p14:creationId xmlns:p14="http://schemas.microsoft.com/office/powerpoint/2010/main" val="28695705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ContentPage+Image">
    <p:spTree>
      <p:nvGrpSpPr>
        <p:cNvPr id="1" name=""/>
        <p:cNvGrpSpPr/>
        <p:nvPr/>
      </p:nvGrpSpPr>
      <p:grpSpPr>
        <a:xfrm>
          <a:off x="0" y="0"/>
          <a:ext cx="0" cy="0"/>
          <a:chOff x="0" y="0"/>
          <a:chExt cx="0" cy="0"/>
        </a:xfrm>
      </p:grpSpPr>
      <p:pic>
        <p:nvPicPr>
          <p:cNvPr id="11" name="Picture 2" descr="Solar Panel Installation Companies Hot Sale, 51% OFF | espirituviajero.com">
            <a:extLst>
              <a:ext uri="{FF2B5EF4-FFF2-40B4-BE49-F238E27FC236}">
                <a16:creationId xmlns:a16="http://schemas.microsoft.com/office/drawing/2014/main" id="{0E57A8AC-BF8C-EC18-6661-813599C8D848}"/>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6273800" y="0"/>
            <a:ext cx="5948391" cy="6883390"/>
          </a:xfrm>
          <a:prstGeom prst="rect">
            <a:avLst/>
          </a:prstGeom>
          <a:noFill/>
          <a:extLst>
            <a:ext uri="{909E8E84-426E-40DD-AFC4-6F175D3DCCD1}">
              <a14:hiddenFill xmlns:a14="http://schemas.microsoft.com/office/drawing/2010/main">
                <a:solidFill>
                  <a:srgbClr val="FFFFFF"/>
                </a:solidFill>
              </a14:hiddenFill>
            </a:ext>
          </a:extLst>
        </p:spPr>
      </p:pic>
      <p:sp>
        <p:nvSpPr>
          <p:cNvPr id="21" name="object 2">
            <a:extLst>
              <a:ext uri="{FF2B5EF4-FFF2-40B4-BE49-F238E27FC236}">
                <a16:creationId xmlns:a16="http://schemas.microsoft.com/office/drawing/2014/main" id="{7FB5D4F0-26ED-CC75-D041-B96DBFB98F5E}"/>
              </a:ext>
            </a:extLst>
          </p:cNvPr>
          <p:cNvSpPr/>
          <p:nvPr userDrawn="1"/>
        </p:nvSpPr>
        <p:spPr>
          <a:xfrm>
            <a:off x="-722" y="-15"/>
            <a:ext cx="12222913" cy="6883405"/>
          </a:xfrm>
          <a:custGeom>
            <a:avLst/>
            <a:gdLst>
              <a:gd name="connsiteX0" fmla="*/ 8631301 w 8631301"/>
              <a:gd name="connsiteY0" fmla="*/ 0 h 6687210"/>
              <a:gd name="connsiteX1" fmla="*/ 0 w 8631301"/>
              <a:gd name="connsiteY1" fmla="*/ 0 h 6687210"/>
              <a:gd name="connsiteX2" fmla="*/ 0 w 8631301"/>
              <a:gd name="connsiteY2" fmla="*/ 5367969 h 6687210"/>
              <a:gd name="connsiteX3" fmla="*/ 1556981 w 8631301"/>
              <a:gd name="connsiteY3" fmla="*/ 6687210 h 6687210"/>
              <a:gd name="connsiteX4" fmla="*/ 1622552 w 8631301"/>
              <a:gd name="connsiteY4" fmla="*/ 6680790 h 6687210"/>
              <a:gd name="connsiteX5" fmla="*/ 1687395 w 8631301"/>
              <a:gd name="connsiteY5" fmla="*/ 6673902 h 6687210"/>
              <a:gd name="connsiteX6" fmla="*/ 1751517 w 8631301"/>
              <a:gd name="connsiteY6" fmla="*/ 6666549 h 6687210"/>
              <a:gd name="connsiteX7" fmla="*/ 1814923 w 8631301"/>
              <a:gd name="connsiteY7" fmla="*/ 6658735 h 6687210"/>
              <a:gd name="connsiteX8" fmla="*/ 1877621 w 8631301"/>
              <a:gd name="connsiteY8" fmla="*/ 6650463 h 6687210"/>
              <a:gd name="connsiteX9" fmla="*/ 1939616 w 8631301"/>
              <a:gd name="connsiteY9" fmla="*/ 6641737 h 6687210"/>
              <a:gd name="connsiteX10" fmla="*/ 2000915 w 8631301"/>
              <a:gd name="connsiteY10" fmla="*/ 6632561 h 6687210"/>
              <a:gd name="connsiteX11" fmla="*/ 2061524 w 8631301"/>
              <a:gd name="connsiteY11" fmla="*/ 6622937 h 6687210"/>
              <a:gd name="connsiteX12" fmla="*/ 2121449 w 8631301"/>
              <a:gd name="connsiteY12" fmla="*/ 6612869 h 6687210"/>
              <a:gd name="connsiteX13" fmla="*/ 2180698 w 8631301"/>
              <a:gd name="connsiteY13" fmla="*/ 6602362 h 6687210"/>
              <a:gd name="connsiteX14" fmla="*/ 2239276 w 8631301"/>
              <a:gd name="connsiteY14" fmla="*/ 6591417 h 6687210"/>
              <a:gd name="connsiteX15" fmla="*/ 2297189 w 8631301"/>
              <a:gd name="connsiteY15" fmla="*/ 6580040 h 6687210"/>
              <a:gd name="connsiteX16" fmla="*/ 2354444 w 8631301"/>
              <a:gd name="connsiteY16" fmla="*/ 6568233 h 6687210"/>
              <a:gd name="connsiteX17" fmla="*/ 2411048 w 8631301"/>
              <a:gd name="connsiteY17" fmla="*/ 6555999 h 6687210"/>
              <a:gd name="connsiteX18" fmla="*/ 2467006 w 8631301"/>
              <a:gd name="connsiteY18" fmla="*/ 6543344 h 6687210"/>
              <a:gd name="connsiteX19" fmla="*/ 2522325 w 8631301"/>
              <a:gd name="connsiteY19" fmla="*/ 6530269 h 6687210"/>
              <a:gd name="connsiteX20" fmla="*/ 2577011 w 8631301"/>
              <a:gd name="connsiteY20" fmla="*/ 6516778 h 6687210"/>
              <a:gd name="connsiteX21" fmla="*/ 2631071 w 8631301"/>
              <a:gd name="connsiteY21" fmla="*/ 6502876 h 6687210"/>
              <a:gd name="connsiteX22" fmla="*/ 2684511 w 8631301"/>
              <a:gd name="connsiteY22" fmla="*/ 6488565 h 6687210"/>
              <a:gd name="connsiteX23" fmla="*/ 2737336 w 8631301"/>
              <a:gd name="connsiteY23" fmla="*/ 6473849 h 6687210"/>
              <a:gd name="connsiteX24" fmla="*/ 2789555 w 8631301"/>
              <a:gd name="connsiteY24" fmla="*/ 6458731 h 6687210"/>
              <a:gd name="connsiteX25" fmla="*/ 2841173 w 8631301"/>
              <a:gd name="connsiteY25" fmla="*/ 6443216 h 6687210"/>
              <a:gd name="connsiteX26" fmla="*/ 2892195 w 8631301"/>
              <a:gd name="connsiteY26" fmla="*/ 6427305 h 6687210"/>
              <a:gd name="connsiteX27" fmla="*/ 2942630 w 8631301"/>
              <a:gd name="connsiteY27" fmla="*/ 6411004 h 6687210"/>
              <a:gd name="connsiteX28" fmla="*/ 2992482 w 8631301"/>
              <a:gd name="connsiteY28" fmla="*/ 6394316 h 6687210"/>
              <a:gd name="connsiteX29" fmla="*/ 3041759 w 8631301"/>
              <a:gd name="connsiteY29" fmla="*/ 6377243 h 6687210"/>
              <a:gd name="connsiteX30" fmla="*/ 3090466 w 8631301"/>
              <a:gd name="connsiteY30" fmla="*/ 6359791 h 6687210"/>
              <a:gd name="connsiteX31" fmla="*/ 3138610 w 8631301"/>
              <a:gd name="connsiteY31" fmla="*/ 6341961 h 6687210"/>
              <a:gd name="connsiteX32" fmla="*/ 3186198 w 8631301"/>
              <a:gd name="connsiteY32" fmla="*/ 6323757 h 6687210"/>
              <a:gd name="connsiteX33" fmla="*/ 3233235 w 8631301"/>
              <a:gd name="connsiteY33" fmla="*/ 6305184 h 6687210"/>
              <a:gd name="connsiteX34" fmla="*/ 3279728 w 8631301"/>
              <a:gd name="connsiteY34" fmla="*/ 6286245 h 6687210"/>
              <a:gd name="connsiteX35" fmla="*/ 3325684 w 8631301"/>
              <a:gd name="connsiteY35" fmla="*/ 6266942 h 6687210"/>
              <a:gd name="connsiteX36" fmla="*/ 3371108 w 8631301"/>
              <a:gd name="connsiteY36" fmla="*/ 6247281 h 6687210"/>
              <a:gd name="connsiteX37" fmla="*/ 3416007 w 8631301"/>
              <a:gd name="connsiteY37" fmla="*/ 6227263 h 6687210"/>
              <a:gd name="connsiteX38" fmla="*/ 3460387 w 8631301"/>
              <a:gd name="connsiteY38" fmla="*/ 6206893 h 6687210"/>
              <a:gd name="connsiteX39" fmla="*/ 3504255 w 8631301"/>
              <a:gd name="connsiteY39" fmla="*/ 6186174 h 6687210"/>
              <a:gd name="connsiteX40" fmla="*/ 3547617 w 8631301"/>
              <a:gd name="connsiteY40" fmla="*/ 6165110 h 6687210"/>
              <a:gd name="connsiteX41" fmla="*/ 3590480 w 8631301"/>
              <a:gd name="connsiteY41" fmla="*/ 6143704 h 6687210"/>
              <a:gd name="connsiteX42" fmla="*/ 3632849 w 8631301"/>
              <a:gd name="connsiteY42" fmla="*/ 6121960 h 6687210"/>
              <a:gd name="connsiteX43" fmla="*/ 3674731 w 8631301"/>
              <a:gd name="connsiteY43" fmla="*/ 6099881 h 6687210"/>
              <a:gd name="connsiteX44" fmla="*/ 3716133 w 8631301"/>
              <a:gd name="connsiteY44" fmla="*/ 6077471 h 6687210"/>
              <a:gd name="connsiteX45" fmla="*/ 3757060 w 8631301"/>
              <a:gd name="connsiteY45" fmla="*/ 6054733 h 6687210"/>
              <a:gd name="connsiteX46" fmla="*/ 3797519 w 8631301"/>
              <a:gd name="connsiteY46" fmla="*/ 6031671 h 6687210"/>
              <a:gd name="connsiteX47" fmla="*/ 3837517 w 8631301"/>
              <a:gd name="connsiteY47" fmla="*/ 6008288 h 6687210"/>
              <a:gd name="connsiteX48" fmla="*/ 3877059 w 8631301"/>
              <a:gd name="connsiteY48" fmla="*/ 5984588 h 6687210"/>
              <a:gd name="connsiteX49" fmla="*/ 3916152 w 8631301"/>
              <a:gd name="connsiteY49" fmla="*/ 5960574 h 6687210"/>
              <a:gd name="connsiteX50" fmla="*/ 3954803 w 8631301"/>
              <a:gd name="connsiteY50" fmla="*/ 5936250 h 6687210"/>
              <a:gd name="connsiteX51" fmla="*/ 3993018 w 8631301"/>
              <a:gd name="connsiteY51" fmla="*/ 5911619 h 6687210"/>
              <a:gd name="connsiteX52" fmla="*/ 4030802 w 8631301"/>
              <a:gd name="connsiteY52" fmla="*/ 5886685 h 6687210"/>
              <a:gd name="connsiteX53" fmla="*/ 4068163 w 8631301"/>
              <a:gd name="connsiteY53" fmla="*/ 5861452 h 6687210"/>
              <a:gd name="connsiteX54" fmla="*/ 4105107 w 8631301"/>
              <a:gd name="connsiteY54" fmla="*/ 5835922 h 6687210"/>
              <a:gd name="connsiteX55" fmla="*/ 4141640 w 8631301"/>
              <a:gd name="connsiteY55" fmla="*/ 5810100 h 6687210"/>
              <a:gd name="connsiteX56" fmla="*/ 4177768 w 8631301"/>
              <a:gd name="connsiteY56" fmla="*/ 5783988 h 6687210"/>
              <a:gd name="connsiteX57" fmla="*/ 4213498 w 8631301"/>
              <a:gd name="connsiteY57" fmla="*/ 5757591 h 6687210"/>
              <a:gd name="connsiteX58" fmla="*/ 4248836 w 8631301"/>
              <a:gd name="connsiteY58" fmla="*/ 5730912 h 6687210"/>
              <a:gd name="connsiteX59" fmla="*/ 4283788 w 8631301"/>
              <a:gd name="connsiteY59" fmla="*/ 5703955 h 6687210"/>
              <a:gd name="connsiteX60" fmla="*/ 4318361 w 8631301"/>
              <a:gd name="connsiteY60" fmla="*/ 5676722 h 6687210"/>
              <a:gd name="connsiteX61" fmla="*/ 4352561 w 8631301"/>
              <a:gd name="connsiteY61" fmla="*/ 5649218 h 6687210"/>
              <a:gd name="connsiteX62" fmla="*/ 4386395 w 8631301"/>
              <a:gd name="connsiteY62" fmla="*/ 5621446 h 6687210"/>
              <a:gd name="connsiteX63" fmla="*/ 4419869 w 8631301"/>
              <a:gd name="connsiteY63" fmla="*/ 5593409 h 6687210"/>
              <a:gd name="connsiteX64" fmla="*/ 4452988 w 8631301"/>
              <a:gd name="connsiteY64" fmla="*/ 5565111 h 6687210"/>
              <a:gd name="connsiteX65" fmla="*/ 4485760 w 8631301"/>
              <a:gd name="connsiteY65" fmla="*/ 5536556 h 6687210"/>
              <a:gd name="connsiteX66" fmla="*/ 4518191 w 8631301"/>
              <a:gd name="connsiteY66" fmla="*/ 5507747 h 6687210"/>
              <a:gd name="connsiteX67" fmla="*/ 4550287 w 8631301"/>
              <a:gd name="connsiteY67" fmla="*/ 5478687 h 6687210"/>
              <a:gd name="connsiteX68" fmla="*/ 4582054 w 8631301"/>
              <a:gd name="connsiteY68" fmla="*/ 5449380 h 6687210"/>
              <a:gd name="connsiteX69" fmla="*/ 4613500 w 8631301"/>
              <a:gd name="connsiteY69" fmla="*/ 5419830 h 6687210"/>
              <a:gd name="connsiteX70" fmla="*/ 4644629 w 8631301"/>
              <a:gd name="connsiteY70" fmla="*/ 5390040 h 6687210"/>
              <a:gd name="connsiteX71" fmla="*/ 4675449 w 8631301"/>
              <a:gd name="connsiteY71" fmla="*/ 5360014 h 6687210"/>
              <a:gd name="connsiteX72" fmla="*/ 4705966 w 8631301"/>
              <a:gd name="connsiteY72" fmla="*/ 5329755 h 6687210"/>
              <a:gd name="connsiteX73" fmla="*/ 4736185 w 8631301"/>
              <a:gd name="connsiteY73" fmla="*/ 5299266 h 6687210"/>
              <a:gd name="connsiteX74" fmla="*/ 4766115 w 8631301"/>
              <a:gd name="connsiteY74" fmla="*/ 5268551 h 6687210"/>
              <a:gd name="connsiteX75" fmla="*/ 4795760 w 8631301"/>
              <a:gd name="connsiteY75" fmla="*/ 5237614 h 6687210"/>
              <a:gd name="connsiteX76" fmla="*/ 4825127 w 8631301"/>
              <a:gd name="connsiteY76" fmla="*/ 5206458 h 6687210"/>
              <a:gd name="connsiteX77" fmla="*/ 4854223 w 8631301"/>
              <a:gd name="connsiteY77" fmla="*/ 5175087 h 6687210"/>
              <a:gd name="connsiteX78" fmla="*/ 4883054 w 8631301"/>
              <a:gd name="connsiteY78" fmla="*/ 5143504 h 6687210"/>
              <a:gd name="connsiteX79" fmla="*/ 4911626 w 8631301"/>
              <a:gd name="connsiteY79" fmla="*/ 5111713 h 6687210"/>
              <a:gd name="connsiteX80" fmla="*/ 4939945 w 8631301"/>
              <a:gd name="connsiteY80" fmla="*/ 5079717 h 6687210"/>
              <a:gd name="connsiteX81" fmla="*/ 4968018 w 8631301"/>
              <a:gd name="connsiteY81" fmla="*/ 5047519 h 6687210"/>
              <a:gd name="connsiteX82" fmla="*/ 4995852 w 8631301"/>
              <a:gd name="connsiteY82" fmla="*/ 5015124 h 6687210"/>
              <a:gd name="connsiteX83" fmla="*/ 5023452 w 8631301"/>
              <a:gd name="connsiteY83" fmla="*/ 4982535 h 6687210"/>
              <a:gd name="connsiteX84" fmla="*/ 5050824 w 8631301"/>
              <a:gd name="connsiteY84" fmla="*/ 4949755 h 6687210"/>
              <a:gd name="connsiteX85" fmla="*/ 5077976 w 8631301"/>
              <a:gd name="connsiteY85" fmla="*/ 4916787 h 6687210"/>
              <a:gd name="connsiteX86" fmla="*/ 5104914 w 8631301"/>
              <a:gd name="connsiteY86" fmla="*/ 4883636 h 6687210"/>
              <a:gd name="connsiteX87" fmla="*/ 5131644 w 8631301"/>
              <a:gd name="connsiteY87" fmla="*/ 4850305 h 6687210"/>
              <a:gd name="connsiteX88" fmla="*/ 5158171 w 8631301"/>
              <a:gd name="connsiteY88" fmla="*/ 4816797 h 6687210"/>
              <a:gd name="connsiteX89" fmla="*/ 5210647 w 8631301"/>
              <a:gd name="connsiteY89" fmla="*/ 4749265 h 6687210"/>
              <a:gd name="connsiteX90" fmla="*/ 5262391 w 8631301"/>
              <a:gd name="connsiteY90" fmla="*/ 4681068 h 6687210"/>
              <a:gd name="connsiteX91" fmla="*/ 5313455 w 8631301"/>
              <a:gd name="connsiteY91" fmla="*/ 4612234 h 6687210"/>
              <a:gd name="connsiteX92" fmla="*/ 5363889 w 8631301"/>
              <a:gd name="connsiteY92" fmla="*/ 4542793 h 6687210"/>
              <a:gd name="connsiteX93" fmla="*/ 5413745 w 8631301"/>
              <a:gd name="connsiteY93" fmla="*/ 4472771 h 6687210"/>
              <a:gd name="connsiteX94" fmla="*/ 5463072 w 8631301"/>
              <a:gd name="connsiteY94" fmla="*/ 4402196 h 6687210"/>
              <a:gd name="connsiteX95" fmla="*/ 5511922 w 8631301"/>
              <a:gd name="connsiteY95" fmla="*/ 4331098 h 6687210"/>
              <a:gd name="connsiteX96" fmla="*/ 5560344 w 8631301"/>
              <a:gd name="connsiteY96" fmla="*/ 4259503 h 6687210"/>
              <a:gd name="connsiteX97" fmla="*/ 5608391 w 8631301"/>
              <a:gd name="connsiteY97" fmla="*/ 4187441 h 6687210"/>
              <a:gd name="connsiteX98" fmla="*/ 5679867 w 8631301"/>
              <a:gd name="connsiteY98" fmla="*/ 4078531 h 6687210"/>
              <a:gd name="connsiteX99" fmla="*/ 5750781 w 8631301"/>
              <a:gd name="connsiteY99" fmla="*/ 3968727 h 6687210"/>
              <a:gd name="connsiteX100" fmla="*/ 5868190 w 8631301"/>
              <a:gd name="connsiteY100" fmla="*/ 3783989 h 6687210"/>
              <a:gd name="connsiteX101" fmla="*/ 6197916 w 8631301"/>
              <a:gd name="connsiteY101" fmla="*/ 3258640 h 6687210"/>
              <a:gd name="connsiteX102" fmla="*/ 6294137 w 8631301"/>
              <a:gd name="connsiteY102" fmla="*/ 3107321 h 6687210"/>
              <a:gd name="connsiteX103" fmla="*/ 6367357 w 8631301"/>
              <a:gd name="connsiteY103" fmla="*/ 2993735 h 6687210"/>
              <a:gd name="connsiteX104" fmla="*/ 6447904 w 8631301"/>
              <a:gd name="connsiteY104" fmla="*/ 2869788 h 6687210"/>
              <a:gd name="connsiteX105" fmla="*/ 6558874 w 8631301"/>
              <a:gd name="connsiteY105" fmla="*/ 2696807 h 6687210"/>
              <a:gd name="connsiteX106" fmla="*/ 6970940 w 8631301"/>
              <a:gd name="connsiteY106" fmla="*/ 2045274 h 6687210"/>
              <a:gd name="connsiteX107" fmla="*/ 7081462 w 8631301"/>
              <a:gd name="connsiteY107" fmla="*/ 1872743 h 6687210"/>
              <a:gd name="connsiteX108" fmla="*/ 7164986 w 8631301"/>
              <a:gd name="connsiteY108" fmla="*/ 1744202 h 6687210"/>
              <a:gd name="connsiteX109" fmla="*/ 7221058 w 8631301"/>
              <a:gd name="connsiteY109" fmla="*/ 1659017 h 6687210"/>
              <a:gd name="connsiteX110" fmla="*/ 7277496 w 8631301"/>
              <a:gd name="connsiteY110" fmla="*/ 1574303 h 6687210"/>
              <a:gd name="connsiteX111" fmla="*/ 7334350 w 8631301"/>
              <a:gd name="connsiteY111" fmla="*/ 1490113 h 6687210"/>
              <a:gd name="connsiteX112" fmla="*/ 7391664 w 8631301"/>
              <a:gd name="connsiteY112" fmla="*/ 1406503 h 6687210"/>
              <a:gd name="connsiteX113" fmla="*/ 7449488 w 8631301"/>
              <a:gd name="connsiteY113" fmla="*/ 1323526 h 6687210"/>
              <a:gd name="connsiteX114" fmla="*/ 7507868 w 8631301"/>
              <a:gd name="connsiteY114" fmla="*/ 1241237 h 6687210"/>
              <a:gd name="connsiteX115" fmla="*/ 7566851 w 8631301"/>
              <a:gd name="connsiteY115" fmla="*/ 1159689 h 6687210"/>
              <a:gd name="connsiteX116" fmla="*/ 7596584 w 8631301"/>
              <a:gd name="connsiteY116" fmla="*/ 1119210 h 6687210"/>
              <a:gd name="connsiteX117" fmla="*/ 7626486 w 8631301"/>
              <a:gd name="connsiteY117" fmla="*/ 1078937 h 6687210"/>
              <a:gd name="connsiteX118" fmla="*/ 7656562 w 8631301"/>
              <a:gd name="connsiteY118" fmla="*/ 1038876 h 6687210"/>
              <a:gd name="connsiteX119" fmla="*/ 7686818 w 8631301"/>
              <a:gd name="connsiteY119" fmla="*/ 999035 h 6687210"/>
              <a:gd name="connsiteX120" fmla="*/ 7717261 w 8631301"/>
              <a:gd name="connsiteY120" fmla="*/ 959419 h 6687210"/>
              <a:gd name="connsiteX121" fmla="*/ 7747897 w 8631301"/>
              <a:gd name="connsiteY121" fmla="*/ 920037 h 6687210"/>
              <a:gd name="connsiteX122" fmla="*/ 7778730 w 8631301"/>
              <a:gd name="connsiteY122" fmla="*/ 880894 h 6687210"/>
              <a:gd name="connsiteX123" fmla="*/ 7809768 w 8631301"/>
              <a:gd name="connsiteY123" fmla="*/ 841997 h 6687210"/>
              <a:gd name="connsiteX124" fmla="*/ 7841015 w 8631301"/>
              <a:gd name="connsiteY124" fmla="*/ 803354 h 6687210"/>
              <a:gd name="connsiteX125" fmla="*/ 7872479 w 8631301"/>
              <a:gd name="connsiteY125" fmla="*/ 764970 h 6687210"/>
              <a:gd name="connsiteX126" fmla="*/ 7904165 w 8631301"/>
              <a:gd name="connsiteY126" fmla="*/ 726853 h 6687210"/>
              <a:gd name="connsiteX127" fmla="*/ 7936078 w 8631301"/>
              <a:gd name="connsiteY127" fmla="*/ 689010 h 6687210"/>
              <a:gd name="connsiteX128" fmla="*/ 7968225 w 8631301"/>
              <a:gd name="connsiteY128" fmla="*/ 651447 h 6687210"/>
              <a:gd name="connsiteX129" fmla="*/ 8000612 w 8631301"/>
              <a:gd name="connsiteY129" fmla="*/ 614171 h 6687210"/>
              <a:gd name="connsiteX130" fmla="*/ 8033245 w 8631301"/>
              <a:gd name="connsiteY130" fmla="*/ 577189 h 6687210"/>
              <a:gd name="connsiteX131" fmla="*/ 8066128 w 8631301"/>
              <a:gd name="connsiteY131" fmla="*/ 540507 h 6687210"/>
              <a:gd name="connsiteX132" fmla="*/ 8099270 w 8631301"/>
              <a:gd name="connsiteY132" fmla="*/ 504132 h 6687210"/>
              <a:gd name="connsiteX133" fmla="*/ 8132674 w 8631301"/>
              <a:gd name="connsiteY133" fmla="*/ 468072 h 6687210"/>
              <a:gd name="connsiteX134" fmla="*/ 8166348 w 8631301"/>
              <a:gd name="connsiteY134" fmla="*/ 432332 h 6687210"/>
              <a:gd name="connsiteX135" fmla="*/ 8200297 w 8631301"/>
              <a:gd name="connsiteY135" fmla="*/ 396920 h 6687210"/>
              <a:gd name="connsiteX136" fmla="*/ 8234527 w 8631301"/>
              <a:gd name="connsiteY136" fmla="*/ 361843 h 6687210"/>
              <a:gd name="connsiteX137" fmla="*/ 8269044 w 8631301"/>
              <a:gd name="connsiteY137" fmla="*/ 327107 h 6687210"/>
              <a:gd name="connsiteX138" fmla="*/ 8303854 w 8631301"/>
              <a:gd name="connsiteY138" fmla="*/ 292718 h 6687210"/>
              <a:gd name="connsiteX139" fmla="*/ 8338963 w 8631301"/>
              <a:gd name="connsiteY139" fmla="*/ 258685 h 6687210"/>
              <a:gd name="connsiteX140" fmla="*/ 8374376 w 8631301"/>
              <a:gd name="connsiteY140" fmla="*/ 225013 h 6687210"/>
              <a:gd name="connsiteX141" fmla="*/ 8410101 w 8631301"/>
              <a:gd name="connsiteY141" fmla="*/ 191709 h 6687210"/>
              <a:gd name="connsiteX142" fmla="*/ 8446141 w 8631301"/>
              <a:gd name="connsiteY142" fmla="*/ 158780 h 6687210"/>
              <a:gd name="connsiteX143" fmla="*/ 8482505 w 8631301"/>
              <a:gd name="connsiteY143" fmla="*/ 126233 h 6687210"/>
              <a:gd name="connsiteX144" fmla="*/ 8519196 w 8631301"/>
              <a:gd name="connsiteY144" fmla="*/ 94075 h 6687210"/>
              <a:gd name="connsiteX145" fmla="*/ 8556222 w 8631301"/>
              <a:gd name="connsiteY145" fmla="*/ 62312 h 6687210"/>
              <a:gd name="connsiteX146" fmla="*/ 8593588 w 8631301"/>
              <a:gd name="connsiteY146" fmla="*/ 30951 h 6687210"/>
              <a:gd name="connsiteX147" fmla="*/ 8631301 w 8631301"/>
              <a:gd name="connsiteY147" fmla="*/ 0 h 6687210"/>
              <a:gd name="connsiteX0" fmla="*/ 8636594 w 8636594"/>
              <a:gd name="connsiteY0" fmla="*/ 0 h 6687210"/>
              <a:gd name="connsiteX1" fmla="*/ 5293 w 8636594"/>
              <a:gd name="connsiteY1" fmla="*/ 0 h 6687210"/>
              <a:gd name="connsiteX2" fmla="*/ 0 w 8636594"/>
              <a:gd name="connsiteY2" fmla="*/ 5587843 h 6687210"/>
              <a:gd name="connsiteX3" fmla="*/ 1562274 w 8636594"/>
              <a:gd name="connsiteY3" fmla="*/ 6687210 h 6687210"/>
              <a:gd name="connsiteX4" fmla="*/ 1627845 w 8636594"/>
              <a:gd name="connsiteY4" fmla="*/ 6680790 h 6687210"/>
              <a:gd name="connsiteX5" fmla="*/ 1692688 w 8636594"/>
              <a:gd name="connsiteY5" fmla="*/ 6673902 h 6687210"/>
              <a:gd name="connsiteX6" fmla="*/ 1756810 w 8636594"/>
              <a:gd name="connsiteY6" fmla="*/ 6666549 h 6687210"/>
              <a:gd name="connsiteX7" fmla="*/ 1820216 w 8636594"/>
              <a:gd name="connsiteY7" fmla="*/ 6658735 h 6687210"/>
              <a:gd name="connsiteX8" fmla="*/ 1882914 w 8636594"/>
              <a:gd name="connsiteY8" fmla="*/ 6650463 h 6687210"/>
              <a:gd name="connsiteX9" fmla="*/ 1944909 w 8636594"/>
              <a:gd name="connsiteY9" fmla="*/ 6641737 h 6687210"/>
              <a:gd name="connsiteX10" fmla="*/ 2006208 w 8636594"/>
              <a:gd name="connsiteY10" fmla="*/ 6632561 h 6687210"/>
              <a:gd name="connsiteX11" fmla="*/ 2066817 w 8636594"/>
              <a:gd name="connsiteY11" fmla="*/ 6622937 h 6687210"/>
              <a:gd name="connsiteX12" fmla="*/ 2126742 w 8636594"/>
              <a:gd name="connsiteY12" fmla="*/ 6612869 h 6687210"/>
              <a:gd name="connsiteX13" fmla="*/ 2185991 w 8636594"/>
              <a:gd name="connsiteY13" fmla="*/ 6602362 h 6687210"/>
              <a:gd name="connsiteX14" fmla="*/ 2244569 w 8636594"/>
              <a:gd name="connsiteY14" fmla="*/ 6591417 h 6687210"/>
              <a:gd name="connsiteX15" fmla="*/ 2302482 w 8636594"/>
              <a:gd name="connsiteY15" fmla="*/ 6580040 h 6687210"/>
              <a:gd name="connsiteX16" fmla="*/ 2359737 w 8636594"/>
              <a:gd name="connsiteY16" fmla="*/ 6568233 h 6687210"/>
              <a:gd name="connsiteX17" fmla="*/ 2416341 w 8636594"/>
              <a:gd name="connsiteY17" fmla="*/ 6555999 h 6687210"/>
              <a:gd name="connsiteX18" fmla="*/ 2472299 w 8636594"/>
              <a:gd name="connsiteY18" fmla="*/ 6543344 h 6687210"/>
              <a:gd name="connsiteX19" fmla="*/ 2527618 w 8636594"/>
              <a:gd name="connsiteY19" fmla="*/ 6530269 h 6687210"/>
              <a:gd name="connsiteX20" fmla="*/ 2582304 w 8636594"/>
              <a:gd name="connsiteY20" fmla="*/ 6516778 h 6687210"/>
              <a:gd name="connsiteX21" fmla="*/ 2636364 w 8636594"/>
              <a:gd name="connsiteY21" fmla="*/ 6502876 h 6687210"/>
              <a:gd name="connsiteX22" fmla="*/ 2689804 w 8636594"/>
              <a:gd name="connsiteY22" fmla="*/ 6488565 h 6687210"/>
              <a:gd name="connsiteX23" fmla="*/ 2742629 w 8636594"/>
              <a:gd name="connsiteY23" fmla="*/ 6473849 h 6687210"/>
              <a:gd name="connsiteX24" fmla="*/ 2794848 w 8636594"/>
              <a:gd name="connsiteY24" fmla="*/ 6458731 h 6687210"/>
              <a:gd name="connsiteX25" fmla="*/ 2846466 w 8636594"/>
              <a:gd name="connsiteY25" fmla="*/ 6443216 h 6687210"/>
              <a:gd name="connsiteX26" fmla="*/ 2897488 w 8636594"/>
              <a:gd name="connsiteY26" fmla="*/ 6427305 h 6687210"/>
              <a:gd name="connsiteX27" fmla="*/ 2947923 w 8636594"/>
              <a:gd name="connsiteY27" fmla="*/ 6411004 h 6687210"/>
              <a:gd name="connsiteX28" fmla="*/ 2997775 w 8636594"/>
              <a:gd name="connsiteY28" fmla="*/ 6394316 h 6687210"/>
              <a:gd name="connsiteX29" fmla="*/ 3047052 w 8636594"/>
              <a:gd name="connsiteY29" fmla="*/ 6377243 h 6687210"/>
              <a:gd name="connsiteX30" fmla="*/ 3095759 w 8636594"/>
              <a:gd name="connsiteY30" fmla="*/ 6359791 h 6687210"/>
              <a:gd name="connsiteX31" fmla="*/ 3143903 w 8636594"/>
              <a:gd name="connsiteY31" fmla="*/ 6341961 h 6687210"/>
              <a:gd name="connsiteX32" fmla="*/ 3191491 w 8636594"/>
              <a:gd name="connsiteY32" fmla="*/ 6323757 h 6687210"/>
              <a:gd name="connsiteX33" fmla="*/ 3238528 w 8636594"/>
              <a:gd name="connsiteY33" fmla="*/ 6305184 h 6687210"/>
              <a:gd name="connsiteX34" fmla="*/ 3285021 w 8636594"/>
              <a:gd name="connsiteY34" fmla="*/ 6286245 h 6687210"/>
              <a:gd name="connsiteX35" fmla="*/ 3330977 w 8636594"/>
              <a:gd name="connsiteY35" fmla="*/ 6266942 h 6687210"/>
              <a:gd name="connsiteX36" fmla="*/ 3376401 w 8636594"/>
              <a:gd name="connsiteY36" fmla="*/ 6247281 h 6687210"/>
              <a:gd name="connsiteX37" fmla="*/ 3421300 w 8636594"/>
              <a:gd name="connsiteY37" fmla="*/ 6227263 h 6687210"/>
              <a:gd name="connsiteX38" fmla="*/ 3465680 w 8636594"/>
              <a:gd name="connsiteY38" fmla="*/ 6206893 h 6687210"/>
              <a:gd name="connsiteX39" fmla="*/ 3509548 w 8636594"/>
              <a:gd name="connsiteY39" fmla="*/ 6186174 h 6687210"/>
              <a:gd name="connsiteX40" fmla="*/ 3552910 w 8636594"/>
              <a:gd name="connsiteY40" fmla="*/ 6165110 h 6687210"/>
              <a:gd name="connsiteX41" fmla="*/ 3595773 w 8636594"/>
              <a:gd name="connsiteY41" fmla="*/ 6143704 h 6687210"/>
              <a:gd name="connsiteX42" fmla="*/ 3638142 w 8636594"/>
              <a:gd name="connsiteY42" fmla="*/ 6121960 h 6687210"/>
              <a:gd name="connsiteX43" fmla="*/ 3680024 w 8636594"/>
              <a:gd name="connsiteY43" fmla="*/ 6099881 h 6687210"/>
              <a:gd name="connsiteX44" fmla="*/ 3721426 w 8636594"/>
              <a:gd name="connsiteY44" fmla="*/ 6077471 h 6687210"/>
              <a:gd name="connsiteX45" fmla="*/ 3762353 w 8636594"/>
              <a:gd name="connsiteY45" fmla="*/ 6054733 h 6687210"/>
              <a:gd name="connsiteX46" fmla="*/ 3802812 w 8636594"/>
              <a:gd name="connsiteY46" fmla="*/ 6031671 h 6687210"/>
              <a:gd name="connsiteX47" fmla="*/ 3842810 w 8636594"/>
              <a:gd name="connsiteY47" fmla="*/ 6008288 h 6687210"/>
              <a:gd name="connsiteX48" fmla="*/ 3882352 w 8636594"/>
              <a:gd name="connsiteY48" fmla="*/ 5984588 h 6687210"/>
              <a:gd name="connsiteX49" fmla="*/ 3921445 w 8636594"/>
              <a:gd name="connsiteY49" fmla="*/ 5960574 h 6687210"/>
              <a:gd name="connsiteX50" fmla="*/ 3960096 w 8636594"/>
              <a:gd name="connsiteY50" fmla="*/ 5936250 h 6687210"/>
              <a:gd name="connsiteX51" fmla="*/ 3998311 w 8636594"/>
              <a:gd name="connsiteY51" fmla="*/ 5911619 h 6687210"/>
              <a:gd name="connsiteX52" fmla="*/ 4036095 w 8636594"/>
              <a:gd name="connsiteY52" fmla="*/ 5886685 h 6687210"/>
              <a:gd name="connsiteX53" fmla="*/ 4073456 w 8636594"/>
              <a:gd name="connsiteY53" fmla="*/ 5861452 h 6687210"/>
              <a:gd name="connsiteX54" fmla="*/ 4110400 w 8636594"/>
              <a:gd name="connsiteY54" fmla="*/ 5835922 h 6687210"/>
              <a:gd name="connsiteX55" fmla="*/ 4146933 w 8636594"/>
              <a:gd name="connsiteY55" fmla="*/ 5810100 h 6687210"/>
              <a:gd name="connsiteX56" fmla="*/ 4183061 w 8636594"/>
              <a:gd name="connsiteY56" fmla="*/ 5783988 h 6687210"/>
              <a:gd name="connsiteX57" fmla="*/ 4218791 w 8636594"/>
              <a:gd name="connsiteY57" fmla="*/ 5757591 h 6687210"/>
              <a:gd name="connsiteX58" fmla="*/ 4254129 w 8636594"/>
              <a:gd name="connsiteY58" fmla="*/ 5730912 h 6687210"/>
              <a:gd name="connsiteX59" fmla="*/ 4289081 w 8636594"/>
              <a:gd name="connsiteY59" fmla="*/ 5703955 h 6687210"/>
              <a:gd name="connsiteX60" fmla="*/ 4323654 w 8636594"/>
              <a:gd name="connsiteY60" fmla="*/ 5676722 h 6687210"/>
              <a:gd name="connsiteX61" fmla="*/ 4357854 w 8636594"/>
              <a:gd name="connsiteY61" fmla="*/ 5649218 h 6687210"/>
              <a:gd name="connsiteX62" fmla="*/ 4391688 w 8636594"/>
              <a:gd name="connsiteY62" fmla="*/ 5621446 h 6687210"/>
              <a:gd name="connsiteX63" fmla="*/ 4425162 w 8636594"/>
              <a:gd name="connsiteY63" fmla="*/ 5593409 h 6687210"/>
              <a:gd name="connsiteX64" fmla="*/ 4458281 w 8636594"/>
              <a:gd name="connsiteY64" fmla="*/ 5565111 h 6687210"/>
              <a:gd name="connsiteX65" fmla="*/ 4491053 w 8636594"/>
              <a:gd name="connsiteY65" fmla="*/ 5536556 h 6687210"/>
              <a:gd name="connsiteX66" fmla="*/ 4523484 w 8636594"/>
              <a:gd name="connsiteY66" fmla="*/ 5507747 h 6687210"/>
              <a:gd name="connsiteX67" fmla="*/ 4555580 w 8636594"/>
              <a:gd name="connsiteY67" fmla="*/ 5478687 h 6687210"/>
              <a:gd name="connsiteX68" fmla="*/ 4587347 w 8636594"/>
              <a:gd name="connsiteY68" fmla="*/ 5449380 h 6687210"/>
              <a:gd name="connsiteX69" fmla="*/ 4618793 w 8636594"/>
              <a:gd name="connsiteY69" fmla="*/ 5419830 h 6687210"/>
              <a:gd name="connsiteX70" fmla="*/ 4649922 w 8636594"/>
              <a:gd name="connsiteY70" fmla="*/ 5390040 h 6687210"/>
              <a:gd name="connsiteX71" fmla="*/ 4680742 w 8636594"/>
              <a:gd name="connsiteY71" fmla="*/ 5360014 h 6687210"/>
              <a:gd name="connsiteX72" fmla="*/ 4711259 w 8636594"/>
              <a:gd name="connsiteY72" fmla="*/ 5329755 h 6687210"/>
              <a:gd name="connsiteX73" fmla="*/ 4741478 w 8636594"/>
              <a:gd name="connsiteY73" fmla="*/ 5299266 h 6687210"/>
              <a:gd name="connsiteX74" fmla="*/ 4771408 w 8636594"/>
              <a:gd name="connsiteY74" fmla="*/ 5268551 h 6687210"/>
              <a:gd name="connsiteX75" fmla="*/ 4801053 w 8636594"/>
              <a:gd name="connsiteY75" fmla="*/ 5237614 h 6687210"/>
              <a:gd name="connsiteX76" fmla="*/ 4830420 w 8636594"/>
              <a:gd name="connsiteY76" fmla="*/ 5206458 h 6687210"/>
              <a:gd name="connsiteX77" fmla="*/ 4859516 w 8636594"/>
              <a:gd name="connsiteY77" fmla="*/ 5175087 h 6687210"/>
              <a:gd name="connsiteX78" fmla="*/ 4888347 w 8636594"/>
              <a:gd name="connsiteY78" fmla="*/ 5143504 h 6687210"/>
              <a:gd name="connsiteX79" fmla="*/ 4916919 w 8636594"/>
              <a:gd name="connsiteY79" fmla="*/ 5111713 h 6687210"/>
              <a:gd name="connsiteX80" fmla="*/ 4945238 w 8636594"/>
              <a:gd name="connsiteY80" fmla="*/ 5079717 h 6687210"/>
              <a:gd name="connsiteX81" fmla="*/ 4973311 w 8636594"/>
              <a:gd name="connsiteY81" fmla="*/ 5047519 h 6687210"/>
              <a:gd name="connsiteX82" fmla="*/ 5001145 w 8636594"/>
              <a:gd name="connsiteY82" fmla="*/ 5015124 h 6687210"/>
              <a:gd name="connsiteX83" fmla="*/ 5028745 w 8636594"/>
              <a:gd name="connsiteY83" fmla="*/ 4982535 h 6687210"/>
              <a:gd name="connsiteX84" fmla="*/ 5056117 w 8636594"/>
              <a:gd name="connsiteY84" fmla="*/ 4949755 h 6687210"/>
              <a:gd name="connsiteX85" fmla="*/ 5083269 w 8636594"/>
              <a:gd name="connsiteY85" fmla="*/ 4916787 h 6687210"/>
              <a:gd name="connsiteX86" fmla="*/ 5110207 w 8636594"/>
              <a:gd name="connsiteY86" fmla="*/ 4883636 h 6687210"/>
              <a:gd name="connsiteX87" fmla="*/ 5136937 w 8636594"/>
              <a:gd name="connsiteY87" fmla="*/ 4850305 h 6687210"/>
              <a:gd name="connsiteX88" fmla="*/ 5163464 w 8636594"/>
              <a:gd name="connsiteY88" fmla="*/ 4816797 h 6687210"/>
              <a:gd name="connsiteX89" fmla="*/ 5215940 w 8636594"/>
              <a:gd name="connsiteY89" fmla="*/ 4749265 h 6687210"/>
              <a:gd name="connsiteX90" fmla="*/ 5267684 w 8636594"/>
              <a:gd name="connsiteY90" fmla="*/ 4681068 h 6687210"/>
              <a:gd name="connsiteX91" fmla="*/ 5318748 w 8636594"/>
              <a:gd name="connsiteY91" fmla="*/ 4612234 h 6687210"/>
              <a:gd name="connsiteX92" fmla="*/ 5369182 w 8636594"/>
              <a:gd name="connsiteY92" fmla="*/ 4542793 h 6687210"/>
              <a:gd name="connsiteX93" fmla="*/ 5419038 w 8636594"/>
              <a:gd name="connsiteY93" fmla="*/ 4472771 h 6687210"/>
              <a:gd name="connsiteX94" fmla="*/ 5468365 w 8636594"/>
              <a:gd name="connsiteY94" fmla="*/ 4402196 h 6687210"/>
              <a:gd name="connsiteX95" fmla="*/ 5517215 w 8636594"/>
              <a:gd name="connsiteY95" fmla="*/ 4331098 h 6687210"/>
              <a:gd name="connsiteX96" fmla="*/ 5565637 w 8636594"/>
              <a:gd name="connsiteY96" fmla="*/ 4259503 h 6687210"/>
              <a:gd name="connsiteX97" fmla="*/ 5613684 w 8636594"/>
              <a:gd name="connsiteY97" fmla="*/ 4187441 h 6687210"/>
              <a:gd name="connsiteX98" fmla="*/ 5685160 w 8636594"/>
              <a:gd name="connsiteY98" fmla="*/ 4078531 h 6687210"/>
              <a:gd name="connsiteX99" fmla="*/ 5756074 w 8636594"/>
              <a:gd name="connsiteY99" fmla="*/ 3968727 h 6687210"/>
              <a:gd name="connsiteX100" fmla="*/ 5873483 w 8636594"/>
              <a:gd name="connsiteY100" fmla="*/ 3783989 h 6687210"/>
              <a:gd name="connsiteX101" fmla="*/ 6203209 w 8636594"/>
              <a:gd name="connsiteY101" fmla="*/ 3258640 h 6687210"/>
              <a:gd name="connsiteX102" fmla="*/ 6299430 w 8636594"/>
              <a:gd name="connsiteY102" fmla="*/ 3107321 h 6687210"/>
              <a:gd name="connsiteX103" fmla="*/ 6372650 w 8636594"/>
              <a:gd name="connsiteY103" fmla="*/ 2993735 h 6687210"/>
              <a:gd name="connsiteX104" fmla="*/ 6453197 w 8636594"/>
              <a:gd name="connsiteY104" fmla="*/ 2869788 h 6687210"/>
              <a:gd name="connsiteX105" fmla="*/ 6564167 w 8636594"/>
              <a:gd name="connsiteY105" fmla="*/ 2696807 h 6687210"/>
              <a:gd name="connsiteX106" fmla="*/ 6976233 w 8636594"/>
              <a:gd name="connsiteY106" fmla="*/ 2045274 h 6687210"/>
              <a:gd name="connsiteX107" fmla="*/ 7086755 w 8636594"/>
              <a:gd name="connsiteY107" fmla="*/ 1872743 h 6687210"/>
              <a:gd name="connsiteX108" fmla="*/ 7170279 w 8636594"/>
              <a:gd name="connsiteY108" fmla="*/ 1744202 h 6687210"/>
              <a:gd name="connsiteX109" fmla="*/ 7226351 w 8636594"/>
              <a:gd name="connsiteY109" fmla="*/ 1659017 h 6687210"/>
              <a:gd name="connsiteX110" fmla="*/ 7282789 w 8636594"/>
              <a:gd name="connsiteY110" fmla="*/ 1574303 h 6687210"/>
              <a:gd name="connsiteX111" fmla="*/ 7339643 w 8636594"/>
              <a:gd name="connsiteY111" fmla="*/ 1490113 h 6687210"/>
              <a:gd name="connsiteX112" fmla="*/ 7396957 w 8636594"/>
              <a:gd name="connsiteY112" fmla="*/ 1406503 h 6687210"/>
              <a:gd name="connsiteX113" fmla="*/ 7454781 w 8636594"/>
              <a:gd name="connsiteY113" fmla="*/ 1323526 h 6687210"/>
              <a:gd name="connsiteX114" fmla="*/ 7513161 w 8636594"/>
              <a:gd name="connsiteY114" fmla="*/ 1241237 h 6687210"/>
              <a:gd name="connsiteX115" fmla="*/ 7572144 w 8636594"/>
              <a:gd name="connsiteY115" fmla="*/ 1159689 h 6687210"/>
              <a:gd name="connsiteX116" fmla="*/ 7601877 w 8636594"/>
              <a:gd name="connsiteY116" fmla="*/ 1119210 h 6687210"/>
              <a:gd name="connsiteX117" fmla="*/ 7631779 w 8636594"/>
              <a:gd name="connsiteY117" fmla="*/ 1078937 h 6687210"/>
              <a:gd name="connsiteX118" fmla="*/ 7661855 w 8636594"/>
              <a:gd name="connsiteY118" fmla="*/ 1038876 h 6687210"/>
              <a:gd name="connsiteX119" fmla="*/ 7692111 w 8636594"/>
              <a:gd name="connsiteY119" fmla="*/ 999035 h 6687210"/>
              <a:gd name="connsiteX120" fmla="*/ 7722554 w 8636594"/>
              <a:gd name="connsiteY120" fmla="*/ 959419 h 6687210"/>
              <a:gd name="connsiteX121" fmla="*/ 7753190 w 8636594"/>
              <a:gd name="connsiteY121" fmla="*/ 920037 h 6687210"/>
              <a:gd name="connsiteX122" fmla="*/ 7784023 w 8636594"/>
              <a:gd name="connsiteY122" fmla="*/ 880894 h 6687210"/>
              <a:gd name="connsiteX123" fmla="*/ 7815061 w 8636594"/>
              <a:gd name="connsiteY123" fmla="*/ 841997 h 6687210"/>
              <a:gd name="connsiteX124" fmla="*/ 7846308 w 8636594"/>
              <a:gd name="connsiteY124" fmla="*/ 803354 h 6687210"/>
              <a:gd name="connsiteX125" fmla="*/ 7877772 w 8636594"/>
              <a:gd name="connsiteY125" fmla="*/ 764970 h 6687210"/>
              <a:gd name="connsiteX126" fmla="*/ 7909458 w 8636594"/>
              <a:gd name="connsiteY126" fmla="*/ 726853 h 6687210"/>
              <a:gd name="connsiteX127" fmla="*/ 7941371 w 8636594"/>
              <a:gd name="connsiteY127" fmla="*/ 689010 h 6687210"/>
              <a:gd name="connsiteX128" fmla="*/ 7973518 w 8636594"/>
              <a:gd name="connsiteY128" fmla="*/ 651447 h 6687210"/>
              <a:gd name="connsiteX129" fmla="*/ 8005905 w 8636594"/>
              <a:gd name="connsiteY129" fmla="*/ 614171 h 6687210"/>
              <a:gd name="connsiteX130" fmla="*/ 8038538 w 8636594"/>
              <a:gd name="connsiteY130" fmla="*/ 577189 h 6687210"/>
              <a:gd name="connsiteX131" fmla="*/ 8071421 w 8636594"/>
              <a:gd name="connsiteY131" fmla="*/ 540507 h 6687210"/>
              <a:gd name="connsiteX132" fmla="*/ 8104563 w 8636594"/>
              <a:gd name="connsiteY132" fmla="*/ 504132 h 6687210"/>
              <a:gd name="connsiteX133" fmla="*/ 8137967 w 8636594"/>
              <a:gd name="connsiteY133" fmla="*/ 468072 h 6687210"/>
              <a:gd name="connsiteX134" fmla="*/ 8171641 w 8636594"/>
              <a:gd name="connsiteY134" fmla="*/ 432332 h 6687210"/>
              <a:gd name="connsiteX135" fmla="*/ 8205590 w 8636594"/>
              <a:gd name="connsiteY135" fmla="*/ 396920 h 6687210"/>
              <a:gd name="connsiteX136" fmla="*/ 8239820 w 8636594"/>
              <a:gd name="connsiteY136" fmla="*/ 361843 h 6687210"/>
              <a:gd name="connsiteX137" fmla="*/ 8274337 w 8636594"/>
              <a:gd name="connsiteY137" fmla="*/ 327107 h 6687210"/>
              <a:gd name="connsiteX138" fmla="*/ 8309147 w 8636594"/>
              <a:gd name="connsiteY138" fmla="*/ 292718 h 6687210"/>
              <a:gd name="connsiteX139" fmla="*/ 8344256 w 8636594"/>
              <a:gd name="connsiteY139" fmla="*/ 258685 h 6687210"/>
              <a:gd name="connsiteX140" fmla="*/ 8379669 w 8636594"/>
              <a:gd name="connsiteY140" fmla="*/ 225013 h 6687210"/>
              <a:gd name="connsiteX141" fmla="*/ 8415394 w 8636594"/>
              <a:gd name="connsiteY141" fmla="*/ 191709 h 6687210"/>
              <a:gd name="connsiteX142" fmla="*/ 8451434 w 8636594"/>
              <a:gd name="connsiteY142" fmla="*/ 158780 h 6687210"/>
              <a:gd name="connsiteX143" fmla="*/ 8487798 w 8636594"/>
              <a:gd name="connsiteY143" fmla="*/ 126233 h 6687210"/>
              <a:gd name="connsiteX144" fmla="*/ 8524489 w 8636594"/>
              <a:gd name="connsiteY144" fmla="*/ 94075 h 6687210"/>
              <a:gd name="connsiteX145" fmla="*/ 8561515 w 8636594"/>
              <a:gd name="connsiteY145" fmla="*/ 62312 h 6687210"/>
              <a:gd name="connsiteX146" fmla="*/ 8598881 w 8636594"/>
              <a:gd name="connsiteY146" fmla="*/ 30951 h 6687210"/>
              <a:gd name="connsiteX147" fmla="*/ 8636594 w 8636594"/>
              <a:gd name="connsiteY147" fmla="*/ 0 h 6687210"/>
              <a:gd name="connsiteX0" fmla="*/ 8636594 w 8636594"/>
              <a:gd name="connsiteY0" fmla="*/ 0 h 6687210"/>
              <a:gd name="connsiteX1" fmla="*/ 5293 w 8636594"/>
              <a:gd name="connsiteY1" fmla="*/ 0 h 6687210"/>
              <a:gd name="connsiteX2" fmla="*/ 0 w 8636594"/>
              <a:gd name="connsiteY2" fmla="*/ 5587843 h 6687210"/>
              <a:gd name="connsiteX3" fmla="*/ 1562274 w 8636594"/>
              <a:gd name="connsiteY3" fmla="*/ 6687210 h 6687210"/>
              <a:gd name="connsiteX4" fmla="*/ 1627845 w 8636594"/>
              <a:gd name="connsiteY4" fmla="*/ 6680790 h 6687210"/>
              <a:gd name="connsiteX5" fmla="*/ 1692688 w 8636594"/>
              <a:gd name="connsiteY5" fmla="*/ 6673902 h 6687210"/>
              <a:gd name="connsiteX6" fmla="*/ 1756810 w 8636594"/>
              <a:gd name="connsiteY6" fmla="*/ 6666549 h 6687210"/>
              <a:gd name="connsiteX7" fmla="*/ 1820216 w 8636594"/>
              <a:gd name="connsiteY7" fmla="*/ 6658735 h 6687210"/>
              <a:gd name="connsiteX8" fmla="*/ 1882914 w 8636594"/>
              <a:gd name="connsiteY8" fmla="*/ 6650463 h 6687210"/>
              <a:gd name="connsiteX9" fmla="*/ 1944909 w 8636594"/>
              <a:gd name="connsiteY9" fmla="*/ 6641737 h 6687210"/>
              <a:gd name="connsiteX10" fmla="*/ 2006208 w 8636594"/>
              <a:gd name="connsiteY10" fmla="*/ 6632561 h 6687210"/>
              <a:gd name="connsiteX11" fmla="*/ 2066817 w 8636594"/>
              <a:gd name="connsiteY11" fmla="*/ 6622937 h 6687210"/>
              <a:gd name="connsiteX12" fmla="*/ 2126742 w 8636594"/>
              <a:gd name="connsiteY12" fmla="*/ 6612869 h 6687210"/>
              <a:gd name="connsiteX13" fmla="*/ 2185991 w 8636594"/>
              <a:gd name="connsiteY13" fmla="*/ 6602362 h 6687210"/>
              <a:gd name="connsiteX14" fmla="*/ 2244569 w 8636594"/>
              <a:gd name="connsiteY14" fmla="*/ 6591417 h 6687210"/>
              <a:gd name="connsiteX15" fmla="*/ 2302482 w 8636594"/>
              <a:gd name="connsiteY15" fmla="*/ 6580040 h 6687210"/>
              <a:gd name="connsiteX16" fmla="*/ 2359737 w 8636594"/>
              <a:gd name="connsiteY16" fmla="*/ 6568233 h 6687210"/>
              <a:gd name="connsiteX17" fmla="*/ 2416341 w 8636594"/>
              <a:gd name="connsiteY17" fmla="*/ 6555999 h 6687210"/>
              <a:gd name="connsiteX18" fmla="*/ 2472299 w 8636594"/>
              <a:gd name="connsiteY18" fmla="*/ 6543344 h 6687210"/>
              <a:gd name="connsiteX19" fmla="*/ 2527618 w 8636594"/>
              <a:gd name="connsiteY19" fmla="*/ 6530269 h 6687210"/>
              <a:gd name="connsiteX20" fmla="*/ 2582304 w 8636594"/>
              <a:gd name="connsiteY20" fmla="*/ 6516778 h 6687210"/>
              <a:gd name="connsiteX21" fmla="*/ 2636364 w 8636594"/>
              <a:gd name="connsiteY21" fmla="*/ 6502876 h 6687210"/>
              <a:gd name="connsiteX22" fmla="*/ 2689804 w 8636594"/>
              <a:gd name="connsiteY22" fmla="*/ 6488565 h 6687210"/>
              <a:gd name="connsiteX23" fmla="*/ 2742629 w 8636594"/>
              <a:gd name="connsiteY23" fmla="*/ 6473849 h 6687210"/>
              <a:gd name="connsiteX24" fmla="*/ 2794848 w 8636594"/>
              <a:gd name="connsiteY24" fmla="*/ 6458731 h 6687210"/>
              <a:gd name="connsiteX25" fmla="*/ 2846466 w 8636594"/>
              <a:gd name="connsiteY25" fmla="*/ 6443216 h 6687210"/>
              <a:gd name="connsiteX26" fmla="*/ 2897488 w 8636594"/>
              <a:gd name="connsiteY26" fmla="*/ 6427305 h 6687210"/>
              <a:gd name="connsiteX27" fmla="*/ 2947923 w 8636594"/>
              <a:gd name="connsiteY27" fmla="*/ 6411004 h 6687210"/>
              <a:gd name="connsiteX28" fmla="*/ 2997775 w 8636594"/>
              <a:gd name="connsiteY28" fmla="*/ 6394316 h 6687210"/>
              <a:gd name="connsiteX29" fmla="*/ 3047052 w 8636594"/>
              <a:gd name="connsiteY29" fmla="*/ 6377243 h 6687210"/>
              <a:gd name="connsiteX30" fmla="*/ 3095759 w 8636594"/>
              <a:gd name="connsiteY30" fmla="*/ 6359791 h 6687210"/>
              <a:gd name="connsiteX31" fmla="*/ 3143903 w 8636594"/>
              <a:gd name="connsiteY31" fmla="*/ 6341961 h 6687210"/>
              <a:gd name="connsiteX32" fmla="*/ 3191491 w 8636594"/>
              <a:gd name="connsiteY32" fmla="*/ 6323757 h 6687210"/>
              <a:gd name="connsiteX33" fmla="*/ 3238528 w 8636594"/>
              <a:gd name="connsiteY33" fmla="*/ 6305184 h 6687210"/>
              <a:gd name="connsiteX34" fmla="*/ 3285021 w 8636594"/>
              <a:gd name="connsiteY34" fmla="*/ 6286245 h 6687210"/>
              <a:gd name="connsiteX35" fmla="*/ 3330977 w 8636594"/>
              <a:gd name="connsiteY35" fmla="*/ 6266942 h 6687210"/>
              <a:gd name="connsiteX36" fmla="*/ 3376401 w 8636594"/>
              <a:gd name="connsiteY36" fmla="*/ 6247281 h 6687210"/>
              <a:gd name="connsiteX37" fmla="*/ 3421300 w 8636594"/>
              <a:gd name="connsiteY37" fmla="*/ 6227263 h 6687210"/>
              <a:gd name="connsiteX38" fmla="*/ 3465680 w 8636594"/>
              <a:gd name="connsiteY38" fmla="*/ 6206893 h 6687210"/>
              <a:gd name="connsiteX39" fmla="*/ 3509548 w 8636594"/>
              <a:gd name="connsiteY39" fmla="*/ 6186174 h 6687210"/>
              <a:gd name="connsiteX40" fmla="*/ 3552910 w 8636594"/>
              <a:gd name="connsiteY40" fmla="*/ 6165110 h 6687210"/>
              <a:gd name="connsiteX41" fmla="*/ 3595773 w 8636594"/>
              <a:gd name="connsiteY41" fmla="*/ 6143704 h 6687210"/>
              <a:gd name="connsiteX42" fmla="*/ 3638142 w 8636594"/>
              <a:gd name="connsiteY42" fmla="*/ 6121960 h 6687210"/>
              <a:gd name="connsiteX43" fmla="*/ 3680024 w 8636594"/>
              <a:gd name="connsiteY43" fmla="*/ 6099881 h 6687210"/>
              <a:gd name="connsiteX44" fmla="*/ 3721426 w 8636594"/>
              <a:gd name="connsiteY44" fmla="*/ 6077471 h 6687210"/>
              <a:gd name="connsiteX45" fmla="*/ 3762353 w 8636594"/>
              <a:gd name="connsiteY45" fmla="*/ 6054733 h 6687210"/>
              <a:gd name="connsiteX46" fmla="*/ 3802812 w 8636594"/>
              <a:gd name="connsiteY46" fmla="*/ 6031671 h 6687210"/>
              <a:gd name="connsiteX47" fmla="*/ 3842810 w 8636594"/>
              <a:gd name="connsiteY47" fmla="*/ 6008288 h 6687210"/>
              <a:gd name="connsiteX48" fmla="*/ 3882352 w 8636594"/>
              <a:gd name="connsiteY48" fmla="*/ 5984588 h 6687210"/>
              <a:gd name="connsiteX49" fmla="*/ 3921445 w 8636594"/>
              <a:gd name="connsiteY49" fmla="*/ 5960574 h 6687210"/>
              <a:gd name="connsiteX50" fmla="*/ 3960096 w 8636594"/>
              <a:gd name="connsiteY50" fmla="*/ 5936250 h 6687210"/>
              <a:gd name="connsiteX51" fmla="*/ 3998311 w 8636594"/>
              <a:gd name="connsiteY51" fmla="*/ 5911619 h 6687210"/>
              <a:gd name="connsiteX52" fmla="*/ 4036095 w 8636594"/>
              <a:gd name="connsiteY52" fmla="*/ 5886685 h 6687210"/>
              <a:gd name="connsiteX53" fmla="*/ 4073456 w 8636594"/>
              <a:gd name="connsiteY53" fmla="*/ 5861452 h 6687210"/>
              <a:gd name="connsiteX54" fmla="*/ 4110400 w 8636594"/>
              <a:gd name="connsiteY54" fmla="*/ 5835922 h 6687210"/>
              <a:gd name="connsiteX55" fmla="*/ 4146933 w 8636594"/>
              <a:gd name="connsiteY55" fmla="*/ 5810100 h 6687210"/>
              <a:gd name="connsiteX56" fmla="*/ 4183061 w 8636594"/>
              <a:gd name="connsiteY56" fmla="*/ 5783988 h 6687210"/>
              <a:gd name="connsiteX57" fmla="*/ 4218791 w 8636594"/>
              <a:gd name="connsiteY57" fmla="*/ 5757591 h 6687210"/>
              <a:gd name="connsiteX58" fmla="*/ 4254129 w 8636594"/>
              <a:gd name="connsiteY58" fmla="*/ 5730912 h 6687210"/>
              <a:gd name="connsiteX59" fmla="*/ 4289081 w 8636594"/>
              <a:gd name="connsiteY59" fmla="*/ 5703955 h 6687210"/>
              <a:gd name="connsiteX60" fmla="*/ 4323654 w 8636594"/>
              <a:gd name="connsiteY60" fmla="*/ 5676722 h 6687210"/>
              <a:gd name="connsiteX61" fmla="*/ 4357854 w 8636594"/>
              <a:gd name="connsiteY61" fmla="*/ 5649218 h 6687210"/>
              <a:gd name="connsiteX62" fmla="*/ 4391688 w 8636594"/>
              <a:gd name="connsiteY62" fmla="*/ 5621446 h 6687210"/>
              <a:gd name="connsiteX63" fmla="*/ 4425162 w 8636594"/>
              <a:gd name="connsiteY63" fmla="*/ 5593409 h 6687210"/>
              <a:gd name="connsiteX64" fmla="*/ 4458281 w 8636594"/>
              <a:gd name="connsiteY64" fmla="*/ 5565111 h 6687210"/>
              <a:gd name="connsiteX65" fmla="*/ 4491053 w 8636594"/>
              <a:gd name="connsiteY65" fmla="*/ 5536556 h 6687210"/>
              <a:gd name="connsiteX66" fmla="*/ 4523484 w 8636594"/>
              <a:gd name="connsiteY66" fmla="*/ 5507747 h 6687210"/>
              <a:gd name="connsiteX67" fmla="*/ 4555580 w 8636594"/>
              <a:gd name="connsiteY67" fmla="*/ 5478687 h 6687210"/>
              <a:gd name="connsiteX68" fmla="*/ 4587347 w 8636594"/>
              <a:gd name="connsiteY68" fmla="*/ 5449380 h 6687210"/>
              <a:gd name="connsiteX69" fmla="*/ 4618793 w 8636594"/>
              <a:gd name="connsiteY69" fmla="*/ 5419830 h 6687210"/>
              <a:gd name="connsiteX70" fmla="*/ 4649922 w 8636594"/>
              <a:gd name="connsiteY70" fmla="*/ 5390040 h 6687210"/>
              <a:gd name="connsiteX71" fmla="*/ 4680742 w 8636594"/>
              <a:gd name="connsiteY71" fmla="*/ 5360014 h 6687210"/>
              <a:gd name="connsiteX72" fmla="*/ 4711259 w 8636594"/>
              <a:gd name="connsiteY72" fmla="*/ 5329755 h 6687210"/>
              <a:gd name="connsiteX73" fmla="*/ 4741478 w 8636594"/>
              <a:gd name="connsiteY73" fmla="*/ 5299266 h 6687210"/>
              <a:gd name="connsiteX74" fmla="*/ 4771408 w 8636594"/>
              <a:gd name="connsiteY74" fmla="*/ 5268551 h 6687210"/>
              <a:gd name="connsiteX75" fmla="*/ 4801053 w 8636594"/>
              <a:gd name="connsiteY75" fmla="*/ 5237614 h 6687210"/>
              <a:gd name="connsiteX76" fmla="*/ 4830420 w 8636594"/>
              <a:gd name="connsiteY76" fmla="*/ 5206458 h 6687210"/>
              <a:gd name="connsiteX77" fmla="*/ 4859516 w 8636594"/>
              <a:gd name="connsiteY77" fmla="*/ 5175087 h 6687210"/>
              <a:gd name="connsiteX78" fmla="*/ 4888347 w 8636594"/>
              <a:gd name="connsiteY78" fmla="*/ 5143504 h 6687210"/>
              <a:gd name="connsiteX79" fmla="*/ 4916919 w 8636594"/>
              <a:gd name="connsiteY79" fmla="*/ 5111713 h 6687210"/>
              <a:gd name="connsiteX80" fmla="*/ 4945238 w 8636594"/>
              <a:gd name="connsiteY80" fmla="*/ 5079717 h 6687210"/>
              <a:gd name="connsiteX81" fmla="*/ 4973311 w 8636594"/>
              <a:gd name="connsiteY81" fmla="*/ 5047519 h 6687210"/>
              <a:gd name="connsiteX82" fmla="*/ 5001145 w 8636594"/>
              <a:gd name="connsiteY82" fmla="*/ 5015124 h 6687210"/>
              <a:gd name="connsiteX83" fmla="*/ 5028745 w 8636594"/>
              <a:gd name="connsiteY83" fmla="*/ 4982535 h 6687210"/>
              <a:gd name="connsiteX84" fmla="*/ 5056117 w 8636594"/>
              <a:gd name="connsiteY84" fmla="*/ 4949755 h 6687210"/>
              <a:gd name="connsiteX85" fmla="*/ 5083269 w 8636594"/>
              <a:gd name="connsiteY85" fmla="*/ 4916787 h 6687210"/>
              <a:gd name="connsiteX86" fmla="*/ 5110207 w 8636594"/>
              <a:gd name="connsiteY86" fmla="*/ 4883636 h 6687210"/>
              <a:gd name="connsiteX87" fmla="*/ 5136937 w 8636594"/>
              <a:gd name="connsiteY87" fmla="*/ 4850305 h 6687210"/>
              <a:gd name="connsiteX88" fmla="*/ 5163464 w 8636594"/>
              <a:gd name="connsiteY88" fmla="*/ 4816797 h 6687210"/>
              <a:gd name="connsiteX89" fmla="*/ 5215940 w 8636594"/>
              <a:gd name="connsiteY89" fmla="*/ 4749265 h 6687210"/>
              <a:gd name="connsiteX90" fmla="*/ 5267684 w 8636594"/>
              <a:gd name="connsiteY90" fmla="*/ 4681068 h 6687210"/>
              <a:gd name="connsiteX91" fmla="*/ 5318748 w 8636594"/>
              <a:gd name="connsiteY91" fmla="*/ 4612234 h 6687210"/>
              <a:gd name="connsiteX92" fmla="*/ 5369182 w 8636594"/>
              <a:gd name="connsiteY92" fmla="*/ 4542793 h 6687210"/>
              <a:gd name="connsiteX93" fmla="*/ 5419038 w 8636594"/>
              <a:gd name="connsiteY93" fmla="*/ 4472771 h 6687210"/>
              <a:gd name="connsiteX94" fmla="*/ 5468365 w 8636594"/>
              <a:gd name="connsiteY94" fmla="*/ 4402196 h 6687210"/>
              <a:gd name="connsiteX95" fmla="*/ 5517215 w 8636594"/>
              <a:gd name="connsiteY95" fmla="*/ 4331098 h 6687210"/>
              <a:gd name="connsiteX96" fmla="*/ 5565637 w 8636594"/>
              <a:gd name="connsiteY96" fmla="*/ 4259503 h 6687210"/>
              <a:gd name="connsiteX97" fmla="*/ 5613684 w 8636594"/>
              <a:gd name="connsiteY97" fmla="*/ 4187441 h 6687210"/>
              <a:gd name="connsiteX98" fmla="*/ 5685160 w 8636594"/>
              <a:gd name="connsiteY98" fmla="*/ 4078531 h 6687210"/>
              <a:gd name="connsiteX99" fmla="*/ 5756074 w 8636594"/>
              <a:gd name="connsiteY99" fmla="*/ 3968727 h 6687210"/>
              <a:gd name="connsiteX100" fmla="*/ 5873483 w 8636594"/>
              <a:gd name="connsiteY100" fmla="*/ 3783989 h 6687210"/>
              <a:gd name="connsiteX101" fmla="*/ 6203209 w 8636594"/>
              <a:gd name="connsiteY101" fmla="*/ 3258640 h 6687210"/>
              <a:gd name="connsiteX102" fmla="*/ 6299430 w 8636594"/>
              <a:gd name="connsiteY102" fmla="*/ 3107321 h 6687210"/>
              <a:gd name="connsiteX103" fmla="*/ 6372650 w 8636594"/>
              <a:gd name="connsiteY103" fmla="*/ 2993735 h 6687210"/>
              <a:gd name="connsiteX104" fmla="*/ 6453197 w 8636594"/>
              <a:gd name="connsiteY104" fmla="*/ 2869788 h 6687210"/>
              <a:gd name="connsiteX105" fmla="*/ 6564167 w 8636594"/>
              <a:gd name="connsiteY105" fmla="*/ 2696807 h 6687210"/>
              <a:gd name="connsiteX106" fmla="*/ 6976233 w 8636594"/>
              <a:gd name="connsiteY106" fmla="*/ 2045274 h 6687210"/>
              <a:gd name="connsiteX107" fmla="*/ 7086755 w 8636594"/>
              <a:gd name="connsiteY107" fmla="*/ 1872743 h 6687210"/>
              <a:gd name="connsiteX108" fmla="*/ 7170279 w 8636594"/>
              <a:gd name="connsiteY108" fmla="*/ 1744202 h 6687210"/>
              <a:gd name="connsiteX109" fmla="*/ 7226351 w 8636594"/>
              <a:gd name="connsiteY109" fmla="*/ 1659017 h 6687210"/>
              <a:gd name="connsiteX110" fmla="*/ 7282789 w 8636594"/>
              <a:gd name="connsiteY110" fmla="*/ 1574303 h 6687210"/>
              <a:gd name="connsiteX111" fmla="*/ 7339643 w 8636594"/>
              <a:gd name="connsiteY111" fmla="*/ 1490113 h 6687210"/>
              <a:gd name="connsiteX112" fmla="*/ 7396957 w 8636594"/>
              <a:gd name="connsiteY112" fmla="*/ 1406503 h 6687210"/>
              <a:gd name="connsiteX113" fmla="*/ 7454781 w 8636594"/>
              <a:gd name="connsiteY113" fmla="*/ 1323526 h 6687210"/>
              <a:gd name="connsiteX114" fmla="*/ 7513161 w 8636594"/>
              <a:gd name="connsiteY114" fmla="*/ 1241237 h 6687210"/>
              <a:gd name="connsiteX115" fmla="*/ 7572144 w 8636594"/>
              <a:gd name="connsiteY115" fmla="*/ 1159689 h 6687210"/>
              <a:gd name="connsiteX116" fmla="*/ 7601877 w 8636594"/>
              <a:gd name="connsiteY116" fmla="*/ 1119210 h 6687210"/>
              <a:gd name="connsiteX117" fmla="*/ 7631779 w 8636594"/>
              <a:gd name="connsiteY117" fmla="*/ 1078937 h 6687210"/>
              <a:gd name="connsiteX118" fmla="*/ 7661855 w 8636594"/>
              <a:gd name="connsiteY118" fmla="*/ 1038876 h 6687210"/>
              <a:gd name="connsiteX119" fmla="*/ 7692111 w 8636594"/>
              <a:gd name="connsiteY119" fmla="*/ 999035 h 6687210"/>
              <a:gd name="connsiteX120" fmla="*/ 7722554 w 8636594"/>
              <a:gd name="connsiteY120" fmla="*/ 959419 h 6687210"/>
              <a:gd name="connsiteX121" fmla="*/ 7753190 w 8636594"/>
              <a:gd name="connsiteY121" fmla="*/ 920037 h 6687210"/>
              <a:gd name="connsiteX122" fmla="*/ 7784023 w 8636594"/>
              <a:gd name="connsiteY122" fmla="*/ 880894 h 6687210"/>
              <a:gd name="connsiteX123" fmla="*/ 7815061 w 8636594"/>
              <a:gd name="connsiteY123" fmla="*/ 841997 h 6687210"/>
              <a:gd name="connsiteX124" fmla="*/ 7846308 w 8636594"/>
              <a:gd name="connsiteY124" fmla="*/ 803354 h 6687210"/>
              <a:gd name="connsiteX125" fmla="*/ 7877772 w 8636594"/>
              <a:gd name="connsiteY125" fmla="*/ 764970 h 6687210"/>
              <a:gd name="connsiteX126" fmla="*/ 7909458 w 8636594"/>
              <a:gd name="connsiteY126" fmla="*/ 726853 h 6687210"/>
              <a:gd name="connsiteX127" fmla="*/ 7941371 w 8636594"/>
              <a:gd name="connsiteY127" fmla="*/ 689010 h 6687210"/>
              <a:gd name="connsiteX128" fmla="*/ 7973518 w 8636594"/>
              <a:gd name="connsiteY128" fmla="*/ 651447 h 6687210"/>
              <a:gd name="connsiteX129" fmla="*/ 8005905 w 8636594"/>
              <a:gd name="connsiteY129" fmla="*/ 614171 h 6687210"/>
              <a:gd name="connsiteX130" fmla="*/ 8038538 w 8636594"/>
              <a:gd name="connsiteY130" fmla="*/ 577189 h 6687210"/>
              <a:gd name="connsiteX131" fmla="*/ 8071421 w 8636594"/>
              <a:gd name="connsiteY131" fmla="*/ 540507 h 6687210"/>
              <a:gd name="connsiteX132" fmla="*/ 8104563 w 8636594"/>
              <a:gd name="connsiteY132" fmla="*/ 504132 h 6687210"/>
              <a:gd name="connsiteX133" fmla="*/ 8137967 w 8636594"/>
              <a:gd name="connsiteY133" fmla="*/ 468072 h 6687210"/>
              <a:gd name="connsiteX134" fmla="*/ 8171641 w 8636594"/>
              <a:gd name="connsiteY134" fmla="*/ 432332 h 6687210"/>
              <a:gd name="connsiteX135" fmla="*/ 8205590 w 8636594"/>
              <a:gd name="connsiteY135" fmla="*/ 396920 h 6687210"/>
              <a:gd name="connsiteX136" fmla="*/ 8239820 w 8636594"/>
              <a:gd name="connsiteY136" fmla="*/ 361843 h 6687210"/>
              <a:gd name="connsiteX137" fmla="*/ 8274337 w 8636594"/>
              <a:gd name="connsiteY137" fmla="*/ 327107 h 6687210"/>
              <a:gd name="connsiteX138" fmla="*/ 8309147 w 8636594"/>
              <a:gd name="connsiteY138" fmla="*/ 292718 h 6687210"/>
              <a:gd name="connsiteX139" fmla="*/ 8344256 w 8636594"/>
              <a:gd name="connsiteY139" fmla="*/ 258685 h 6687210"/>
              <a:gd name="connsiteX140" fmla="*/ 8379669 w 8636594"/>
              <a:gd name="connsiteY140" fmla="*/ 225013 h 6687210"/>
              <a:gd name="connsiteX141" fmla="*/ 8415394 w 8636594"/>
              <a:gd name="connsiteY141" fmla="*/ 191709 h 6687210"/>
              <a:gd name="connsiteX142" fmla="*/ 8451434 w 8636594"/>
              <a:gd name="connsiteY142" fmla="*/ 158780 h 6687210"/>
              <a:gd name="connsiteX143" fmla="*/ 8487798 w 8636594"/>
              <a:gd name="connsiteY143" fmla="*/ 126233 h 6687210"/>
              <a:gd name="connsiteX144" fmla="*/ 8524489 w 8636594"/>
              <a:gd name="connsiteY144" fmla="*/ 94075 h 6687210"/>
              <a:gd name="connsiteX145" fmla="*/ 8561515 w 8636594"/>
              <a:gd name="connsiteY145" fmla="*/ 62312 h 6687210"/>
              <a:gd name="connsiteX146" fmla="*/ 8598881 w 8636594"/>
              <a:gd name="connsiteY146" fmla="*/ 30951 h 6687210"/>
              <a:gd name="connsiteX147" fmla="*/ 8636594 w 8636594"/>
              <a:gd name="connsiteY147" fmla="*/ 0 h 6687210"/>
              <a:gd name="connsiteX0" fmla="*/ 8636594 w 8636594"/>
              <a:gd name="connsiteY0" fmla="*/ 0 h 6680790"/>
              <a:gd name="connsiteX1" fmla="*/ 5293 w 8636594"/>
              <a:gd name="connsiteY1" fmla="*/ 0 h 6680790"/>
              <a:gd name="connsiteX2" fmla="*/ 0 w 8636594"/>
              <a:gd name="connsiteY2" fmla="*/ 5587843 h 6680790"/>
              <a:gd name="connsiteX3" fmla="*/ 1594033 w 8636594"/>
              <a:gd name="connsiteY3" fmla="*/ 5600057 h 6680790"/>
              <a:gd name="connsiteX4" fmla="*/ 1627845 w 8636594"/>
              <a:gd name="connsiteY4" fmla="*/ 6680790 h 6680790"/>
              <a:gd name="connsiteX5" fmla="*/ 1692688 w 8636594"/>
              <a:gd name="connsiteY5" fmla="*/ 6673902 h 6680790"/>
              <a:gd name="connsiteX6" fmla="*/ 1756810 w 8636594"/>
              <a:gd name="connsiteY6" fmla="*/ 6666549 h 6680790"/>
              <a:gd name="connsiteX7" fmla="*/ 1820216 w 8636594"/>
              <a:gd name="connsiteY7" fmla="*/ 6658735 h 6680790"/>
              <a:gd name="connsiteX8" fmla="*/ 1882914 w 8636594"/>
              <a:gd name="connsiteY8" fmla="*/ 6650463 h 6680790"/>
              <a:gd name="connsiteX9" fmla="*/ 1944909 w 8636594"/>
              <a:gd name="connsiteY9" fmla="*/ 6641737 h 6680790"/>
              <a:gd name="connsiteX10" fmla="*/ 2006208 w 8636594"/>
              <a:gd name="connsiteY10" fmla="*/ 6632561 h 6680790"/>
              <a:gd name="connsiteX11" fmla="*/ 2066817 w 8636594"/>
              <a:gd name="connsiteY11" fmla="*/ 6622937 h 6680790"/>
              <a:gd name="connsiteX12" fmla="*/ 2126742 w 8636594"/>
              <a:gd name="connsiteY12" fmla="*/ 6612869 h 6680790"/>
              <a:gd name="connsiteX13" fmla="*/ 2185991 w 8636594"/>
              <a:gd name="connsiteY13" fmla="*/ 6602362 h 6680790"/>
              <a:gd name="connsiteX14" fmla="*/ 2244569 w 8636594"/>
              <a:gd name="connsiteY14" fmla="*/ 6591417 h 6680790"/>
              <a:gd name="connsiteX15" fmla="*/ 2302482 w 8636594"/>
              <a:gd name="connsiteY15" fmla="*/ 6580040 h 6680790"/>
              <a:gd name="connsiteX16" fmla="*/ 2359737 w 8636594"/>
              <a:gd name="connsiteY16" fmla="*/ 6568233 h 6680790"/>
              <a:gd name="connsiteX17" fmla="*/ 2416341 w 8636594"/>
              <a:gd name="connsiteY17" fmla="*/ 6555999 h 6680790"/>
              <a:gd name="connsiteX18" fmla="*/ 2472299 w 8636594"/>
              <a:gd name="connsiteY18" fmla="*/ 6543344 h 6680790"/>
              <a:gd name="connsiteX19" fmla="*/ 2527618 w 8636594"/>
              <a:gd name="connsiteY19" fmla="*/ 6530269 h 6680790"/>
              <a:gd name="connsiteX20" fmla="*/ 2582304 w 8636594"/>
              <a:gd name="connsiteY20" fmla="*/ 6516778 h 6680790"/>
              <a:gd name="connsiteX21" fmla="*/ 2636364 w 8636594"/>
              <a:gd name="connsiteY21" fmla="*/ 6502876 h 6680790"/>
              <a:gd name="connsiteX22" fmla="*/ 2689804 w 8636594"/>
              <a:gd name="connsiteY22" fmla="*/ 6488565 h 6680790"/>
              <a:gd name="connsiteX23" fmla="*/ 2742629 w 8636594"/>
              <a:gd name="connsiteY23" fmla="*/ 6473849 h 6680790"/>
              <a:gd name="connsiteX24" fmla="*/ 2794848 w 8636594"/>
              <a:gd name="connsiteY24" fmla="*/ 6458731 h 6680790"/>
              <a:gd name="connsiteX25" fmla="*/ 2846466 w 8636594"/>
              <a:gd name="connsiteY25" fmla="*/ 6443216 h 6680790"/>
              <a:gd name="connsiteX26" fmla="*/ 2897488 w 8636594"/>
              <a:gd name="connsiteY26" fmla="*/ 6427305 h 6680790"/>
              <a:gd name="connsiteX27" fmla="*/ 2947923 w 8636594"/>
              <a:gd name="connsiteY27" fmla="*/ 6411004 h 6680790"/>
              <a:gd name="connsiteX28" fmla="*/ 2997775 w 8636594"/>
              <a:gd name="connsiteY28" fmla="*/ 6394316 h 6680790"/>
              <a:gd name="connsiteX29" fmla="*/ 3047052 w 8636594"/>
              <a:gd name="connsiteY29" fmla="*/ 6377243 h 6680790"/>
              <a:gd name="connsiteX30" fmla="*/ 3095759 w 8636594"/>
              <a:gd name="connsiteY30" fmla="*/ 6359791 h 6680790"/>
              <a:gd name="connsiteX31" fmla="*/ 3143903 w 8636594"/>
              <a:gd name="connsiteY31" fmla="*/ 6341961 h 6680790"/>
              <a:gd name="connsiteX32" fmla="*/ 3191491 w 8636594"/>
              <a:gd name="connsiteY32" fmla="*/ 6323757 h 6680790"/>
              <a:gd name="connsiteX33" fmla="*/ 3238528 w 8636594"/>
              <a:gd name="connsiteY33" fmla="*/ 6305184 h 6680790"/>
              <a:gd name="connsiteX34" fmla="*/ 3285021 w 8636594"/>
              <a:gd name="connsiteY34" fmla="*/ 6286245 h 6680790"/>
              <a:gd name="connsiteX35" fmla="*/ 3330977 w 8636594"/>
              <a:gd name="connsiteY35" fmla="*/ 6266942 h 6680790"/>
              <a:gd name="connsiteX36" fmla="*/ 3376401 w 8636594"/>
              <a:gd name="connsiteY36" fmla="*/ 6247281 h 6680790"/>
              <a:gd name="connsiteX37" fmla="*/ 3421300 w 8636594"/>
              <a:gd name="connsiteY37" fmla="*/ 6227263 h 6680790"/>
              <a:gd name="connsiteX38" fmla="*/ 3465680 w 8636594"/>
              <a:gd name="connsiteY38" fmla="*/ 6206893 h 6680790"/>
              <a:gd name="connsiteX39" fmla="*/ 3509548 w 8636594"/>
              <a:gd name="connsiteY39" fmla="*/ 6186174 h 6680790"/>
              <a:gd name="connsiteX40" fmla="*/ 3552910 w 8636594"/>
              <a:gd name="connsiteY40" fmla="*/ 6165110 h 6680790"/>
              <a:gd name="connsiteX41" fmla="*/ 3595773 w 8636594"/>
              <a:gd name="connsiteY41" fmla="*/ 6143704 h 6680790"/>
              <a:gd name="connsiteX42" fmla="*/ 3638142 w 8636594"/>
              <a:gd name="connsiteY42" fmla="*/ 6121960 h 6680790"/>
              <a:gd name="connsiteX43" fmla="*/ 3680024 w 8636594"/>
              <a:gd name="connsiteY43" fmla="*/ 6099881 h 6680790"/>
              <a:gd name="connsiteX44" fmla="*/ 3721426 w 8636594"/>
              <a:gd name="connsiteY44" fmla="*/ 6077471 h 6680790"/>
              <a:gd name="connsiteX45" fmla="*/ 3762353 w 8636594"/>
              <a:gd name="connsiteY45" fmla="*/ 6054733 h 6680790"/>
              <a:gd name="connsiteX46" fmla="*/ 3802812 w 8636594"/>
              <a:gd name="connsiteY46" fmla="*/ 6031671 h 6680790"/>
              <a:gd name="connsiteX47" fmla="*/ 3842810 w 8636594"/>
              <a:gd name="connsiteY47" fmla="*/ 6008288 h 6680790"/>
              <a:gd name="connsiteX48" fmla="*/ 3882352 w 8636594"/>
              <a:gd name="connsiteY48" fmla="*/ 5984588 h 6680790"/>
              <a:gd name="connsiteX49" fmla="*/ 3921445 w 8636594"/>
              <a:gd name="connsiteY49" fmla="*/ 5960574 h 6680790"/>
              <a:gd name="connsiteX50" fmla="*/ 3960096 w 8636594"/>
              <a:gd name="connsiteY50" fmla="*/ 5936250 h 6680790"/>
              <a:gd name="connsiteX51" fmla="*/ 3998311 w 8636594"/>
              <a:gd name="connsiteY51" fmla="*/ 5911619 h 6680790"/>
              <a:gd name="connsiteX52" fmla="*/ 4036095 w 8636594"/>
              <a:gd name="connsiteY52" fmla="*/ 5886685 h 6680790"/>
              <a:gd name="connsiteX53" fmla="*/ 4073456 w 8636594"/>
              <a:gd name="connsiteY53" fmla="*/ 5861452 h 6680790"/>
              <a:gd name="connsiteX54" fmla="*/ 4110400 w 8636594"/>
              <a:gd name="connsiteY54" fmla="*/ 5835922 h 6680790"/>
              <a:gd name="connsiteX55" fmla="*/ 4146933 w 8636594"/>
              <a:gd name="connsiteY55" fmla="*/ 5810100 h 6680790"/>
              <a:gd name="connsiteX56" fmla="*/ 4183061 w 8636594"/>
              <a:gd name="connsiteY56" fmla="*/ 5783988 h 6680790"/>
              <a:gd name="connsiteX57" fmla="*/ 4218791 w 8636594"/>
              <a:gd name="connsiteY57" fmla="*/ 5757591 h 6680790"/>
              <a:gd name="connsiteX58" fmla="*/ 4254129 w 8636594"/>
              <a:gd name="connsiteY58" fmla="*/ 5730912 h 6680790"/>
              <a:gd name="connsiteX59" fmla="*/ 4289081 w 8636594"/>
              <a:gd name="connsiteY59" fmla="*/ 5703955 h 6680790"/>
              <a:gd name="connsiteX60" fmla="*/ 4323654 w 8636594"/>
              <a:gd name="connsiteY60" fmla="*/ 5676722 h 6680790"/>
              <a:gd name="connsiteX61" fmla="*/ 4357854 w 8636594"/>
              <a:gd name="connsiteY61" fmla="*/ 5649218 h 6680790"/>
              <a:gd name="connsiteX62" fmla="*/ 4391688 w 8636594"/>
              <a:gd name="connsiteY62" fmla="*/ 5621446 h 6680790"/>
              <a:gd name="connsiteX63" fmla="*/ 4425162 w 8636594"/>
              <a:gd name="connsiteY63" fmla="*/ 5593409 h 6680790"/>
              <a:gd name="connsiteX64" fmla="*/ 4458281 w 8636594"/>
              <a:gd name="connsiteY64" fmla="*/ 5565111 h 6680790"/>
              <a:gd name="connsiteX65" fmla="*/ 4491053 w 8636594"/>
              <a:gd name="connsiteY65" fmla="*/ 5536556 h 6680790"/>
              <a:gd name="connsiteX66" fmla="*/ 4523484 w 8636594"/>
              <a:gd name="connsiteY66" fmla="*/ 5507747 h 6680790"/>
              <a:gd name="connsiteX67" fmla="*/ 4555580 w 8636594"/>
              <a:gd name="connsiteY67" fmla="*/ 5478687 h 6680790"/>
              <a:gd name="connsiteX68" fmla="*/ 4587347 w 8636594"/>
              <a:gd name="connsiteY68" fmla="*/ 5449380 h 6680790"/>
              <a:gd name="connsiteX69" fmla="*/ 4618793 w 8636594"/>
              <a:gd name="connsiteY69" fmla="*/ 5419830 h 6680790"/>
              <a:gd name="connsiteX70" fmla="*/ 4649922 w 8636594"/>
              <a:gd name="connsiteY70" fmla="*/ 5390040 h 6680790"/>
              <a:gd name="connsiteX71" fmla="*/ 4680742 w 8636594"/>
              <a:gd name="connsiteY71" fmla="*/ 5360014 h 6680790"/>
              <a:gd name="connsiteX72" fmla="*/ 4711259 w 8636594"/>
              <a:gd name="connsiteY72" fmla="*/ 5329755 h 6680790"/>
              <a:gd name="connsiteX73" fmla="*/ 4741478 w 8636594"/>
              <a:gd name="connsiteY73" fmla="*/ 5299266 h 6680790"/>
              <a:gd name="connsiteX74" fmla="*/ 4771408 w 8636594"/>
              <a:gd name="connsiteY74" fmla="*/ 5268551 h 6680790"/>
              <a:gd name="connsiteX75" fmla="*/ 4801053 w 8636594"/>
              <a:gd name="connsiteY75" fmla="*/ 5237614 h 6680790"/>
              <a:gd name="connsiteX76" fmla="*/ 4830420 w 8636594"/>
              <a:gd name="connsiteY76" fmla="*/ 5206458 h 6680790"/>
              <a:gd name="connsiteX77" fmla="*/ 4859516 w 8636594"/>
              <a:gd name="connsiteY77" fmla="*/ 5175087 h 6680790"/>
              <a:gd name="connsiteX78" fmla="*/ 4888347 w 8636594"/>
              <a:gd name="connsiteY78" fmla="*/ 5143504 h 6680790"/>
              <a:gd name="connsiteX79" fmla="*/ 4916919 w 8636594"/>
              <a:gd name="connsiteY79" fmla="*/ 5111713 h 6680790"/>
              <a:gd name="connsiteX80" fmla="*/ 4945238 w 8636594"/>
              <a:gd name="connsiteY80" fmla="*/ 5079717 h 6680790"/>
              <a:gd name="connsiteX81" fmla="*/ 4973311 w 8636594"/>
              <a:gd name="connsiteY81" fmla="*/ 5047519 h 6680790"/>
              <a:gd name="connsiteX82" fmla="*/ 5001145 w 8636594"/>
              <a:gd name="connsiteY82" fmla="*/ 5015124 h 6680790"/>
              <a:gd name="connsiteX83" fmla="*/ 5028745 w 8636594"/>
              <a:gd name="connsiteY83" fmla="*/ 4982535 h 6680790"/>
              <a:gd name="connsiteX84" fmla="*/ 5056117 w 8636594"/>
              <a:gd name="connsiteY84" fmla="*/ 4949755 h 6680790"/>
              <a:gd name="connsiteX85" fmla="*/ 5083269 w 8636594"/>
              <a:gd name="connsiteY85" fmla="*/ 4916787 h 6680790"/>
              <a:gd name="connsiteX86" fmla="*/ 5110207 w 8636594"/>
              <a:gd name="connsiteY86" fmla="*/ 4883636 h 6680790"/>
              <a:gd name="connsiteX87" fmla="*/ 5136937 w 8636594"/>
              <a:gd name="connsiteY87" fmla="*/ 4850305 h 6680790"/>
              <a:gd name="connsiteX88" fmla="*/ 5163464 w 8636594"/>
              <a:gd name="connsiteY88" fmla="*/ 4816797 h 6680790"/>
              <a:gd name="connsiteX89" fmla="*/ 5215940 w 8636594"/>
              <a:gd name="connsiteY89" fmla="*/ 4749265 h 6680790"/>
              <a:gd name="connsiteX90" fmla="*/ 5267684 w 8636594"/>
              <a:gd name="connsiteY90" fmla="*/ 4681068 h 6680790"/>
              <a:gd name="connsiteX91" fmla="*/ 5318748 w 8636594"/>
              <a:gd name="connsiteY91" fmla="*/ 4612234 h 6680790"/>
              <a:gd name="connsiteX92" fmla="*/ 5369182 w 8636594"/>
              <a:gd name="connsiteY92" fmla="*/ 4542793 h 6680790"/>
              <a:gd name="connsiteX93" fmla="*/ 5419038 w 8636594"/>
              <a:gd name="connsiteY93" fmla="*/ 4472771 h 6680790"/>
              <a:gd name="connsiteX94" fmla="*/ 5468365 w 8636594"/>
              <a:gd name="connsiteY94" fmla="*/ 4402196 h 6680790"/>
              <a:gd name="connsiteX95" fmla="*/ 5517215 w 8636594"/>
              <a:gd name="connsiteY95" fmla="*/ 4331098 h 6680790"/>
              <a:gd name="connsiteX96" fmla="*/ 5565637 w 8636594"/>
              <a:gd name="connsiteY96" fmla="*/ 4259503 h 6680790"/>
              <a:gd name="connsiteX97" fmla="*/ 5613684 w 8636594"/>
              <a:gd name="connsiteY97" fmla="*/ 4187441 h 6680790"/>
              <a:gd name="connsiteX98" fmla="*/ 5685160 w 8636594"/>
              <a:gd name="connsiteY98" fmla="*/ 4078531 h 6680790"/>
              <a:gd name="connsiteX99" fmla="*/ 5756074 w 8636594"/>
              <a:gd name="connsiteY99" fmla="*/ 3968727 h 6680790"/>
              <a:gd name="connsiteX100" fmla="*/ 5873483 w 8636594"/>
              <a:gd name="connsiteY100" fmla="*/ 3783989 h 6680790"/>
              <a:gd name="connsiteX101" fmla="*/ 6203209 w 8636594"/>
              <a:gd name="connsiteY101" fmla="*/ 3258640 h 6680790"/>
              <a:gd name="connsiteX102" fmla="*/ 6299430 w 8636594"/>
              <a:gd name="connsiteY102" fmla="*/ 3107321 h 6680790"/>
              <a:gd name="connsiteX103" fmla="*/ 6372650 w 8636594"/>
              <a:gd name="connsiteY103" fmla="*/ 2993735 h 6680790"/>
              <a:gd name="connsiteX104" fmla="*/ 6453197 w 8636594"/>
              <a:gd name="connsiteY104" fmla="*/ 2869788 h 6680790"/>
              <a:gd name="connsiteX105" fmla="*/ 6564167 w 8636594"/>
              <a:gd name="connsiteY105" fmla="*/ 2696807 h 6680790"/>
              <a:gd name="connsiteX106" fmla="*/ 6976233 w 8636594"/>
              <a:gd name="connsiteY106" fmla="*/ 2045274 h 6680790"/>
              <a:gd name="connsiteX107" fmla="*/ 7086755 w 8636594"/>
              <a:gd name="connsiteY107" fmla="*/ 1872743 h 6680790"/>
              <a:gd name="connsiteX108" fmla="*/ 7170279 w 8636594"/>
              <a:gd name="connsiteY108" fmla="*/ 1744202 h 6680790"/>
              <a:gd name="connsiteX109" fmla="*/ 7226351 w 8636594"/>
              <a:gd name="connsiteY109" fmla="*/ 1659017 h 6680790"/>
              <a:gd name="connsiteX110" fmla="*/ 7282789 w 8636594"/>
              <a:gd name="connsiteY110" fmla="*/ 1574303 h 6680790"/>
              <a:gd name="connsiteX111" fmla="*/ 7339643 w 8636594"/>
              <a:gd name="connsiteY111" fmla="*/ 1490113 h 6680790"/>
              <a:gd name="connsiteX112" fmla="*/ 7396957 w 8636594"/>
              <a:gd name="connsiteY112" fmla="*/ 1406503 h 6680790"/>
              <a:gd name="connsiteX113" fmla="*/ 7454781 w 8636594"/>
              <a:gd name="connsiteY113" fmla="*/ 1323526 h 6680790"/>
              <a:gd name="connsiteX114" fmla="*/ 7513161 w 8636594"/>
              <a:gd name="connsiteY114" fmla="*/ 1241237 h 6680790"/>
              <a:gd name="connsiteX115" fmla="*/ 7572144 w 8636594"/>
              <a:gd name="connsiteY115" fmla="*/ 1159689 h 6680790"/>
              <a:gd name="connsiteX116" fmla="*/ 7601877 w 8636594"/>
              <a:gd name="connsiteY116" fmla="*/ 1119210 h 6680790"/>
              <a:gd name="connsiteX117" fmla="*/ 7631779 w 8636594"/>
              <a:gd name="connsiteY117" fmla="*/ 1078937 h 6680790"/>
              <a:gd name="connsiteX118" fmla="*/ 7661855 w 8636594"/>
              <a:gd name="connsiteY118" fmla="*/ 1038876 h 6680790"/>
              <a:gd name="connsiteX119" fmla="*/ 7692111 w 8636594"/>
              <a:gd name="connsiteY119" fmla="*/ 999035 h 6680790"/>
              <a:gd name="connsiteX120" fmla="*/ 7722554 w 8636594"/>
              <a:gd name="connsiteY120" fmla="*/ 959419 h 6680790"/>
              <a:gd name="connsiteX121" fmla="*/ 7753190 w 8636594"/>
              <a:gd name="connsiteY121" fmla="*/ 920037 h 6680790"/>
              <a:gd name="connsiteX122" fmla="*/ 7784023 w 8636594"/>
              <a:gd name="connsiteY122" fmla="*/ 880894 h 6680790"/>
              <a:gd name="connsiteX123" fmla="*/ 7815061 w 8636594"/>
              <a:gd name="connsiteY123" fmla="*/ 841997 h 6680790"/>
              <a:gd name="connsiteX124" fmla="*/ 7846308 w 8636594"/>
              <a:gd name="connsiteY124" fmla="*/ 803354 h 6680790"/>
              <a:gd name="connsiteX125" fmla="*/ 7877772 w 8636594"/>
              <a:gd name="connsiteY125" fmla="*/ 764970 h 6680790"/>
              <a:gd name="connsiteX126" fmla="*/ 7909458 w 8636594"/>
              <a:gd name="connsiteY126" fmla="*/ 726853 h 6680790"/>
              <a:gd name="connsiteX127" fmla="*/ 7941371 w 8636594"/>
              <a:gd name="connsiteY127" fmla="*/ 689010 h 6680790"/>
              <a:gd name="connsiteX128" fmla="*/ 7973518 w 8636594"/>
              <a:gd name="connsiteY128" fmla="*/ 651447 h 6680790"/>
              <a:gd name="connsiteX129" fmla="*/ 8005905 w 8636594"/>
              <a:gd name="connsiteY129" fmla="*/ 614171 h 6680790"/>
              <a:gd name="connsiteX130" fmla="*/ 8038538 w 8636594"/>
              <a:gd name="connsiteY130" fmla="*/ 577189 h 6680790"/>
              <a:gd name="connsiteX131" fmla="*/ 8071421 w 8636594"/>
              <a:gd name="connsiteY131" fmla="*/ 540507 h 6680790"/>
              <a:gd name="connsiteX132" fmla="*/ 8104563 w 8636594"/>
              <a:gd name="connsiteY132" fmla="*/ 504132 h 6680790"/>
              <a:gd name="connsiteX133" fmla="*/ 8137967 w 8636594"/>
              <a:gd name="connsiteY133" fmla="*/ 468072 h 6680790"/>
              <a:gd name="connsiteX134" fmla="*/ 8171641 w 8636594"/>
              <a:gd name="connsiteY134" fmla="*/ 432332 h 6680790"/>
              <a:gd name="connsiteX135" fmla="*/ 8205590 w 8636594"/>
              <a:gd name="connsiteY135" fmla="*/ 396920 h 6680790"/>
              <a:gd name="connsiteX136" fmla="*/ 8239820 w 8636594"/>
              <a:gd name="connsiteY136" fmla="*/ 361843 h 6680790"/>
              <a:gd name="connsiteX137" fmla="*/ 8274337 w 8636594"/>
              <a:gd name="connsiteY137" fmla="*/ 327107 h 6680790"/>
              <a:gd name="connsiteX138" fmla="*/ 8309147 w 8636594"/>
              <a:gd name="connsiteY138" fmla="*/ 292718 h 6680790"/>
              <a:gd name="connsiteX139" fmla="*/ 8344256 w 8636594"/>
              <a:gd name="connsiteY139" fmla="*/ 258685 h 6680790"/>
              <a:gd name="connsiteX140" fmla="*/ 8379669 w 8636594"/>
              <a:gd name="connsiteY140" fmla="*/ 225013 h 6680790"/>
              <a:gd name="connsiteX141" fmla="*/ 8415394 w 8636594"/>
              <a:gd name="connsiteY141" fmla="*/ 191709 h 6680790"/>
              <a:gd name="connsiteX142" fmla="*/ 8451434 w 8636594"/>
              <a:gd name="connsiteY142" fmla="*/ 158780 h 6680790"/>
              <a:gd name="connsiteX143" fmla="*/ 8487798 w 8636594"/>
              <a:gd name="connsiteY143" fmla="*/ 126233 h 6680790"/>
              <a:gd name="connsiteX144" fmla="*/ 8524489 w 8636594"/>
              <a:gd name="connsiteY144" fmla="*/ 94075 h 6680790"/>
              <a:gd name="connsiteX145" fmla="*/ 8561515 w 8636594"/>
              <a:gd name="connsiteY145" fmla="*/ 62312 h 6680790"/>
              <a:gd name="connsiteX146" fmla="*/ 8598881 w 8636594"/>
              <a:gd name="connsiteY146" fmla="*/ 30951 h 6680790"/>
              <a:gd name="connsiteX147" fmla="*/ 8636594 w 8636594"/>
              <a:gd name="connsiteY147" fmla="*/ 0 h 6680790"/>
              <a:gd name="connsiteX0" fmla="*/ 8636594 w 8636594"/>
              <a:gd name="connsiteY0" fmla="*/ 0 h 6673902"/>
              <a:gd name="connsiteX1" fmla="*/ 5293 w 8636594"/>
              <a:gd name="connsiteY1" fmla="*/ 0 h 6673902"/>
              <a:gd name="connsiteX2" fmla="*/ 0 w 8636594"/>
              <a:gd name="connsiteY2" fmla="*/ 5587843 h 6673902"/>
              <a:gd name="connsiteX3" fmla="*/ 1594033 w 8636594"/>
              <a:gd name="connsiteY3" fmla="*/ 5600057 h 6673902"/>
              <a:gd name="connsiteX4" fmla="*/ 1686068 w 8636594"/>
              <a:gd name="connsiteY4" fmla="*/ 5599745 h 6673902"/>
              <a:gd name="connsiteX5" fmla="*/ 1692688 w 8636594"/>
              <a:gd name="connsiteY5" fmla="*/ 6673902 h 6673902"/>
              <a:gd name="connsiteX6" fmla="*/ 1756810 w 8636594"/>
              <a:gd name="connsiteY6" fmla="*/ 6666549 h 6673902"/>
              <a:gd name="connsiteX7" fmla="*/ 1820216 w 8636594"/>
              <a:gd name="connsiteY7" fmla="*/ 6658735 h 6673902"/>
              <a:gd name="connsiteX8" fmla="*/ 1882914 w 8636594"/>
              <a:gd name="connsiteY8" fmla="*/ 6650463 h 6673902"/>
              <a:gd name="connsiteX9" fmla="*/ 1944909 w 8636594"/>
              <a:gd name="connsiteY9" fmla="*/ 6641737 h 6673902"/>
              <a:gd name="connsiteX10" fmla="*/ 2006208 w 8636594"/>
              <a:gd name="connsiteY10" fmla="*/ 6632561 h 6673902"/>
              <a:gd name="connsiteX11" fmla="*/ 2066817 w 8636594"/>
              <a:gd name="connsiteY11" fmla="*/ 6622937 h 6673902"/>
              <a:gd name="connsiteX12" fmla="*/ 2126742 w 8636594"/>
              <a:gd name="connsiteY12" fmla="*/ 6612869 h 6673902"/>
              <a:gd name="connsiteX13" fmla="*/ 2185991 w 8636594"/>
              <a:gd name="connsiteY13" fmla="*/ 6602362 h 6673902"/>
              <a:gd name="connsiteX14" fmla="*/ 2244569 w 8636594"/>
              <a:gd name="connsiteY14" fmla="*/ 6591417 h 6673902"/>
              <a:gd name="connsiteX15" fmla="*/ 2302482 w 8636594"/>
              <a:gd name="connsiteY15" fmla="*/ 6580040 h 6673902"/>
              <a:gd name="connsiteX16" fmla="*/ 2359737 w 8636594"/>
              <a:gd name="connsiteY16" fmla="*/ 6568233 h 6673902"/>
              <a:gd name="connsiteX17" fmla="*/ 2416341 w 8636594"/>
              <a:gd name="connsiteY17" fmla="*/ 6555999 h 6673902"/>
              <a:gd name="connsiteX18" fmla="*/ 2472299 w 8636594"/>
              <a:gd name="connsiteY18" fmla="*/ 6543344 h 6673902"/>
              <a:gd name="connsiteX19" fmla="*/ 2527618 w 8636594"/>
              <a:gd name="connsiteY19" fmla="*/ 6530269 h 6673902"/>
              <a:gd name="connsiteX20" fmla="*/ 2582304 w 8636594"/>
              <a:gd name="connsiteY20" fmla="*/ 6516778 h 6673902"/>
              <a:gd name="connsiteX21" fmla="*/ 2636364 w 8636594"/>
              <a:gd name="connsiteY21" fmla="*/ 6502876 h 6673902"/>
              <a:gd name="connsiteX22" fmla="*/ 2689804 w 8636594"/>
              <a:gd name="connsiteY22" fmla="*/ 6488565 h 6673902"/>
              <a:gd name="connsiteX23" fmla="*/ 2742629 w 8636594"/>
              <a:gd name="connsiteY23" fmla="*/ 6473849 h 6673902"/>
              <a:gd name="connsiteX24" fmla="*/ 2794848 w 8636594"/>
              <a:gd name="connsiteY24" fmla="*/ 6458731 h 6673902"/>
              <a:gd name="connsiteX25" fmla="*/ 2846466 w 8636594"/>
              <a:gd name="connsiteY25" fmla="*/ 6443216 h 6673902"/>
              <a:gd name="connsiteX26" fmla="*/ 2897488 w 8636594"/>
              <a:gd name="connsiteY26" fmla="*/ 6427305 h 6673902"/>
              <a:gd name="connsiteX27" fmla="*/ 2947923 w 8636594"/>
              <a:gd name="connsiteY27" fmla="*/ 6411004 h 6673902"/>
              <a:gd name="connsiteX28" fmla="*/ 2997775 w 8636594"/>
              <a:gd name="connsiteY28" fmla="*/ 6394316 h 6673902"/>
              <a:gd name="connsiteX29" fmla="*/ 3047052 w 8636594"/>
              <a:gd name="connsiteY29" fmla="*/ 6377243 h 6673902"/>
              <a:gd name="connsiteX30" fmla="*/ 3095759 w 8636594"/>
              <a:gd name="connsiteY30" fmla="*/ 6359791 h 6673902"/>
              <a:gd name="connsiteX31" fmla="*/ 3143903 w 8636594"/>
              <a:gd name="connsiteY31" fmla="*/ 6341961 h 6673902"/>
              <a:gd name="connsiteX32" fmla="*/ 3191491 w 8636594"/>
              <a:gd name="connsiteY32" fmla="*/ 6323757 h 6673902"/>
              <a:gd name="connsiteX33" fmla="*/ 3238528 w 8636594"/>
              <a:gd name="connsiteY33" fmla="*/ 6305184 h 6673902"/>
              <a:gd name="connsiteX34" fmla="*/ 3285021 w 8636594"/>
              <a:gd name="connsiteY34" fmla="*/ 6286245 h 6673902"/>
              <a:gd name="connsiteX35" fmla="*/ 3330977 w 8636594"/>
              <a:gd name="connsiteY35" fmla="*/ 6266942 h 6673902"/>
              <a:gd name="connsiteX36" fmla="*/ 3376401 w 8636594"/>
              <a:gd name="connsiteY36" fmla="*/ 6247281 h 6673902"/>
              <a:gd name="connsiteX37" fmla="*/ 3421300 w 8636594"/>
              <a:gd name="connsiteY37" fmla="*/ 6227263 h 6673902"/>
              <a:gd name="connsiteX38" fmla="*/ 3465680 w 8636594"/>
              <a:gd name="connsiteY38" fmla="*/ 6206893 h 6673902"/>
              <a:gd name="connsiteX39" fmla="*/ 3509548 w 8636594"/>
              <a:gd name="connsiteY39" fmla="*/ 6186174 h 6673902"/>
              <a:gd name="connsiteX40" fmla="*/ 3552910 w 8636594"/>
              <a:gd name="connsiteY40" fmla="*/ 6165110 h 6673902"/>
              <a:gd name="connsiteX41" fmla="*/ 3595773 w 8636594"/>
              <a:gd name="connsiteY41" fmla="*/ 6143704 h 6673902"/>
              <a:gd name="connsiteX42" fmla="*/ 3638142 w 8636594"/>
              <a:gd name="connsiteY42" fmla="*/ 6121960 h 6673902"/>
              <a:gd name="connsiteX43" fmla="*/ 3680024 w 8636594"/>
              <a:gd name="connsiteY43" fmla="*/ 6099881 h 6673902"/>
              <a:gd name="connsiteX44" fmla="*/ 3721426 w 8636594"/>
              <a:gd name="connsiteY44" fmla="*/ 6077471 h 6673902"/>
              <a:gd name="connsiteX45" fmla="*/ 3762353 w 8636594"/>
              <a:gd name="connsiteY45" fmla="*/ 6054733 h 6673902"/>
              <a:gd name="connsiteX46" fmla="*/ 3802812 w 8636594"/>
              <a:gd name="connsiteY46" fmla="*/ 6031671 h 6673902"/>
              <a:gd name="connsiteX47" fmla="*/ 3842810 w 8636594"/>
              <a:gd name="connsiteY47" fmla="*/ 6008288 h 6673902"/>
              <a:gd name="connsiteX48" fmla="*/ 3882352 w 8636594"/>
              <a:gd name="connsiteY48" fmla="*/ 5984588 h 6673902"/>
              <a:gd name="connsiteX49" fmla="*/ 3921445 w 8636594"/>
              <a:gd name="connsiteY49" fmla="*/ 5960574 h 6673902"/>
              <a:gd name="connsiteX50" fmla="*/ 3960096 w 8636594"/>
              <a:gd name="connsiteY50" fmla="*/ 5936250 h 6673902"/>
              <a:gd name="connsiteX51" fmla="*/ 3998311 w 8636594"/>
              <a:gd name="connsiteY51" fmla="*/ 5911619 h 6673902"/>
              <a:gd name="connsiteX52" fmla="*/ 4036095 w 8636594"/>
              <a:gd name="connsiteY52" fmla="*/ 5886685 h 6673902"/>
              <a:gd name="connsiteX53" fmla="*/ 4073456 w 8636594"/>
              <a:gd name="connsiteY53" fmla="*/ 5861452 h 6673902"/>
              <a:gd name="connsiteX54" fmla="*/ 4110400 w 8636594"/>
              <a:gd name="connsiteY54" fmla="*/ 5835922 h 6673902"/>
              <a:gd name="connsiteX55" fmla="*/ 4146933 w 8636594"/>
              <a:gd name="connsiteY55" fmla="*/ 5810100 h 6673902"/>
              <a:gd name="connsiteX56" fmla="*/ 4183061 w 8636594"/>
              <a:gd name="connsiteY56" fmla="*/ 5783988 h 6673902"/>
              <a:gd name="connsiteX57" fmla="*/ 4218791 w 8636594"/>
              <a:gd name="connsiteY57" fmla="*/ 5757591 h 6673902"/>
              <a:gd name="connsiteX58" fmla="*/ 4254129 w 8636594"/>
              <a:gd name="connsiteY58" fmla="*/ 5730912 h 6673902"/>
              <a:gd name="connsiteX59" fmla="*/ 4289081 w 8636594"/>
              <a:gd name="connsiteY59" fmla="*/ 5703955 h 6673902"/>
              <a:gd name="connsiteX60" fmla="*/ 4323654 w 8636594"/>
              <a:gd name="connsiteY60" fmla="*/ 5676722 h 6673902"/>
              <a:gd name="connsiteX61" fmla="*/ 4357854 w 8636594"/>
              <a:gd name="connsiteY61" fmla="*/ 5649218 h 6673902"/>
              <a:gd name="connsiteX62" fmla="*/ 4391688 w 8636594"/>
              <a:gd name="connsiteY62" fmla="*/ 5621446 h 6673902"/>
              <a:gd name="connsiteX63" fmla="*/ 4425162 w 8636594"/>
              <a:gd name="connsiteY63" fmla="*/ 5593409 h 6673902"/>
              <a:gd name="connsiteX64" fmla="*/ 4458281 w 8636594"/>
              <a:gd name="connsiteY64" fmla="*/ 5565111 h 6673902"/>
              <a:gd name="connsiteX65" fmla="*/ 4491053 w 8636594"/>
              <a:gd name="connsiteY65" fmla="*/ 5536556 h 6673902"/>
              <a:gd name="connsiteX66" fmla="*/ 4523484 w 8636594"/>
              <a:gd name="connsiteY66" fmla="*/ 5507747 h 6673902"/>
              <a:gd name="connsiteX67" fmla="*/ 4555580 w 8636594"/>
              <a:gd name="connsiteY67" fmla="*/ 5478687 h 6673902"/>
              <a:gd name="connsiteX68" fmla="*/ 4587347 w 8636594"/>
              <a:gd name="connsiteY68" fmla="*/ 5449380 h 6673902"/>
              <a:gd name="connsiteX69" fmla="*/ 4618793 w 8636594"/>
              <a:gd name="connsiteY69" fmla="*/ 5419830 h 6673902"/>
              <a:gd name="connsiteX70" fmla="*/ 4649922 w 8636594"/>
              <a:gd name="connsiteY70" fmla="*/ 5390040 h 6673902"/>
              <a:gd name="connsiteX71" fmla="*/ 4680742 w 8636594"/>
              <a:gd name="connsiteY71" fmla="*/ 5360014 h 6673902"/>
              <a:gd name="connsiteX72" fmla="*/ 4711259 w 8636594"/>
              <a:gd name="connsiteY72" fmla="*/ 5329755 h 6673902"/>
              <a:gd name="connsiteX73" fmla="*/ 4741478 w 8636594"/>
              <a:gd name="connsiteY73" fmla="*/ 5299266 h 6673902"/>
              <a:gd name="connsiteX74" fmla="*/ 4771408 w 8636594"/>
              <a:gd name="connsiteY74" fmla="*/ 5268551 h 6673902"/>
              <a:gd name="connsiteX75" fmla="*/ 4801053 w 8636594"/>
              <a:gd name="connsiteY75" fmla="*/ 5237614 h 6673902"/>
              <a:gd name="connsiteX76" fmla="*/ 4830420 w 8636594"/>
              <a:gd name="connsiteY76" fmla="*/ 5206458 h 6673902"/>
              <a:gd name="connsiteX77" fmla="*/ 4859516 w 8636594"/>
              <a:gd name="connsiteY77" fmla="*/ 5175087 h 6673902"/>
              <a:gd name="connsiteX78" fmla="*/ 4888347 w 8636594"/>
              <a:gd name="connsiteY78" fmla="*/ 5143504 h 6673902"/>
              <a:gd name="connsiteX79" fmla="*/ 4916919 w 8636594"/>
              <a:gd name="connsiteY79" fmla="*/ 5111713 h 6673902"/>
              <a:gd name="connsiteX80" fmla="*/ 4945238 w 8636594"/>
              <a:gd name="connsiteY80" fmla="*/ 5079717 h 6673902"/>
              <a:gd name="connsiteX81" fmla="*/ 4973311 w 8636594"/>
              <a:gd name="connsiteY81" fmla="*/ 5047519 h 6673902"/>
              <a:gd name="connsiteX82" fmla="*/ 5001145 w 8636594"/>
              <a:gd name="connsiteY82" fmla="*/ 5015124 h 6673902"/>
              <a:gd name="connsiteX83" fmla="*/ 5028745 w 8636594"/>
              <a:gd name="connsiteY83" fmla="*/ 4982535 h 6673902"/>
              <a:gd name="connsiteX84" fmla="*/ 5056117 w 8636594"/>
              <a:gd name="connsiteY84" fmla="*/ 4949755 h 6673902"/>
              <a:gd name="connsiteX85" fmla="*/ 5083269 w 8636594"/>
              <a:gd name="connsiteY85" fmla="*/ 4916787 h 6673902"/>
              <a:gd name="connsiteX86" fmla="*/ 5110207 w 8636594"/>
              <a:gd name="connsiteY86" fmla="*/ 4883636 h 6673902"/>
              <a:gd name="connsiteX87" fmla="*/ 5136937 w 8636594"/>
              <a:gd name="connsiteY87" fmla="*/ 4850305 h 6673902"/>
              <a:gd name="connsiteX88" fmla="*/ 5163464 w 8636594"/>
              <a:gd name="connsiteY88" fmla="*/ 4816797 h 6673902"/>
              <a:gd name="connsiteX89" fmla="*/ 5215940 w 8636594"/>
              <a:gd name="connsiteY89" fmla="*/ 4749265 h 6673902"/>
              <a:gd name="connsiteX90" fmla="*/ 5267684 w 8636594"/>
              <a:gd name="connsiteY90" fmla="*/ 4681068 h 6673902"/>
              <a:gd name="connsiteX91" fmla="*/ 5318748 w 8636594"/>
              <a:gd name="connsiteY91" fmla="*/ 4612234 h 6673902"/>
              <a:gd name="connsiteX92" fmla="*/ 5369182 w 8636594"/>
              <a:gd name="connsiteY92" fmla="*/ 4542793 h 6673902"/>
              <a:gd name="connsiteX93" fmla="*/ 5419038 w 8636594"/>
              <a:gd name="connsiteY93" fmla="*/ 4472771 h 6673902"/>
              <a:gd name="connsiteX94" fmla="*/ 5468365 w 8636594"/>
              <a:gd name="connsiteY94" fmla="*/ 4402196 h 6673902"/>
              <a:gd name="connsiteX95" fmla="*/ 5517215 w 8636594"/>
              <a:gd name="connsiteY95" fmla="*/ 4331098 h 6673902"/>
              <a:gd name="connsiteX96" fmla="*/ 5565637 w 8636594"/>
              <a:gd name="connsiteY96" fmla="*/ 4259503 h 6673902"/>
              <a:gd name="connsiteX97" fmla="*/ 5613684 w 8636594"/>
              <a:gd name="connsiteY97" fmla="*/ 4187441 h 6673902"/>
              <a:gd name="connsiteX98" fmla="*/ 5685160 w 8636594"/>
              <a:gd name="connsiteY98" fmla="*/ 4078531 h 6673902"/>
              <a:gd name="connsiteX99" fmla="*/ 5756074 w 8636594"/>
              <a:gd name="connsiteY99" fmla="*/ 3968727 h 6673902"/>
              <a:gd name="connsiteX100" fmla="*/ 5873483 w 8636594"/>
              <a:gd name="connsiteY100" fmla="*/ 3783989 h 6673902"/>
              <a:gd name="connsiteX101" fmla="*/ 6203209 w 8636594"/>
              <a:gd name="connsiteY101" fmla="*/ 3258640 h 6673902"/>
              <a:gd name="connsiteX102" fmla="*/ 6299430 w 8636594"/>
              <a:gd name="connsiteY102" fmla="*/ 3107321 h 6673902"/>
              <a:gd name="connsiteX103" fmla="*/ 6372650 w 8636594"/>
              <a:gd name="connsiteY103" fmla="*/ 2993735 h 6673902"/>
              <a:gd name="connsiteX104" fmla="*/ 6453197 w 8636594"/>
              <a:gd name="connsiteY104" fmla="*/ 2869788 h 6673902"/>
              <a:gd name="connsiteX105" fmla="*/ 6564167 w 8636594"/>
              <a:gd name="connsiteY105" fmla="*/ 2696807 h 6673902"/>
              <a:gd name="connsiteX106" fmla="*/ 6976233 w 8636594"/>
              <a:gd name="connsiteY106" fmla="*/ 2045274 h 6673902"/>
              <a:gd name="connsiteX107" fmla="*/ 7086755 w 8636594"/>
              <a:gd name="connsiteY107" fmla="*/ 1872743 h 6673902"/>
              <a:gd name="connsiteX108" fmla="*/ 7170279 w 8636594"/>
              <a:gd name="connsiteY108" fmla="*/ 1744202 h 6673902"/>
              <a:gd name="connsiteX109" fmla="*/ 7226351 w 8636594"/>
              <a:gd name="connsiteY109" fmla="*/ 1659017 h 6673902"/>
              <a:gd name="connsiteX110" fmla="*/ 7282789 w 8636594"/>
              <a:gd name="connsiteY110" fmla="*/ 1574303 h 6673902"/>
              <a:gd name="connsiteX111" fmla="*/ 7339643 w 8636594"/>
              <a:gd name="connsiteY111" fmla="*/ 1490113 h 6673902"/>
              <a:gd name="connsiteX112" fmla="*/ 7396957 w 8636594"/>
              <a:gd name="connsiteY112" fmla="*/ 1406503 h 6673902"/>
              <a:gd name="connsiteX113" fmla="*/ 7454781 w 8636594"/>
              <a:gd name="connsiteY113" fmla="*/ 1323526 h 6673902"/>
              <a:gd name="connsiteX114" fmla="*/ 7513161 w 8636594"/>
              <a:gd name="connsiteY114" fmla="*/ 1241237 h 6673902"/>
              <a:gd name="connsiteX115" fmla="*/ 7572144 w 8636594"/>
              <a:gd name="connsiteY115" fmla="*/ 1159689 h 6673902"/>
              <a:gd name="connsiteX116" fmla="*/ 7601877 w 8636594"/>
              <a:gd name="connsiteY116" fmla="*/ 1119210 h 6673902"/>
              <a:gd name="connsiteX117" fmla="*/ 7631779 w 8636594"/>
              <a:gd name="connsiteY117" fmla="*/ 1078937 h 6673902"/>
              <a:gd name="connsiteX118" fmla="*/ 7661855 w 8636594"/>
              <a:gd name="connsiteY118" fmla="*/ 1038876 h 6673902"/>
              <a:gd name="connsiteX119" fmla="*/ 7692111 w 8636594"/>
              <a:gd name="connsiteY119" fmla="*/ 999035 h 6673902"/>
              <a:gd name="connsiteX120" fmla="*/ 7722554 w 8636594"/>
              <a:gd name="connsiteY120" fmla="*/ 959419 h 6673902"/>
              <a:gd name="connsiteX121" fmla="*/ 7753190 w 8636594"/>
              <a:gd name="connsiteY121" fmla="*/ 920037 h 6673902"/>
              <a:gd name="connsiteX122" fmla="*/ 7784023 w 8636594"/>
              <a:gd name="connsiteY122" fmla="*/ 880894 h 6673902"/>
              <a:gd name="connsiteX123" fmla="*/ 7815061 w 8636594"/>
              <a:gd name="connsiteY123" fmla="*/ 841997 h 6673902"/>
              <a:gd name="connsiteX124" fmla="*/ 7846308 w 8636594"/>
              <a:gd name="connsiteY124" fmla="*/ 803354 h 6673902"/>
              <a:gd name="connsiteX125" fmla="*/ 7877772 w 8636594"/>
              <a:gd name="connsiteY125" fmla="*/ 764970 h 6673902"/>
              <a:gd name="connsiteX126" fmla="*/ 7909458 w 8636594"/>
              <a:gd name="connsiteY126" fmla="*/ 726853 h 6673902"/>
              <a:gd name="connsiteX127" fmla="*/ 7941371 w 8636594"/>
              <a:gd name="connsiteY127" fmla="*/ 689010 h 6673902"/>
              <a:gd name="connsiteX128" fmla="*/ 7973518 w 8636594"/>
              <a:gd name="connsiteY128" fmla="*/ 651447 h 6673902"/>
              <a:gd name="connsiteX129" fmla="*/ 8005905 w 8636594"/>
              <a:gd name="connsiteY129" fmla="*/ 614171 h 6673902"/>
              <a:gd name="connsiteX130" fmla="*/ 8038538 w 8636594"/>
              <a:gd name="connsiteY130" fmla="*/ 577189 h 6673902"/>
              <a:gd name="connsiteX131" fmla="*/ 8071421 w 8636594"/>
              <a:gd name="connsiteY131" fmla="*/ 540507 h 6673902"/>
              <a:gd name="connsiteX132" fmla="*/ 8104563 w 8636594"/>
              <a:gd name="connsiteY132" fmla="*/ 504132 h 6673902"/>
              <a:gd name="connsiteX133" fmla="*/ 8137967 w 8636594"/>
              <a:gd name="connsiteY133" fmla="*/ 468072 h 6673902"/>
              <a:gd name="connsiteX134" fmla="*/ 8171641 w 8636594"/>
              <a:gd name="connsiteY134" fmla="*/ 432332 h 6673902"/>
              <a:gd name="connsiteX135" fmla="*/ 8205590 w 8636594"/>
              <a:gd name="connsiteY135" fmla="*/ 396920 h 6673902"/>
              <a:gd name="connsiteX136" fmla="*/ 8239820 w 8636594"/>
              <a:gd name="connsiteY136" fmla="*/ 361843 h 6673902"/>
              <a:gd name="connsiteX137" fmla="*/ 8274337 w 8636594"/>
              <a:gd name="connsiteY137" fmla="*/ 327107 h 6673902"/>
              <a:gd name="connsiteX138" fmla="*/ 8309147 w 8636594"/>
              <a:gd name="connsiteY138" fmla="*/ 292718 h 6673902"/>
              <a:gd name="connsiteX139" fmla="*/ 8344256 w 8636594"/>
              <a:gd name="connsiteY139" fmla="*/ 258685 h 6673902"/>
              <a:gd name="connsiteX140" fmla="*/ 8379669 w 8636594"/>
              <a:gd name="connsiteY140" fmla="*/ 225013 h 6673902"/>
              <a:gd name="connsiteX141" fmla="*/ 8415394 w 8636594"/>
              <a:gd name="connsiteY141" fmla="*/ 191709 h 6673902"/>
              <a:gd name="connsiteX142" fmla="*/ 8451434 w 8636594"/>
              <a:gd name="connsiteY142" fmla="*/ 158780 h 6673902"/>
              <a:gd name="connsiteX143" fmla="*/ 8487798 w 8636594"/>
              <a:gd name="connsiteY143" fmla="*/ 126233 h 6673902"/>
              <a:gd name="connsiteX144" fmla="*/ 8524489 w 8636594"/>
              <a:gd name="connsiteY144" fmla="*/ 94075 h 6673902"/>
              <a:gd name="connsiteX145" fmla="*/ 8561515 w 8636594"/>
              <a:gd name="connsiteY145" fmla="*/ 62312 h 6673902"/>
              <a:gd name="connsiteX146" fmla="*/ 8598881 w 8636594"/>
              <a:gd name="connsiteY146" fmla="*/ 30951 h 6673902"/>
              <a:gd name="connsiteX147" fmla="*/ 8636594 w 8636594"/>
              <a:gd name="connsiteY147" fmla="*/ 0 h 6673902"/>
              <a:gd name="connsiteX0" fmla="*/ 8636594 w 8636594"/>
              <a:gd name="connsiteY0" fmla="*/ 0 h 6666549"/>
              <a:gd name="connsiteX1" fmla="*/ 5293 w 8636594"/>
              <a:gd name="connsiteY1" fmla="*/ 0 h 6666549"/>
              <a:gd name="connsiteX2" fmla="*/ 0 w 8636594"/>
              <a:gd name="connsiteY2" fmla="*/ 5587843 h 6666549"/>
              <a:gd name="connsiteX3" fmla="*/ 1594033 w 8636594"/>
              <a:gd name="connsiteY3" fmla="*/ 5600057 h 6666549"/>
              <a:gd name="connsiteX4" fmla="*/ 1686068 w 8636594"/>
              <a:gd name="connsiteY4" fmla="*/ 5599745 h 6666549"/>
              <a:gd name="connsiteX5" fmla="*/ 1883237 w 8636594"/>
              <a:gd name="connsiteY5" fmla="*/ 5855484 h 6666549"/>
              <a:gd name="connsiteX6" fmla="*/ 1756810 w 8636594"/>
              <a:gd name="connsiteY6" fmla="*/ 6666549 h 6666549"/>
              <a:gd name="connsiteX7" fmla="*/ 1820216 w 8636594"/>
              <a:gd name="connsiteY7" fmla="*/ 6658735 h 6666549"/>
              <a:gd name="connsiteX8" fmla="*/ 1882914 w 8636594"/>
              <a:gd name="connsiteY8" fmla="*/ 6650463 h 6666549"/>
              <a:gd name="connsiteX9" fmla="*/ 1944909 w 8636594"/>
              <a:gd name="connsiteY9" fmla="*/ 6641737 h 6666549"/>
              <a:gd name="connsiteX10" fmla="*/ 2006208 w 8636594"/>
              <a:gd name="connsiteY10" fmla="*/ 6632561 h 6666549"/>
              <a:gd name="connsiteX11" fmla="*/ 2066817 w 8636594"/>
              <a:gd name="connsiteY11" fmla="*/ 6622937 h 6666549"/>
              <a:gd name="connsiteX12" fmla="*/ 2126742 w 8636594"/>
              <a:gd name="connsiteY12" fmla="*/ 6612869 h 6666549"/>
              <a:gd name="connsiteX13" fmla="*/ 2185991 w 8636594"/>
              <a:gd name="connsiteY13" fmla="*/ 6602362 h 6666549"/>
              <a:gd name="connsiteX14" fmla="*/ 2244569 w 8636594"/>
              <a:gd name="connsiteY14" fmla="*/ 6591417 h 6666549"/>
              <a:gd name="connsiteX15" fmla="*/ 2302482 w 8636594"/>
              <a:gd name="connsiteY15" fmla="*/ 6580040 h 6666549"/>
              <a:gd name="connsiteX16" fmla="*/ 2359737 w 8636594"/>
              <a:gd name="connsiteY16" fmla="*/ 6568233 h 6666549"/>
              <a:gd name="connsiteX17" fmla="*/ 2416341 w 8636594"/>
              <a:gd name="connsiteY17" fmla="*/ 6555999 h 6666549"/>
              <a:gd name="connsiteX18" fmla="*/ 2472299 w 8636594"/>
              <a:gd name="connsiteY18" fmla="*/ 6543344 h 6666549"/>
              <a:gd name="connsiteX19" fmla="*/ 2527618 w 8636594"/>
              <a:gd name="connsiteY19" fmla="*/ 6530269 h 6666549"/>
              <a:gd name="connsiteX20" fmla="*/ 2582304 w 8636594"/>
              <a:gd name="connsiteY20" fmla="*/ 6516778 h 6666549"/>
              <a:gd name="connsiteX21" fmla="*/ 2636364 w 8636594"/>
              <a:gd name="connsiteY21" fmla="*/ 6502876 h 6666549"/>
              <a:gd name="connsiteX22" fmla="*/ 2689804 w 8636594"/>
              <a:gd name="connsiteY22" fmla="*/ 6488565 h 6666549"/>
              <a:gd name="connsiteX23" fmla="*/ 2742629 w 8636594"/>
              <a:gd name="connsiteY23" fmla="*/ 6473849 h 6666549"/>
              <a:gd name="connsiteX24" fmla="*/ 2794848 w 8636594"/>
              <a:gd name="connsiteY24" fmla="*/ 6458731 h 6666549"/>
              <a:gd name="connsiteX25" fmla="*/ 2846466 w 8636594"/>
              <a:gd name="connsiteY25" fmla="*/ 6443216 h 6666549"/>
              <a:gd name="connsiteX26" fmla="*/ 2897488 w 8636594"/>
              <a:gd name="connsiteY26" fmla="*/ 6427305 h 6666549"/>
              <a:gd name="connsiteX27" fmla="*/ 2947923 w 8636594"/>
              <a:gd name="connsiteY27" fmla="*/ 6411004 h 6666549"/>
              <a:gd name="connsiteX28" fmla="*/ 2997775 w 8636594"/>
              <a:gd name="connsiteY28" fmla="*/ 6394316 h 6666549"/>
              <a:gd name="connsiteX29" fmla="*/ 3047052 w 8636594"/>
              <a:gd name="connsiteY29" fmla="*/ 6377243 h 6666549"/>
              <a:gd name="connsiteX30" fmla="*/ 3095759 w 8636594"/>
              <a:gd name="connsiteY30" fmla="*/ 6359791 h 6666549"/>
              <a:gd name="connsiteX31" fmla="*/ 3143903 w 8636594"/>
              <a:gd name="connsiteY31" fmla="*/ 6341961 h 6666549"/>
              <a:gd name="connsiteX32" fmla="*/ 3191491 w 8636594"/>
              <a:gd name="connsiteY32" fmla="*/ 6323757 h 6666549"/>
              <a:gd name="connsiteX33" fmla="*/ 3238528 w 8636594"/>
              <a:gd name="connsiteY33" fmla="*/ 6305184 h 6666549"/>
              <a:gd name="connsiteX34" fmla="*/ 3285021 w 8636594"/>
              <a:gd name="connsiteY34" fmla="*/ 6286245 h 6666549"/>
              <a:gd name="connsiteX35" fmla="*/ 3330977 w 8636594"/>
              <a:gd name="connsiteY35" fmla="*/ 6266942 h 6666549"/>
              <a:gd name="connsiteX36" fmla="*/ 3376401 w 8636594"/>
              <a:gd name="connsiteY36" fmla="*/ 6247281 h 6666549"/>
              <a:gd name="connsiteX37" fmla="*/ 3421300 w 8636594"/>
              <a:gd name="connsiteY37" fmla="*/ 6227263 h 6666549"/>
              <a:gd name="connsiteX38" fmla="*/ 3465680 w 8636594"/>
              <a:gd name="connsiteY38" fmla="*/ 6206893 h 6666549"/>
              <a:gd name="connsiteX39" fmla="*/ 3509548 w 8636594"/>
              <a:gd name="connsiteY39" fmla="*/ 6186174 h 6666549"/>
              <a:gd name="connsiteX40" fmla="*/ 3552910 w 8636594"/>
              <a:gd name="connsiteY40" fmla="*/ 6165110 h 6666549"/>
              <a:gd name="connsiteX41" fmla="*/ 3595773 w 8636594"/>
              <a:gd name="connsiteY41" fmla="*/ 6143704 h 6666549"/>
              <a:gd name="connsiteX42" fmla="*/ 3638142 w 8636594"/>
              <a:gd name="connsiteY42" fmla="*/ 6121960 h 6666549"/>
              <a:gd name="connsiteX43" fmla="*/ 3680024 w 8636594"/>
              <a:gd name="connsiteY43" fmla="*/ 6099881 h 6666549"/>
              <a:gd name="connsiteX44" fmla="*/ 3721426 w 8636594"/>
              <a:gd name="connsiteY44" fmla="*/ 6077471 h 6666549"/>
              <a:gd name="connsiteX45" fmla="*/ 3762353 w 8636594"/>
              <a:gd name="connsiteY45" fmla="*/ 6054733 h 6666549"/>
              <a:gd name="connsiteX46" fmla="*/ 3802812 w 8636594"/>
              <a:gd name="connsiteY46" fmla="*/ 6031671 h 6666549"/>
              <a:gd name="connsiteX47" fmla="*/ 3842810 w 8636594"/>
              <a:gd name="connsiteY47" fmla="*/ 6008288 h 6666549"/>
              <a:gd name="connsiteX48" fmla="*/ 3882352 w 8636594"/>
              <a:gd name="connsiteY48" fmla="*/ 5984588 h 6666549"/>
              <a:gd name="connsiteX49" fmla="*/ 3921445 w 8636594"/>
              <a:gd name="connsiteY49" fmla="*/ 5960574 h 6666549"/>
              <a:gd name="connsiteX50" fmla="*/ 3960096 w 8636594"/>
              <a:gd name="connsiteY50" fmla="*/ 5936250 h 6666549"/>
              <a:gd name="connsiteX51" fmla="*/ 3998311 w 8636594"/>
              <a:gd name="connsiteY51" fmla="*/ 5911619 h 6666549"/>
              <a:gd name="connsiteX52" fmla="*/ 4036095 w 8636594"/>
              <a:gd name="connsiteY52" fmla="*/ 5886685 h 6666549"/>
              <a:gd name="connsiteX53" fmla="*/ 4073456 w 8636594"/>
              <a:gd name="connsiteY53" fmla="*/ 5861452 h 6666549"/>
              <a:gd name="connsiteX54" fmla="*/ 4110400 w 8636594"/>
              <a:gd name="connsiteY54" fmla="*/ 5835922 h 6666549"/>
              <a:gd name="connsiteX55" fmla="*/ 4146933 w 8636594"/>
              <a:gd name="connsiteY55" fmla="*/ 5810100 h 6666549"/>
              <a:gd name="connsiteX56" fmla="*/ 4183061 w 8636594"/>
              <a:gd name="connsiteY56" fmla="*/ 5783988 h 6666549"/>
              <a:gd name="connsiteX57" fmla="*/ 4218791 w 8636594"/>
              <a:gd name="connsiteY57" fmla="*/ 5757591 h 6666549"/>
              <a:gd name="connsiteX58" fmla="*/ 4254129 w 8636594"/>
              <a:gd name="connsiteY58" fmla="*/ 5730912 h 6666549"/>
              <a:gd name="connsiteX59" fmla="*/ 4289081 w 8636594"/>
              <a:gd name="connsiteY59" fmla="*/ 5703955 h 6666549"/>
              <a:gd name="connsiteX60" fmla="*/ 4323654 w 8636594"/>
              <a:gd name="connsiteY60" fmla="*/ 5676722 h 6666549"/>
              <a:gd name="connsiteX61" fmla="*/ 4357854 w 8636594"/>
              <a:gd name="connsiteY61" fmla="*/ 5649218 h 6666549"/>
              <a:gd name="connsiteX62" fmla="*/ 4391688 w 8636594"/>
              <a:gd name="connsiteY62" fmla="*/ 5621446 h 6666549"/>
              <a:gd name="connsiteX63" fmla="*/ 4425162 w 8636594"/>
              <a:gd name="connsiteY63" fmla="*/ 5593409 h 6666549"/>
              <a:gd name="connsiteX64" fmla="*/ 4458281 w 8636594"/>
              <a:gd name="connsiteY64" fmla="*/ 5565111 h 6666549"/>
              <a:gd name="connsiteX65" fmla="*/ 4491053 w 8636594"/>
              <a:gd name="connsiteY65" fmla="*/ 5536556 h 6666549"/>
              <a:gd name="connsiteX66" fmla="*/ 4523484 w 8636594"/>
              <a:gd name="connsiteY66" fmla="*/ 5507747 h 6666549"/>
              <a:gd name="connsiteX67" fmla="*/ 4555580 w 8636594"/>
              <a:gd name="connsiteY67" fmla="*/ 5478687 h 6666549"/>
              <a:gd name="connsiteX68" fmla="*/ 4587347 w 8636594"/>
              <a:gd name="connsiteY68" fmla="*/ 5449380 h 6666549"/>
              <a:gd name="connsiteX69" fmla="*/ 4618793 w 8636594"/>
              <a:gd name="connsiteY69" fmla="*/ 5419830 h 6666549"/>
              <a:gd name="connsiteX70" fmla="*/ 4649922 w 8636594"/>
              <a:gd name="connsiteY70" fmla="*/ 5390040 h 6666549"/>
              <a:gd name="connsiteX71" fmla="*/ 4680742 w 8636594"/>
              <a:gd name="connsiteY71" fmla="*/ 5360014 h 6666549"/>
              <a:gd name="connsiteX72" fmla="*/ 4711259 w 8636594"/>
              <a:gd name="connsiteY72" fmla="*/ 5329755 h 6666549"/>
              <a:gd name="connsiteX73" fmla="*/ 4741478 w 8636594"/>
              <a:gd name="connsiteY73" fmla="*/ 5299266 h 6666549"/>
              <a:gd name="connsiteX74" fmla="*/ 4771408 w 8636594"/>
              <a:gd name="connsiteY74" fmla="*/ 5268551 h 6666549"/>
              <a:gd name="connsiteX75" fmla="*/ 4801053 w 8636594"/>
              <a:gd name="connsiteY75" fmla="*/ 5237614 h 6666549"/>
              <a:gd name="connsiteX76" fmla="*/ 4830420 w 8636594"/>
              <a:gd name="connsiteY76" fmla="*/ 5206458 h 6666549"/>
              <a:gd name="connsiteX77" fmla="*/ 4859516 w 8636594"/>
              <a:gd name="connsiteY77" fmla="*/ 5175087 h 6666549"/>
              <a:gd name="connsiteX78" fmla="*/ 4888347 w 8636594"/>
              <a:gd name="connsiteY78" fmla="*/ 5143504 h 6666549"/>
              <a:gd name="connsiteX79" fmla="*/ 4916919 w 8636594"/>
              <a:gd name="connsiteY79" fmla="*/ 5111713 h 6666549"/>
              <a:gd name="connsiteX80" fmla="*/ 4945238 w 8636594"/>
              <a:gd name="connsiteY80" fmla="*/ 5079717 h 6666549"/>
              <a:gd name="connsiteX81" fmla="*/ 4973311 w 8636594"/>
              <a:gd name="connsiteY81" fmla="*/ 5047519 h 6666549"/>
              <a:gd name="connsiteX82" fmla="*/ 5001145 w 8636594"/>
              <a:gd name="connsiteY82" fmla="*/ 5015124 h 6666549"/>
              <a:gd name="connsiteX83" fmla="*/ 5028745 w 8636594"/>
              <a:gd name="connsiteY83" fmla="*/ 4982535 h 6666549"/>
              <a:gd name="connsiteX84" fmla="*/ 5056117 w 8636594"/>
              <a:gd name="connsiteY84" fmla="*/ 4949755 h 6666549"/>
              <a:gd name="connsiteX85" fmla="*/ 5083269 w 8636594"/>
              <a:gd name="connsiteY85" fmla="*/ 4916787 h 6666549"/>
              <a:gd name="connsiteX86" fmla="*/ 5110207 w 8636594"/>
              <a:gd name="connsiteY86" fmla="*/ 4883636 h 6666549"/>
              <a:gd name="connsiteX87" fmla="*/ 5136937 w 8636594"/>
              <a:gd name="connsiteY87" fmla="*/ 4850305 h 6666549"/>
              <a:gd name="connsiteX88" fmla="*/ 5163464 w 8636594"/>
              <a:gd name="connsiteY88" fmla="*/ 4816797 h 6666549"/>
              <a:gd name="connsiteX89" fmla="*/ 5215940 w 8636594"/>
              <a:gd name="connsiteY89" fmla="*/ 4749265 h 6666549"/>
              <a:gd name="connsiteX90" fmla="*/ 5267684 w 8636594"/>
              <a:gd name="connsiteY90" fmla="*/ 4681068 h 6666549"/>
              <a:gd name="connsiteX91" fmla="*/ 5318748 w 8636594"/>
              <a:gd name="connsiteY91" fmla="*/ 4612234 h 6666549"/>
              <a:gd name="connsiteX92" fmla="*/ 5369182 w 8636594"/>
              <a:gd name="connsiteY92" fmla="*/ 4542793 h 6666549"/>
              <a:gd name="connsiteX93" fmla="*/ 5419038 w 8636594"/>
              <a:gd name="connsiteY93" fmla="*/ 4472771 h 6666549"/>
              <a:gd name="connsiteX94" fmla="*/ 5468365 w 8636594"/>
              <a:gd name="connsiteY94" fmla="*/ 4402196 h 6666549"/>
              <a:gd name="connsiteX95" fmla="*/ 5517215 w 8636594"/>
              <a:gd name="connsiteY95" fmla="*/ 4331098 h 6666549"/>
              <a:gd name="connsiteX96" fmla="*/ 5565637 w 8636594"/>
              <a:gd name="connsiteY96" fmla="*/ 4259503 h 6666549"/>
              <a:gd name="connsiteX97" fmla="*/ 5613684 w 8636594"/>
              <a:gd name="connsiteY97" fmla="*/ 4187441 h 6666549"/>
              <a:gd name="connsiteX98" fmla="*/ 5685160 w 8636594"/>
              <a:gd name="connsiteY98" fmla="*/ 4078531 h 6666549"/>
              <a:gd name="connsiteX99" fmla="*/ 5756074 w 8636594"/>
              <a:gd name="connsiteY99" fmla="*/ 3968727 h 6666549"/>
              <a:gd name="connsiteX100" fmla="*/ 5873483 w 8636594"/>
              <a:gd name="connsiteY100" fmla="*/ 3783989 h 6666549"/>
              <a:gd name="connsiteX101" fmla="*/ 6203209 w 8636594"/>
              <a:gd name="connsiteY101" fmla="*/ 3258640 h 6666549"/>
              <a:gd name="connsiteX102" fmla="*/ 6299430 w 8636594"/>
              <a:gd name="connsiteY102" fmla="*/ 3107321 h 6666549"/>
              <a:gd name="connsiteX103" fmla="*/ 6372650 w 8636594"/>
              <a:gd name="connsiteY103" fmla="*/ 2993735 h 6666549"/>
              <a:gd name="connsiteX104" fmla="*/ 6453197 w 8636594"/>
              <a:gd name="connsiteY104" fmla="*/ 2869788 h 6666549"/>
              <a:gd name="connsiteX105" fmla="*/ 6564167 w 8636594"/>
              <a:gd name="connsiteY105" fmla="*/ 2696807 h 6666549"/>
              <a:gd name="connsiteX106" fmla="*/ 6976233 w 8636594"/>
              <a:gd name="connsiteY106" fmla="*/ 2045274 h 6666549"/>
              <a:gd name="connsiteX107" fmla="*/ 7086755 w 8636594"/>
              <a:gd name="connsiteY107" fmla="*/ 1872743 h 6666549"/>
              <a:gd name="connsiteX108" fmla="*/ 7170279 w 8636594"/>
              <a:gd name="connsiteY108" fmla="*/ 1744202 h 6666549"/>
              <a:gd name="connsiteX109" fmla="*/ 7226351 w 8636594"/>
              <a:gd name="connsiteY109" fmla="*/ 1659017 h 6666549"/>
              <a:gd name="connsiteX110" fmla="*/ 7282789 w 8636594"/>
              <a:gd name="connsiteY110" fmla="*/ 1574303 h 6666549"/>
              <a:gd name="connsiteX111" fmla="*/ 7339643 w 8636594"/>
              <a:gd name="connsiteY111" fmla="*/ 1490113 h 6666549"/>
              <a:gd name="connsiteX112" fmla="*/ 7396957 w 8636594"/>
              <a:gd name="connsiteY112" fmla="*/ 1406503 h 6666549"/>
              <a:gd name="connsiteX113" fmla="*/ 7454781 w 8636594"/>
              <a:gd name="connsiteY113" fmla="*/ 1323526 h 6666549"/>
              <a:gd name="connsiteX114" fmla="*/ 7513161 w 8636594"/>
              <a:gd name="connsiteY114" fmla="*/ 1241237 h 6666549"/>
              <a:gd name="connsiteX115" fmla="*/ 7572144 w 8636594"/>
              <a:gd name="connsiteY115" fmla="*/ 1159689 h 6666549"/>
              <a:gd name="connsiteX116" fmla="*/ 7601877 w 8636594"/>
              <a:gd name="connsiteY116" fmla="*/ 1119210 h 6666549"/>
              <a:gd name="connsiteX117" fmla="*/ 7631779 w 8636594"/>
              <a:gd name="connsiteY117" fmla="*/ 1078937 h 6666549"/>
              <a:gd name="connsiteX118" fmla="*/ 7661855 w 8636594"/>
              <a:gd name="connsiteY118" fmla="*/ 1038876 h 6666549"/>
              <a:gd name="connsiteX119" fmla="*/ 7692111 w 8636594"/>
              <a:gd name="connsiteY119" fmla="*/ 999035 h 6666549"/>
              <a:gd name="connsiteX120" fmla="*/ 7722554 w 8636594"/>
              <a:gd name="connsiteY120" fmla="*/ 959419 h 6666549"/>
              <a:gd name="connsiteX121" fmla="*/ 7753190 w 8636594"/>
              <a:gd name="connsiteY121" fmla="*/ 920037 h 6666549"/>
              <a:gd name="connsiteX122" fmla="*/ 7784023 w 8636594"/>
              <a:gd name="connsiteY122" fmla="*/ 880894 h 6666549"/>
              <a:gd name="connsiteX123" fmla="*/ 7815061 w 8636594"/>
              <a:gd name="connsiteY123" fmla="*/ 841997 h 6666549"/>
              <a:gd name="connsiteX124" fmla="*/ 7846308 w 8636594"/>
              <a:gd name="connsiteY124" fmla="*/ 803354 h 6666549"/>
              <a:gd name="connsiteX125" fmla="*/ 7877772 w 8636594"/>
              <a:gd name="connsiteY125" fmla="*/ 764970 h 6666549"/>
              <a:gd name="connsiteX126" fmla="*/ 7909458 w 8636594"/>
              <a:gd name="connsiteY126" fmla="*/ 726853 h 6666549"/>
              <a:gd name="connsiteX127" fmla="*/ 7941371 w 8636594"/>
              <a:gd name="connsiteY127" fmla="*/ 689010 h 6666549"/>
              <a:gd name="connsiteX128" fmla="*/ 7973518 w 8636594"/>
              <a:gd name="connsiteY128" fmla="*/ 651447 h 6666549"/>
              <a:gd name="connsiteX129" fmla="*/ 8005905 w 8636594"/>
              <a:gd name="connsiteY129" fmla="*/ 614171 h 6666549"/>
              <a:gd name="connsiteX130" fmla="*/ 8038538 w 8636594"/>
              <a:gd name="connsiteY130" fmla="*/ 577189 h 6666549"/>
              <a:gd name="connsiteX131" fmla="*/ 8071421 w 8636594"/>
              <a:gd name="connsiteY131" fmla="*/ 540507 h 6666549"/>
              <a:gd name="connsiteX132" fmla="*/ 8104563 w 8636594"/>
              <a:gd name="connsiteY132" fmla="*/ 504132 h 6666549"/>
              <a:gd name="connsiteX133" fmla="*/ 8137967 w 8636594"/>
              <a:gd name="connsiteY133" fmla="*/ 468072 h 6666549"/>
              <a:gd name="connsiteX134" fmla="*/ 8171641 w 8636594"/>
              <a:gd name="connsiteY134" fmla="*/ 432332 h 6666549"/>
              <a:gd name="connsiteX135" fmla="*/ 8205590 w 8636594"/>
              <a:gd name="connsiteY135" fmla="*/ 396920 h 6666549"/>
              <a:gd name="connsiteX136" fmla="*/ 8239820 w 8636594"/>
              <a:gd name="connsiteY136" fmla="*/ 361843 h 6666549"/>
              <a:gd name="connsiteX137" fmla="*/ 8274337 w 8636594"/>
              <a:gd name="connsiteY137" fmla="*/ 327107 h 6666549"/>
              <a:gd name="connsiteX138" fmla="*/ 8309147 w 8636594"/>
              <a:gd name="connsiteY138" fmla="*/ 292718 h 6666549"/>
              <a:gd name="connsiteX139" fmla="*/ 8344256 w 8636594"/>
              <a:gd name="connsiteY139" fmla="*/ 258685 h 6666549"/>
              <a:gd name="connsiteX140" fmla="*/ 8379669 w 8636594"/>
              <a:gd name="connsiteY140" fmla="*/ 225013 h 6666549"/>
              <a:gd name="connsiteX141" fmla="*/ 8415394 w 8636594"/>
              <a:gd name="connsiteY141" fmla="*/ 191709 h 6666549"/>
              <a:gd name="connsiteX142" fmla="*/ 8451434 w 8636594"/>
              <a:gd name="connsiteY142" fmla="*/ 158780 h 6666549"/>
              <a:gd name="connsiteX143" fmla="*/ 8487798 w 8636594"/>
              <a:gd name="connsiteY143" fmla="*/ 126233 h 6666549"/>
              <a:gd name="connsiteX144" fmla="*/ 8524489 w 8636594"/>
              <a:gd name="connsiteY144" fmla="*/ 94075 h 6666549"/>
              <a:gd name="connsiteX145" fmla="*/ 8561515 w 8636594"/>
              <a:gd name="connsiteY145" fmla="*/ 62312 h 6666549"/>
              <a:gd name="connsiteX146" fmla="*/ 8598881 w 8636594"/>
              <a:gd name="connsiteY146" fmla="*/ 30951 h 6666549"/>
              <a:gd name="connsiteX147" fmla="*/ 8636594 w 8636594"/>
              <a:gd name="connsiteY147" fmla="*/ 0 h 6666549"/>
              <a:gd name="connsiteX0" fmla="*/ 8636594 w 8636594"/>
              <a:gd name="connsiteY0" fmla="*/ 0 h 6658735"/>
              <a:gd name="connsiteX1" fmla="*/ 5293 w 8636594"/>
              <a:gd name="connsiteY1" fmla="*/ 0 h 6658735"/>
              <a:gd name="connsiteX2" fmla="*/ 0 w 8636594"/>
              <a:gd name="connsiteY2" fmla="*/ 5587843 h 6658735"/>
              <a:gd name="connsiteX3" fmla="*/ 1594033 w 8636594"/>
              <a:gd name="connsiteY3" fmla="*/ 5600057 h 6658735"/>
              <a:gd name="connsiteX4" fmla="*/ 1686068 w 8636594"/>
              <a:gd name="connsiteY4" fmla="*/ 5599745 h 6658735"/>
              <a:gd name="connsiteX5" fmla="*/ 1883237 w 8636594"/>
              <a:gd name="connsiteY5" fmla="*/ 5855484 h 6658735"/>
              <a:gd name="connsiteX6" fmla="*/ 2084977 w 8636594"/>
              <a:gd name="connsiteY6" fmla="*/ 5695440 h 6658735"/>
              <a:gd name="connsiteX7" fmla="*/ 1820216 w 8636594"/>
              <a:gd name="connsiteY7" fmla="*/ 6658735 h 6658735"/>
              <a:gd name="connsiteX8" fmla="*/ 1882914 w 8636594"/>
              <a:gd name="connsiteY8" fmla="*/ 6650463 h 6658735"/>
              <a:gd name="connsiteX9" fmla="*/ 1944909 w 8636594"/>
              <a:gd name="connsiteY9" fmla="*/ 6641737 h 6658735"/>
              <a:gd name="connsiteX10" fmla="*/ 2006208 w 8636594"/>
              <a:gd name="connsiteY10" fmla="*/ 6632561 h 6658735"/>
              <a:gd name="connsiteX11" fmla="*/ 2066817 w 8636594"/>
              <a:gd name="connsiteY11" fmla="*/ 6622937 h 6658735"/>
              <a:gd name="connsiteX12" fmla="*/ 2126742 w 8636594"/>
              <a:gd name="connsiteY12" fmla="*/ 6612869 h 6658735"/>
              <a:gd name="connsiteX13" fmla="*/ 2185991 w 8636594"/>
              <a:gd name="connsiteY13" fmla="*/ 6602362 h 6658735"/>
              <a:gd name="connsiteX14" fmla="*/ 2244569 w 8636594"/>
              <a:gd name="connsiteY14" fmla="*/ 6591417 h 6658735"/>
              <a:gd name="connsiteX15" fmla="*/ 2302482 w 8636594"/>
              <a:gd name="connsiteY15" fmla="*/ 6580040 h 6658735"/>
              <a:gd name="connsiteX16" fmla="*/ 2359737 w 8636594"/>
              <a:gd name="connsiteY16" fmla="*/ 6568233 h 6658735"/>
              <a:gd name="connsiteX17" fmla="*/ 2416341 w 8636594"/>
              <a:gd name="connsiteY17" fmla="*/ 6555999 h 6658735"/>
              <a:gd name="connsiteX18" fmla="*/ 2472299 w 8636594"/>
              <a:gd name="connsiteY18" fmla="*/ 6543344 h 6658735"/>
              <a:gd name="connsiteX19" fmla="*/ 2527618 w 8636594"/>
              <a:gd name="connsiteY19" fmla="*/ 6530269 h 6658735"/>
              <a:gd name="connsiteX20" fmla="*/ 2582304 w 8636594"/>
              <a:gd name="connsiteY20" fmla="*/ 6516778 h 6658735"/>
              <a:gd name="connsiteX21" fmla="*/ 2636364 w 8636594"/>
              <a:gd name="connsiteY21" fmla="*/ 6502876 h 6658735"/>
              <a:gd name="connsiteX22" fmla="*/ 2689804 w 8636594"/>
              <a:gd name="connsiteY22" fmla="*/ 6488565 h 6658735"/>
              <a:gd name="connsiteX23" fmla="*/ 2742629 w 8636594"/>
              <a:gd name="connsiteY23" fmla="*/ 6473849 h 6658735"/>
              <a:gd name="connsiteX24" fmla="*/ 2794848 w 8636594"/>
              <a:gd name="connsiteY24" fmla="*/ 6458731 h 6658735"/>
              <a:gd name="connsiteX25" fmla="*/ 2846466 w 8636594"/>
              <a:gd name="connsiteY25" fmla="*/ 6443216 h 6658735"/>
              <a:gd name="connsiteX26" fmla="*/ 2897488 w 8636594"/>
              <a:gd name="connsiteY26" fmla="*/ 6427305 h 6658735"/>
              <a:gd name="connsiteX27" fmla="*/ 2947923 w 8636594"/>
              <a:gd name="connsiteY27" fmla="*/ 6411004 h 6658735"/>
              <a:gd name="connsiteX28" fmla="*/ 2997775 w 8636594"/>
              <a:gd name="connsiteY28" fmla="*/ 6394316 h 6658735"/>
              <a:gd name="connsiteX29" fmla="*/ 3047052 w 8636594"/>
              <a:gd name="connsiteY29" fmla="*/ 6377243 h 6658735"/>
              <a:gd name="connsiteX30" fmla="*/ 3095759 w 8636594"/>
              <a:gd name="connsiteY30" fmla="*/ 6359791 h 6658735"/>
              <a:gd name="connsiteX31" fmla="*/ 3143903 w 8636594"/>
              <a:gd name="connsiteY31" fmla="*/ 6341961 h 6658735"/>
              <a:gd name="connsiteX32" fmla="*/ 3191491 w 8636594"/>
              <a:gd name="connsiteY32" fmla="*/ 6323757 h 6658735"/>
              <a:gd name="connsiteX33" fmla="*/ 3238528 w 8636594"/>
              <a:gd name="connsiteY33" fmla="*/ 6305184 h 6658735"/>
              <a:gd name="connsiteX34" fmla="*/ 3285021 w 8636594"/>
              <a:gd name="connsiteY34" fmla="*/ 6286245 h 6658735"/>
              <a:gd name="connsiteX35" fmla="*/ 3330977 w 8636594"/>
              <a:gd name="connsiteY35" fmla="*/ 6266942 h 6658735"/>
              <a:gd name="connsiteX36" fmla="*/ 3376401 w 8636594"/>
              <a:gd name="connsiteY36" fmla="*/ 6247281 h 6658735"/>
              <a:gd name="connsiteX37" fmla="*/ 3421300 w 8636594"/>
              <a:gd name="connsiteY37" fmla="*/ 6227263 h 6658735"/>
              <a:gd name="connsiteX38" fmla="*/ 3465680 w 8636594"/>
              <a:gd name="connsiteY38" fmla="*/ 6206893 h 6658735"/>
              <a:gd name="connsiteX39" fmla="*/ 3509548 w 8636594"/>
              <a:gd name="connsiteY39" fmla="*/ 6186174 h 6658735"/>
              <a:gd name="connsiteX40" fmla="*/ 3552910 w 8636594"/>
              <a:gd name="connsiteY40" fmla="*/ 6165110 h 6658735"/>
              <a:gd name="connsiteX41" fmla="*/ 3595773 w 8636594"/>
              <a:gd name="connsiteY41" fmla="*/ 6143704 h 6658735"/>
              <a:gd name="connsiteX42" fmla="*/ 3638142 w 8636594"/>
              <a:gd name="connsiteY42" fmla="*/ 6121960 h 6658735"/>
              <a:gd name="connsiteX43" fmla="*/ 3680024 w 8636594"/>
              <a:gd name="connsiteY43" fmla="*/ 6099881 h 6658735"/>
              <a:gd name="connsiteX44" fmla="*/ 3721426 w 8636594"/>
              <a:gd name="connsiteY44" fmla="*/ 6077471 h 6658735"/>
              <a:gd name="connsiteX45" fmla="*/ 3762353 w 8636594"/>
              <a:gd name="connsiteY45" fmla="*/ 6054733 h 6658735"/>
              <a:gd name="connsiteX46" fmla="*/ 3802812 w 8636594"/>
              <a:gd name="connsiteY46" fmla="*/ 6031671 h 6658735"/>
              <a:gd name="connsiteX47" fmla="*/ 3842810 w 8636594"/>
              <a:gd name="connsiteY47" fmla="*/ 6008288 h 6658735"/>
              <a:gd name="connsiteX48" fmla="*/ 3882352 w 8636594"/>
              <a:gd name="connsiteY48" fmla="*/ 5984588 h 6658735"/>
              <a:gd name="connsiteX49" fmla="*/ 3921445 w 8636594"/>
              <a:gd name="connsiteY49" fmla="*/ 5960574 h 6658735"/>
              <a:gd name="connsiteX50" fmla="*/ 3960096 w 8636594"/>
              <a:gd name="connsiteY50" fmla="*/ 5936250 h 6658735"/>
              <a:gd name="connsiteX51" fmla="*/ 3998311 w 8636594"/>
              <a:gd name="connsiteY51" fmla="*/ 5911619 h 6658735"/>
              <a:gd name="connsiteX52" fmla="*/ 4036095 w 8636594"/>
              <a:gd name="connsiteY52" fmla="*/ 5886685 h 6658735"/>
              <a:gd name="connsiteX53" fmla="*/ 4073456 w 8636594"/>
              <a:gd name="connsiteY53" fmla="*/ 5861452 h 6658735"/>
              <a:gd name="connsiteX54" fmla="*/ 4110400 w 8636594"/>
              <a:gd name="connsiteY54" fmla="*/ 5835922 h 6658735"/>
              <a:gd name="connsiteX55" fmla="*/ 4146933 w 8636594"/>
              <a:gd name="connsiteY55" fmla="*/ 5810100 h 6658735"/>
              <a:gd name="connsiteX56" fmla="*/ 4183061 w 8636594"/>
              <a:gd name="connsiteY56" fmla="*/ 5783988 h 6658735"/>
              <a:gd name="connsiteX57" fmla="*/ 4218791 w 8636594"/>
              <a:gd name="connsiteY57" fmla="*/ 5757591 h 6658735"/>
              <a:gd name="connsiteX58" fmla="*/ 4254129 w 8636594"/>
              <a:gd name="connsiteY58" fmla="*/ 5730912 h 6658735"/>
              <a:gd name="connsiteX59" fmla="*/ 4289081 w 8636594"/>
              <a:gd name="connsiteY59" fmla="*/ 5703955 h 6658735"/>
              <a:gd name="connsiteX60" fmla="*/ 4323654 w 8636594"/>
              <a:gd name="connsiteY60" fmla="*/ 5676722 h 6658735"/>
              <a:gd name="connsiteX61" fmla="*/ 4357854 w 8636594"/>
              <a:gd name="connsiteY61" fmla="*/ 5649218 h 6658735"/>
              <a:gd name="connsiteX62" fmla="*/ 4391688 w 8636594"/>
              <a:gd name="connsiteY62" fmla="*/ 5621446 h 6658735"/>
              <a:gd name="connsiteX63" fmla="*/ 4425162 w 8636594"/>
              <a:gd name="connsiteY63" fmla="*/ 5593409 h 6658735"/>
              <a:gd name="connsiteX64" fmla="*/ 4458281 w 8636594"/>
              <a:gd name="connsiteY64" fmla="*/ 5565111 h 6658735"/>
              <a:gd name="connsiteX65" fmla="*/ 4491053 w 8636594"/>
              <a:gd name="connsiteY65" fmla="*/ 5536556 h 6658735"/>
              <a:gd name="connsiteX66" fmla="*/ 4523484 w 8636594"/>
              <a:gd name="connsiteY66" fmla="*/ 5507747 h 6658735"/>
              <a:gd name="connsiteX67" fmla="*/ 4555580 w 8636594"/>
              <a:gd name="connsiteY67" fmla="*/ 5478687 h 6658735"/>
              <a:gd name="connsiteX68" fmla="*/ 4587347 w 8636594"/>
              <a:gd name="connsiteY68" fmla="*/ 5449380 h 6658735"/>
              <a:gd name="connsiteX69" fmla="*/ 4618793 w 8636594"/>
              <a:gd name="connsiteY69" fmla="*/ 5419830 h 6658735"/>
              <a:gd name="connsiteX70" fmla="*/ 4649922 w 8636594"/>
              <a:gd name="connsiteY70" fmla="*/ 5390040 h 6658735"/>
              <a:gd name="connsiteX71" fmla="*/ 4680742 w 8636594"/>
              <a:gd name="connsiteY71" fmla="*/ 5360014 h 6658735"/>
              <a:gd name="connsiteX72" fmla="*/ 4711259 w 8636594"/>
              <a:gd name="connsiteY72" fmla="*/ 5329755 h 6658735"/>
              <a:gd name="connsiteX73" fmla="*/ 4741478 w 8636594"/>
              <a:gd name="connsiteY73" fmla="*/ 5299266 h 6658735"/>
              <a:gd name="connsiteX74" fmla="*/ 4771408 w 8636594"/>
              <a:gd name="connsiteY74" fmla="*/ 5268551 h 6658735"/>
              <a:gd name="connsiteX75" fmla="*/ 4801053 w 8636594"/>
              <a:gd name="connsiteY75" fmla="*/ 5237614 h 6658735"/>
              <a:gd name="connsiteX76" fmla="*/ 4830420 w 8636594"/>
              <a:gd name="connsiteY76" fmla="*/ 5206458 h 6658735"/>
              <a:gd name="connsiteX77" fmla="*/ 4859516 w 8636594"/>
              <a:gd name="connsiteY77" fmla="*/ 5175087 h 6658735"/>
              <a:gd name="connsiteX78" fmla="*/ 4888347 w 8636594"/>
              <a:gd name="connsiteY78" fmla="*/ 5143504 h 6658735"/>
              <a:gd name="connsiteX79" fmla="*/ 4916919 w 8636594"/>
              <a:gd name="connsiteY79" fmla="*/ 5111713 h 6658735"/>
              <a:gd name="connsiteX80" fmla="*/ 4945238 w 8636594"/>
              <a:gd name="connsiteY80" fmla="*/ 5079717 h 6658735"/>
              <a:gd name="connsiteX81" fmla="*/ 4973311 w 8636594"/>
              <a:gd name="connsiteY81" fmla="*/ 5047519 h 6658735"/>
              <a:gd name="connsiteX82" fmla="*/ 5001145 w 8636594"/>
              <a:gd name="connsiteY82" fmla="*/ 5015124 h 6658735"/>
              <a:gd name="connsiteX83" fmla="*/ 5028745 w 8636594"/>
              <a:gd name="connsiteY83" fmla="*/ 4982535 h 6658735"/>
              <a:gd name="connsiteX84" fmla="*/ 5056117 w 8636594"/>
              <a:gd name="connsiteY84" fmla="*/ 4949755 h 6658735"/>
              <a:gd name="connsiteX85" fmla="*/ 5083269 w 8636594"/>
              <a:gd name="connsiteY85" fmla="*/ 4916787 h 6658735"/>
              <a:gd name="connsiteX86" fmla="*/ 5110207 w 8636594"/>
              <a:gd name="connsiteY86" fmla="*/ 4883636 h 6658735"/>
              <a:gd name="connsiteX87" fmla="*/ 5136937 w 8636594"/>
              <a:gd name="connsiteY87" fmla="*/ 4850305 h 6658735"/>
              <a:gd name="connsiteX88" fmla="*/ 5163464 w 8636594"/>
              <a:gd name="connsiteY88" fmla="*/ 4816797 h 6658735"/>
              <a:gd name="connsiteX89" fmla="*/ 5215940 w 8636594"/>
              <a:gd name="connsiteY89" fmla="*/ 4749265 h 6658735"/>
              <a:gd name="connsiteX90" fmla="*/ 5267684 w 8636594"/>
              <a:gd name="connsiteY90" fmla="*/ 4681068 h 6658735"/>
              <a:gd name="connsiteX91" fmla="*/ 5318748 w 8636594"/>
              <a:gd name="connsiteY91" fmla="*/ 4612234 h 6658735"/>
              <a:gd name="connsiteX92" fmla="*/ 5369182 w 8636594"/>
              <a:gd name="connsiteY92" fmla="*/ 4542793 h 6658735"/>
              <a:gd name="connsiteX93" fmla="*/ 5419038 w 8636594"/>
              <a:gd name="connsiteY93" fmla="*/ 4472771 h 6658735"/>
              <a:gd name="connsiteX94" fmla="*/ 5468365 w 8636594"/>
              <a:gd name="connsiteY94" fmla="*/ 4402196 h 6658735"/>
              <a:gd name="connsiteX95" fmla="*/ 5517215 w 8636594"/>
              <a:gd name="connsiteY95" fmla="*/ 4331098 h 6658735"/>
              <a:gd name="connsiteX96" fmla="*/ 5565637 w 8636594"/>
              <a:gd name="connsiteY96" fmla="*/ 4259503 h 6658735"/>
              <a:gd name="connsiteX97" fmla="*/ 5613684 w 8636594"/>
              <a:gd name="connsiteY97" fmla="*/ 4187441 h 6658735"/>
              <a:gd name="connsiteX98" fmla="*/ 5685160 w 8636594"/>
              <a:gd name="connsiteY98" fmla="*/ 4078531 h 6658735"/>
              <a:gd name="connsiteX99" fmla="*/ 5756074 w 8636594"/>
              <a:gd name="connsiteY99" fmla="*/ 3968727 h 6658735"/>
              <a:gd name="connsiteX100" fmla="*/ 5873483 w 8636594"/>
              <a:gd name="connsiteY100" fmla="*/ 3783989 h 6658735"/>
              <a:gd name="connsiteX101" fmla="*/ 6203209 w 8636594"/>
              <a:gd name="connsiteY101" fmla="*/ 3258640 h 6658735"/>
              <a:gd name="connsiteX102" fmla="*/ 6299430 w 8636594"/>
              <a:gd name="connsiteY102" fmla="*/ 3107321 h 6658735"/>
              <a:gd name="connsiteX103" fmla="*/ 6372650 w 8636594"/>
              <a:gd name="connsiteY103" fmla="*/ 2993735 h 6658735"/>
              <a:gd name="connsiteX104" fmla="*/ 6453197 w 8636594"/>
              <a:gd name="connsiteY104" fmla="*/ 2869788 h 6658735"/>
              <a:gd name="connsiteX105" fmla="*/ 6564167 w 8636594"/>
              <a:gd name="connsiteY105" fmla="*/ 2696807 h 6658735"/>
              <a:gd name="connsiteX106" fmla="*/ 6976233 w 8636594"/>
              <a:gd name="connsiteY106" fmla="*/ 2045274 h 6658735"/>
              <a:gd name="connsiteX107" fmla="*/ 7086755 w 8636594"/>
              <a:gd name="connsiteY107" fmla="*/ 1872743 h 6658735"/>
              <a:gd name="connsiteX108" fmla="*/ 7170279 w 8636594"/>
              <a:gd name="connsiteY108" fmla="*/ 1744202 h 6658735"/>
              <a:gd name="connsiteX109" fmla="*/ 7226351 w 8636594"/>
              <a:gd name="connsiteY109" fmla="*/ 1659017 h 6658735"/>
              <a:gd name="connsiteX110" fmla="*/ 7282789 w 8636594"/>
              <a:gd name="connsiteY110" fmla="*/ 1574303 h 6658735"/>
              <a:gd name="connsiteX111" fmla="*/ 7339643 w 8636594"/>
              <a:gd name="connsiteY111" fmla="*/ 1490113 h 6658735"/>
              <a:gd name="connsiteX112" fmla="*/ 7396957 w 8636594"/>
              <a:gd name="connsiteY112" fmla="*/ 1406503 h 6658735"/>
              <a:gd name="connsiteX113" fmla="*/ 7454781 w 8636594"/>
              <a:gd name="connsiteY113" fmla="*/ 1323526 h 6658735"/>
              <a:gd name="connsiteX114" fmla="*/ 7513161 w 8636594"/>
              <a:gd name="connsiteY114" fmla="*/ 1241237 h 6658735"/>
              <a:gd name="connsiteX115" fmla="*/ 7572144 w 8636594"/>
              <a:gd name="connsiteY115" fmla="*/ 1159689 h 6658735"/>
              <a:gd name="connsiteX116" fmla="*/ 7601877 w 8636594"/>
              <a:gd name="connsiteY116" fmla="*/ 1119210 h 6658735"/>
              <a:gd name="connsiteX117" fmla="*/ 7631779 w 8636594"/>
              <a:gd name="connsiteY117" fmla="*/ 1078937 h 6658735"/>
              <a:gd name="connsiteX118" fmla="*/ 7661855 w 8636594"/>
              <a:gd name="connsiteY118" fmla="*/ 1038876 h 6658735"/>
              <a:gd name="connsiteX119" fmla="*/ 7692111 w 8636594"/>
              <a:gd name="connsiteY119" fmla="*/ 999035 h 6658735"/>
              <a:gd name="connsiteX120" fmla="*/ 7722554 w 8636594"/>
              <a:gd name="connsiteY120" fmla="*/ 959419 h 6658735"/>
              <a:gd name="connsiteX121" fmla="*/ 7753190 w 8636594"/>
              <a:gd name="connsiteY121" fmla="*/ 920037 h 6658735"/>
              <a:gd name="connsiteX122" fmla="*/ 7784023 w 8636594"/>
              <a:gd name="connsiteY122" fmla="*/ 880894 h 6658735"/>
              <a:gd name="connsiteX123" fmla="*/ 7815061 w 8636594"/>
              <a:gd name="connsiteY123" fmla="*/ 841997 h 6658735"/>
              <a:gd name="connsiteX124" fmla="*/ 7846308 w 8636594"/>
              <a:gd name="connsiteY124" fmla="*/ 803354 h 6658735"/>
              <a:gd name="connsiteX125" fmla="*/ 7877772 w 8636594"/>
              <a:gd name="connsiteY125" fmla="*/ 764970 h 6658735"/>
              <a:gd name="connsiteX126" fmla="*/ 7909458 w 8636594"/>
              <a:gd name="connsiteY126" fmla="*/ 726853 h 6658735"/>
              <a:gd name="connsiteX127" fmla="*/ 7941371 w 8636594"/>
              <a:gd name="connsiteY127" fmla="*/ 689010 h 6658735"/>
              <a:gd name="connsiteX128" fmla="*/ 7973518 w 8636594"/>
              <a:gd name="connsiteY128" fmla="*/ 651447 h 6658735"/>
              <a:gd name="connsiteX129" fmla="*/ 8005905 w 8636594"/>
              <a:gd name="connsiteY129" fmla="*/ 614171 h 6658735"/>
              <a:gd name="connsiteX130" fmla="*/ 8038538 w 8636594"/>
              <a:gd name="connsiteY130" fmla="*/ 577189 h 6658735"/>
              <a:gd name="connsiteX131" fmla="*/ 8071421 w 8636594"/>
              <a:gd name="connsiteY131" fmla="*/ 540507 h 6658735"/>
              <a:gd name="connsiteX132" fmla="*/ 8104563 w 8636594"/>
              <a:gd name="connsiteY132" fmla="*/ 504132 h 6658735"/>
              <a:gd name="connsiteX133" fmla="*/ 8137967 w 8636594"/>
              <a:gd name="connsiteY133" fmla="*/ 468072 h 6658735"/>
              <a:gd name="connsiteX134" fmla="*/ 8171641 w 8636594"/>
              <a:gd name="connsiteY134" fmla="*/ 432332 h 6658735"/>
              <a:gd name="connsiteX135" fmla="*/ 8205590 w 8636594"/>
              <a:gd name="connsiteY135" fmla="*/ 396920 h 6658735"/>
              <a:gd name="connsiteX136" fmla="*/ 8239820 w 8636594"/>
              <a:gd name="connsiteY136" fmla="*/ 361843 h 6658735"/>
              <a:gd name="connsiteX137" fmla="*/ 8274337 w 8636594"/>
              <a:gd name="connsiteY137" fmla="*/ 327107 h 6658735"/>
              <a:gd name="connsiteX138" fmla="*/ 8309147 w 8636594"/>
              <a:gd name="connsiteY138" fmla="*/ 292718 h 6658735"/>
              <a:gd name="connsiteX139" fmla="*/ 8344256 w 8636594"/>
              <a:gd name="connsiteY139" fmla="*/ 258685 h 6658735"/>
              <a:gd name="connsiteX140" fmla="*/ 8379669 w 8636594"/>
              <a:gd name="connsiteY140" fmla="*/ 225013 h 6658735"/>
              <a:gd name="connsiteX141" fmla="*/ 8415394 w 8636594"/>
              <a:gd name="connsiteY141" fmla="*/ 191709 h 6658735"/>
              <a:gd name="connsiteX142" fmla="*/ 8451434 w 8636594"/>
              <a:gd name="connsiteY142" fmla="*/ 158780 h 6658735"/>
              <a:gd name="connsiteX143" fmla="*/ 8487798 w 8636594"/>
              <a:gd name="connsiteY143" fmla="*/ 126233 h 6658735"/>
              <a:gd name="connsiteX144" fmla="*/ 8524489 w 8636594"/>
              <a:gd name="connsiteY144" fmla="*/ 94075 h 6658735"/>
              <a:gd name="connsiteX145" fmla="*/ 8561515 w 8636594"/>
              <a:gd name="connsiteY145" fmla="*/ 62312 h 6658735"/>
              <a:gd name="connsiteX146" fmla="*/ 8598881 w 8636594"/>
              <a:gd name="connsiteY146" fmla="*/ 30951 h 6658735"/>
              <a:gd name="connsiteX147" fmla="*/ 8636594 w 8636594"/>
              <a:gd name="connsiteY147" fmla="*/ 0 h 6658735"/>
              <a:gd name="connsiteX0" fmla="*/ 8636594 w 8636594"/>
              <a:gd name="connsiteY0" fmla="*/ 0 h 6650463"/>
              <a:gd name="connsiteX1" fmla="*/ 5293 w 8636594"/>
              <a:gd name="connsiteY1" fmla="*/ 0 h 6650463"/>
              <a:gd name="connsiteX2" fmla="*/ 0 w 8636594"/>
              <a:gd name="connsiteY2" fmla="*/ 5587843 h 6650463"/>
              <a:gd name="connsiteX3" fmla="*/ 1594033 w 8636594"/>
              <a:gd name="connsiteY3" fmla="*/ 5600057 h 6650463"/>
              <a:gd name="connsiteX4" fmla="*/ 1686068 w 8636594"/>
              <a:gd name="connsiteY4" fmla="*/ 5599745 h 6650463"/>
              <a:gd name="connsiteX5" fmla="*/ 1883237 w 8636594"/>
              <a:gd name="connsiteY5" fmla="*/ 5855484 h 6650463"/>
              <a:gd name="connsiteX6" fmla="*/ 2084977 w 8636594"/>
              <a:gd name="connsiteY6" fmla="*/ 5695440 h 6650463"/>
              <a:gd name="connsiteX7" fmla="*/ 2222486 w 8636594"/>
              <a:gd name="connsiteY7" fmla="*/ 5687627 h 6650463"/>
              <a:gd name="connsiteX8" fmla="*/ 1882914 w 8636594"/>
              <a:gd name="connsiteY8" fmla="*/ 6650463 h 6650463"/>
              <a:gd name="connsiteX9" fmla="*/ 1944909 w 8636594"/>
              <a:gd name="connsiteY9" fmla="*/ 6641737 h 6650463"/>
              <a:gd name="connsiteX10" fmla="*/ 2006208 w 8636594"/>
              <a:gd name="connsiteY10" fmla="*/ 6632561 h 6650463"/>
              <a:gd name="connsiteX11" fmla="*/ 2066817 w 8636594"/>
              <a:gd name="connsiteY11" fmla="*/ 6622937 h 6650463"/>
              <a:gd name="connsiteX12" fmla="*/ 2126742 w 8636594"/>
              <a:gd name="connsiteY12" fmla="*/ 6612869 h 6650463"/>
              <a:gd name="connsiteX13" fmla="*/ 2185991 w 8636594"/>
              <a:gd name="connsiteY13" fmla="*/ 6602362 h 6650463"/>
              <a:gd name="connsiteX14" fmla="*/ 2244569 w 8636594"/>
              <a:gd name="connsiteY14" fmla="*/ 6591417 h 6650463"/>
              <a:gd name="connsiteX15" fmla="*/ 2302482 w 8636594"/>
              <a:gd name="connsiteY15" fmla="*/ 6580040 h 6650463"/>
              <a:gd name="connsiteX16" fmla="*/ 2359737 w 8636594"/>
              <a:gd name="connsiteY16" fmla="*/ 6568233 h 6650463"/>
              <a:gd name="connsiteX17" fmla="*/ 2416341 w 8636594"/>
              <a:gd name="connsiteY17" fmla="*/ 6555999 h 6650463"/>
              <a:gd name="connsiteX18" fmla="*/ 2472299 w 8636594"/>
              <a:gd name="connsiteY18" fmla="*/ 6543344 h 6650463"/>
              <a:gd name="connsiteX19" fmla="*/ 2527618 w 8636594"/>
              <a:gd name="connsiteY19" fmla="*/ 6530269 h 6650463"/>
              <a:gd name="connsiteX20" fmla="*/ 2582304 w 8636594"/>
              <a:gd name="connsiteY20" fmla="*/ 6516778 h 6650463"/>
              <a:gd name="connsiteX21" fmla="*/ 2636364 w 8636594"/>
              <a:gd name="connsiteY21" fmla="*/ 6502876 h 6650463"/>
              <a:gd name="connsiteX22" fmla="*/ 2689804 w 8636594"/>
              <a:gd name="connsiteY22" fmla="*/ 6488565 h 6650463"/>
              <a:gd name="connsiteX23" fmla="*/ 2742629 w 8636594"/>
              <a:gd name="connsiteY23" fmla="*/ 6473849 h 6650463"/>
              <a:gd name="connsiteX24" fmla="*/ 2794848 w 8636594"/>
              <a:gd name="connsiteY24" fmla="*/ 6458731 h 6650463"/>
              <a:gd name="connsiteX25" fmla="*/ 2846466 w 8636594"/>
              <a:gd name="connsiteY25" fmla="*/ 6443216 h 6650463"/>
              <a:gd name="connsiteX26" fmla="*/ 2897488 w 8636594"/>
              <a:gd name="connsiteY26" fmla="*/ 6427305 h 6650463"/>
              <a:gd name="connsiteX27" fmla="*/ 2947923 w 8636594"/>
              <a:gd name="connsiteY27" fmla="*/ 6411004 h 6650463"/>
              <a:gd name="connsiteX28" fmla="*/ 2997775 w 8636594"/>
              <a:gd name="connsiteY28" fmla="*/ 6394316 h 6650463"/>
              <a:gd name="connsiteX29" fmla="*/ 3047052 w 8636594"/>
              <a:gd name="connsiteY29" fmla="*/ 6377243 h 6650463"/>
              <a:gd name="connsiteX30" fmla="*/ 3095759 w 8636594"/>
              <a:gd name="connsiteY30" fmla="*/ 6359791 h 6650463"/>
              <a:gd name="connsiteX31" fmla="*/ 3143903 w 8636594"/>
              <a:gd name="connsiteY31" fmla="*/ 6341961 h 6650463"/>
              <a:gd name="connsiteX32" fmla="*/ 3191491 w 8636594"/>
              <a:gd name="connsiteY32" fmla="*/ 6323757 h 6650463"/>
              <a:gd name="connsiteX33" fmla="*/ 3238528 w 8636594"/>
              <a:gd name="connsiteY33" fmla="*/ 6305184 h 6650463"/>
              <a:gd name="connsiteX34" fmla="*/ 3285021 w 8636594"/>
              <a:gd name="connsiteY34" fmla="*/ 6286245 h 6650463"/>
              <a:gd name="connsiteX35" fmla="*/ 3330977 w 8636594"/>
              <a:gd name="connsiteY35" fmla="*/ 6266942 h 6650463"/>
              <a:gd name="connsiteX36" fmla="*/ 3376401 w 8636594"/>
              <a:gd name="connsiteY36" fmla="*/ 6247281 h 6650463"/>
              <a:gd name="connsiteX37" fmla="*/ 3421300 w 8636594"/>
              <a:gd name="connsiteY37" fmla="*/ 6227263 h 6650463"/>
              <a:gd name="connsiteX38" fmla="*/ 3465680 w 8636594"/>
              <a:gd name="connsiteY38" fmla="*/ 6206893 h 6650463"/>
              <a:gd name="connsiteX39" fmla="*/ 3509548 w 8636594"/>
              <a:gd name="connsiteY39" fmla="*/ 6186174 h 6650463"/>
              <a:gd name="connsiteX40" fmla="*/ 3552910 w 8636594"/>
              <a:gd name="connsiteY40" fmla="*/ 6165110 h 6650463"/>
              <a:gd name="connsiteX41" fmla="*/ 3595773 w 8636594"/>
              <a:gd name="connsiteY41" fmla="*/ 6143704 h 6650463"/>
              <a:gd name="connsiteX42" fmla="*/ 3638142 w 8636594"/>
              <a:gd name="connsiteY42" fmla="*/ 6121960 h 6650463"/>
              <a:gd name="connsiteX43" fmla="*/ 3680024 w 8636594"/>
              <a:gd name="connsiteY43" fmla="*/ 6099881 h 6650463"/>
              <a:gd name="connsiteX44" fmla="*/ 3721426 w 8636594"/>
              <a:gd name="connsiteY44" fmla="*/ 6077471 h 6650463"/>
              <a:gd name="connsiteX45" fmla="*/ 3762353 w 8636594"/>
              <a:gd name="connsiteY45" fmla="*/ 6054733 h 6650463"/>
              <a:gd name="connsiteX46" fmla="*/ 3802812 w 8636594"/>
              <a:gd name="connsiteY46" fmla="*/ 6031671 h 6650463"/>
              <a:gd name="connsiteX47" fmla="*/ 3842810 w 8636594"/>
              <a:gd name="connsiteY47" fmla="*/ 6008288 h 6650463"/>
              <a:gd name="connsiteX48" fmla="*/ 3882352 w 8636594"/>
              <a:gd name="connsiteY48" fmla="*/ 5984588 h 6650463"/>
              <a:gd name="connsiteX49" fmla="*/ 3921445 w 8636594"/>
              <a:gd name="connsiteY49" fmla="*/ 5960574 h 6650463"/>
              <a:gd name="connsiteX50" fmla="*/ 3960096 w 8636594"/>
              <a:gd name="connsiteY50" fmla="*/ 5936250 h 6650463"/>
              <a:gd name="connsiteX51" fmla="*/ 3998311 w 8636594"/>
              <a:gd name="connsiteY51" fmla="*/ 5911619 h 6650463"/>
              <a:gd name="connsiteX52" fmla="*/ 4036095 w 8636594"/>
              <a:gd name="connsiteY52" fmla="*/ 5886685 h 6650463"/>
              <a:gd name="connsiteX53" fmla="*/ 4073456 w 8636594"/>
              <a:gd name="connsiteY53" fmla="*/ 5861452 h 6650463"/>
              <a:gd name="connsiteX54" fmla="*/ 4110400 w 8636594"/>
              <a:gd name="connsiteY54" fmla="*/ 5835922 h 6650463"/>
              <a:gd name="connsiteX55" fmla="*/ 4146933 w 8636594"/>
              <a:gd name="connsiteY55" fmla="*/ 5810100 h 6650463"/>
              <a:gd name="connsiteX56" fmla="*/ 4183061 w 8636594"/>
              <a:gd name="connsiteY56" fmla="*/ 5783988 h 6650463"/>
              <a:gd name="connsiteX57" fmla="*/ 4218791 w 8636594"/>
              <a:gd name="connsiteY57" fmla="*/ 5757591 h 6650463"/>
              <a:gd name="connsiteX58" fmla="*/ 4254129 w 8636594"/>
              <a:gd name="connsiteY58" fmla="*/ 5730912 h 6650463"/>
              <a:gd name="connsiteX59" fmla="*/ 4289081 w 8636594"/>
              <a:gd name="connsiteY59" fmla="*/ 5703955 h 6650463"/>
              <a:gd name="connsiteX60" fmla="*/ 4323654 w 8636594"/>
              <a:gd name="connsiteY60" fmla="*/ 5676722 h 6650463"/>
              <a:gd name="connsiteX61" fmla="*/ 4357854 w 8636594"/>
              <a:gd name="connsiteY61" fmla="*/ 5649218 h 6650463"/>
              <a:gd name="connsiteX62" fmla="*/ 4391688 w 8636594"/>
              <a:gd name="connsiteY62" fmla="*/ 5621446 h 6650463"/>
              <a:gd name="connsiteX63" fmla="*/ 4425162 w 8636594"/>
              <a:gd name="connsiteY63" fmla="*/ 5593409 h 6650463"/>
              <a:gd name="connsiteX64" fmla="*/ 4458281 w 8636594"/>
              <a:gd name="connsiteY64" fmla="*/ 5565111 h 6650463"/>
              <a:gd name="connsiteX65" fmla="*/ 4491053 w 8636594"/>
              <a:gd name="connsiteY65" fmla="*/ 5536556 h 6650463"/>
              <a:gd name="connsiteX66" fmla="*/ 4523484 w 8636594"/>
              <a:gd name="connsiteY66" fmla="*/ 5507747 h 6650463"/>
              <a:gd name="connsiteX67" fmla="*/ 4555580 w 8636594"/>
              <a:gd name="connsiteY67" fmla="*/ 5478687 h 6650463"/>
              <a:gd name="connsiteX68" fmla="*/ 4587347 w 8636594"/>
              <a:gd name="connsiteY68" fmla="*/ 5449380 h 6650463"/>
              <a:gd name="connsiteX69" fmla="*/ 4618793 w 8636594"/>
              <a:gd name="connsiteY69" fmla="*/ 5419830 h 6650463"/>
              <a:gd name="connsiteX70" fmla="*/ 4649922 w 8636594"/>
              <a:gd name="connsiteY70" fmla="*/ 5390040 h 6650463"/>
              <a:gd name="connsiteX71" fmla="*/ 4680742 w 8636594"/>
              <a:gd name="connsiteY71" fmla="*/ 5360014 h 6650463"/>
              <a:gd name="connsiteX72" fmla="*/ 4711259 w 8636594"/>
              <a:gd name="connsiteY72" fmla="*/ 5329755 h 6650463"/>
              <a:gd name="connsiteX73" fmla="*/ 4741478 w 8636594"/>
              <a:gd name="connsiteY73" fmla="*/ 5299266 h 6650463"/>
              <a:gd name="connsiteX74" fmla="*/ 4771408 w 8636594"/>
              <a:gd name="connsiteY74" fmla="*/ 5268551 h 6650463"/>
              <a:gd name="connsiteX75" fmla="*/ 4801053 w 8636594"/>
              <a:gd name="connsiteY75" fmla="*/ 5237614 h 6650463"/>
              <a:gd name="connsiteX76" fmla="*/ 4830420 w 8636594"/>
              <a:gd name="connsiteY76" fmla="*/ 5206458 h 6650463"/>
              <a:gd name="connsiteX77" fmla="*/ 4859516 w 8636594"/>
              <a:gd name="connsiteY77" fmla="*/ 5175087 h 6650463"/>
              <a:gd name="connsiteX78" fmla="*/ 4888347 w 8636594"/>
              <a:gd name="connsiteY78" fmla="*/ 5143504 h 6650463"/>
              <a:gd name="connsiteX79" fmla="*/ 4916919 w 8636594"/>
              <a:gd name="connsiteY79" fmla="*/ 5111713 h 6650463"/>
              <a:gd name="connsiteX80" fmla="*/ 4945238 w 8636594"/>
              <a:gd name="connsiteY80" fmla="*/ 5079717 h 6650463"/>
              <a:gd name="connsiteX81" fmla="*/ 4973311 w 8636594"/>
              <a:gd name="connsiteY81" fmla="*/ 5047519 h 6650463"/>
              <a:gd name="connsiteX82" fmla="*/ 5001145 w 8636594"/>
              <a:gd name="connsiteY82" fmla="*/ 5015124 h 6650463"/>
              <a:gd name="connsiteX83" fmla="*/ 5028745 w 8636594"/>
              <a:gd name="connsiteY83" fmla="*/ 4982535 h 6650463"/>
              <a:gd name="connsiteX84" fmla="*/ 5056117 w 8636594"/>
              <a:gd name="connsiteY84" fmla="*/ 4949755 h 6650463"/>
              <a:gd name="connsiteX85" fmla="*/ 5083269 w 8636594"/>
              <a:gd name="connsiteY85" fmla="*/ 4916787 h 6650463"/>
              <a:gd name="connsiteX86" fmla="*/ 5110207 w 8636594"/>
              <a:gd name="connsiteY86" fmla="*/ 4883636 h 6650463"/>
              <a:gd name="connsiteX87" fmla="*/ 5136937 w 8636594"/>
              <a:gd name="connsiteY87" fmla="*/ 4850305 h 6650463"/>
              <a:gd name="connsiteX88" fmla="*/ 5163464 w 8636594"/>
              <a:gd name="connsiteY88" fmla="*/ 4816797 h 6650463"/>
              <a:gd name="connsiteX89" fmla="*/ 5215940 w 8636594"/>
              <a:gd name="connsiteY89" fmla="*/ 4749265 h 6650463"/>
              <a:gd name="connsiteX90" fmla="*/ 5267684 w 8636594"/>
              <a:gd name="connsiteY90" fmla="*/ 4681068 h 6650463"/>
              <a:gd name="connsiteX91" fmla="*/ 5318748 w 8636594"/>
              <a:gd name="connsiteY91" fmla="*/ 4612234 h 6650463"/>
              <a:gd name="connsiteX92" fmla="*/ 5369182 w 8636594"/>
              <a:gd name="connsiteY92" fmla="*/ 4542793 h 6650463"/>
              <a:gd name="connsiteX93" fmla="*/ 5419038 w 8636594"/>
              <a:gd name="connsiteY93" fmla="*/ 4472771 h 6650463"/>
              <a:gd name="connsiteX94" fmla="*/ 5468365 w 8636594"/>
              <a:gd name="connsiteY94" fmla="*/ 4402196 h 6650463"/>
              <a:gd name="connsiteX95" fmla="*/ 5517215 w 8636594"/>
              <a:gd name="connsiteY95" fmla="*/ 4331098 h 6650463"/>
              <a:gd name="connsiteX96" fmla="*/ 5565637 w 8636594"/>
              <a:gd name="connsiteY96" fmla="*/ 4259503 h 6650463"/>
              <a:gd name="connsiteX97" fmla="*/ 5613684 w 8636594"/>
              <a:gd name="connsiteY97" fmla="*/ 4187441 h 6650463"/>
              <a:gd name="connsiteX98" fmla="*/ 5685160 w 8636594"/>
              <a:gd name="connsiteY98" fmla="*/ 4078531 h 6650463"/>
              <a:gd name="connsiteX99" fmla="*/ 5756074 w 8636594"/>
              <a:gd name="connsiteY99" fmla="*/ 3968727 h 6650463"/>
              <a:gd name="connsiteX100" fmla="*/ 5873483 w 8636594"/>
              <a:gd name="connsiteY100" fmla="*/ 3783989 h 6650463"/>
              <a:gd name="connsiteX101" fmla="*/ 6203209 w 8636594"/>
              <a:gd name="connsiteY101" fmla="*/ 3258640 h 6650463"/>
              <a:gd name="connsiteX102" fmla="*/ 6299430 w 8636594"/>
              <a:gd name="connsiteY102" fmla="*/ 3107321 h 6650463"/>
              <a:gd name="connsiteX103" fmla="*/ 6372650 w 8636594"/>
              <a:gd name="connsiteY103" fmla="*/ 2993735 h 6650463"/>
              <a:gd name="connsiteX104" fmla="*/ 6453197 w 8636594"/>
              <a:gd name="connsiteY104" fmla="*/ 2869788 h 6650463"/>
              <a:gd name="connsiteX105" fmla="*/ 6564167 w 8636594"/>
              <a:gd name="connsiteY105" fmla="*/ 2696807 h 6650463"/>
              <a:gd name="connsiteX106" fmla="*/ 6976233 w 8636594"/>
              <a:gd name="connsiteY106" fmla="*/ 2045274 h 6650463"/>
              <a:gd name="connsiteX107" fmla="*/ 7086755 w 8636594"/>
              <a:gd name="connsiteY107" fmla="*/ 1872743 h 6650463"/>
              <a:gd name="connsiteX108" fmla="*/ 7170279 w 8636594"/>
              <a:gd name="connsiteY108" fmla="*/ 1744202 h 6650463"/>
              <a:gd name="connsiteX109" fmla="*/ 7226351 w 8636594"/>
              <a:gd name="connsiteY109" fmla="*/ 1659017 h 6650463"/>
              <a:gd name="connsiteX110" fmla="*/ 7282789 w 8636594"/>
              <a:gd name="connsiteY110" fmla="*/ 1574303 h 6650463"/>
              <a:gd name="connsiteX111" fmla="*/ 7339643 w 8636594"/>
              <a:gd name="connsiteY111" fmla="*/ 1490113 h 6650463"/>
              <a:gd name="connsiteX112" fmla="*/ 7396957 w 8636594"/>
              <a:gd name="connsiteY112" fmla="*/ 1406503 h 6650463"/>
              <a:gd name="connsiteX113" fmla="*/ 7454781 w 8636594"/>
              <a:gd name="connsiteY113" fmla="*/ 1323526 h 6650463"/>
              <a:gd name="connsiteX114" fmla="*/ 7513161 w 8636594"/>
              <a:gd name="connsiteY114" fmla="*/ 1241237 h 6650463"/>
              <a:gd name="connsiteX115" fmla="*/ 7572144 w 8636594"/>
              <a:gd name="connsiteY115" fmla="*/ 1159689 h 6650463"/>
              <a:gd name="connsiteX116" fmla="*/ 7601877 w 8636594"/>
              <a:gd name="connsiteY116" fmla="*/ 1119210 h 6650463"/>
              <a:gd name="connsiteX117" fmla="*/ 7631779 w 8636594"/>
              <a:gd name="connsiteY117" fmla="*/ 1078937 h 6650463"/>
              <a:gd name="connsiteX118" fmla="*/ 7661855 w 8636594"/>
              <a:gd name="connsiteY118" fmla="*/ 1038876 h 6650463"/>
              <a:gd name="connsiteX119" fmla="*/ 7692111 w 8636594"/>
              <a:gd name="connsiteY119" fmla="*/ 999035 h 6650463"/>
              <a:gd name="connsiteX120" fmla="*/ 7722554 w 8636594"/>
              <a:gd name="connsiteY120" fmla="*/ 959419 h 6650463"/>
              <a:gd name="connsiteX121" fmla="*/ 7753190 w 8636594"/>
              <a:gd name="connsiteY121" fmla="*/ 920037 h 6650463"/>
              <a:gd name="connsiteX122" fmla="*/ 7784023 w 8636594"/>
              <a:gd name="connsiteY122" fmla="*/ 880894 h 6650463"/>
              <a:gd name="connsiteX123" fmla="*/ 7815061 w 8636594"/>
              <a:gd name="connsiteY123" fmla="*/ 841997 h 6650463"/>
              <a:gd name="connsiteX124" fmla="*/ 7846308 w 8636594"/>
              <a:gd name="connsiteY124" fmla="*/ 803354 h 6650463"/>
              <a:gd name="connsiteX125" fmla="*/ 7877772 w 8636594"/>
              <a:gd name="connsiteY125" fmla="*/ 764970 h 6650463"/>
              <a:gd name="connsiteX126" fmla="*/ 7909458 w 8636594"/>
              <a:gd name="connsiteY126" fmla="*/ 726853 h 6650463"/>
              <a:gd name="connsiteX127" fmla="*/ 7941371 w 8636594"/>
              <a:gd name="connsiteY127" fmla="*/ 689010 h 6650463"/>
              <a:gd name="connsiteX128" fmla="*/ 7973518 w 8636594"/>
              <a:gd name="connsiteY128" fmla="*/ 651447 h 6650463"/>
              <a:gd name="connsiteX129" fmla="*/ 8005905 w 8636594"/>
              <a:gd name="connsiteY129" fmla="*/ 614171 h 6650463"/>
              <a:gd name="connsiteX130" fmla="*/ 8038538 w 8636594"/>
              <a:gd name="connsiteY130" fmla="*/ 577189 h 6650463"/>
              <a:gd name="connsiteX131" fmla="*/ 8071421 w 8636594"/>
              <a:gd name="connsiteY131" fmla="*/ 540507 h 6650463"/>
              <a:gd name="connsiteX132" fmla="*/ 8104563 w 8636594"/>
              <a:gd name="connsiteY132" fmla="*/ 504132 h 6650463"/>
              <a:gd name="connsiteX133" fmla="*/ 8137967 w 8636594"/>
              <a:gd name="connsiteY133" fmla="*/ 468072 h 6650463"/>
              <a:gd name="connsiteX134" fmla="*/ 8171641 w 8636594"/>
              <a:gd name="connsiteY134" fmla="*/ 432332 h 6650463"/>
              <a:gd name="connsiteX135" fmla="*/ 8205590 w 8636594"/>
              <a:gd name="connsiteY135" fmla="*/ 396920 h 6650463"/>
              <a:gd name="connsiteX136" fmla="*/ 8239820 w 8636594"/>
              <a:gd name="connsiteY136" fmla="*/ 361843 h 6650463"/>
              <a:gd name="connsiteX137" fmla="*/ 8274337 w 8636594"/>
              <a:gd name="connsiteY137" fmla="*/ 327107 h 6650463"/>
              <a:gd name="connsiteX138" fmla="*/ 8309147 w 8636594"/>
              <a:gd name="connsiteY138" fmla="*/ 292718 h 6650463"/>
              <a:gd name="connsiteX139" fmla="*/ 8344256 w 8636594"/>
              <a:gd name="connsiteY139" fmla="*/ 258685 h 6650463"/>
              <a:gd name="connsiteX140" fmla="*/ 8379669 w 8636594"/>
              <a:gd name="connsiteY140" fmla="*/ 225013 h 6650463"/>
              <a:gd name="connsiteX141" fmla="*/ 8415394 w 8636594"/>
              <a:gd name="connsiteY141" fmla="*/ 191709 h 6650463"/>
              <a:gd name="connsiteX142" fmla="*/ 8451434 w 8636594"/>
              <a:gd name="connsiteY142" fmla="*/ 158780 h 6650463"/>
              <a:gd name="connsiteX143" fmla="*/ 8487798 w 8636594"/>
              <a:gd name="connsiteY143" fmla="*/ 126233 h 6650463"/>
              <a:gd name="connsiteX144" fmla="*/ 8524489 w 8636594"/>
              <a:gd name="connsiteY144" fmla="*/ 94075 h 6650463"/>
              <a:gd name="connsiteX145" fmla="*/ 8561515 w 8636594"/>
              <a:gd name="connsiteY145" fmla="*/ 62312 h 6650463"/>
              <a:gd name="connsiteX146" fmla="*/ 8598881 w 8636594"/>
              <a:gd name="connsiteY146" fmla="*/ 30951 h 6650463"/>
              <a:gd name="connsiteX147" fmla="*/ 8636594 w 8636594"/>
              <a:gd name="connsiteY147" fmla="*/ 0 h 6650463"/>
              <a:gd name="connsiteX0" fmla="*/ 8636594 w 8636594"/>
              <a:gd name="connsiteY0" fmla="*/ 0 h 6641737"/>
              <a:gd name="connsiteX1" fmla="*/ 5293 w 8636594"/>
              <a:gd name="connsiteY1" fmla="*/ 0 h 6641737"/>
              <a:gd name="connsiteX2" fmla="*/ 0 w 8636594"/>
              <a:gd name="connsiteY2" fmla="*/ 5587843 h 6641737"/>
              <a:gd name="connsiteX3" fmla="*/ 1594033 w 8636594"/>
              <a:gd name="connsiteY3" fmla="*/ 5600057 h 6641737"/>
              <a:gd name="connsiteX4" fmla="*/ 1686068 w 8636594"/>
              <a:gd name="connsiteY4" fmla="*/ 5599745 h 6641737"/>
              <a:gd name="connsiteX5" fmla="*/ 1883237 w 8636594"/>
              <a:gd name="connsiteY5" fmla="*/ 5855484 h 6641737"/>
              <a:gd name="connsiteX6" fmla="*/ 2084977 w 8636594"/>
              <a:gd name="connsiteY6" fmla="*/ 5695440 h 6641737"/>
              <a:gd name="connsiteX7" fmla="*/ 2222486 w 8636594"/>
              <a:gd name="connsiteY7" fmla="*/ 5687627 h 6641737"/>
              <a:gd name="connsiteX8" fmla="*/ 2412216 w 8636594"/>
              <a:gd name="connsiteY8" fmla="*/ 5587741 h 6641737"/>
              <a:gd name="connsiteX9" fmla="*/ 1944909 w 8636594"/>
              <a:gd name="connsiteY9" fmla="*/ 6641737 h 6641737"/>
              <a:gd name="connsiteX10" fmla="*/ 2006208 w 8636594"/>
              <a:gd name="connsiteY10" fmla="*/ 6632561 h 6641737"/>
              <a:gd name="connsiteX11" fmla="*/ 2066817 w 8636594"/>
              <a:gd name="connsiteY11" fmla="*/ 6622937 h 6641737"/>
              <a:gd name="connsiteX12" fmla="*/ 2126742 w 8636594"/>
              <a:gd name="connsiteY12" fmla="*/ 6612869 h 6641737"/>
              <a:gd name="connsiteX13" fmla="*/ 2185991 w 8636594"/>
              <a:gd name="connsiteY13" fmla="*/ 6602362 h 6641737"/>
              <a:gd name="connsiteX14" fmla="*/ 2244569 w 8636594"/>
              <a:gd name="connsiteY14" fmla="*/ 6591417 h 6641737"/>
              <a:gd name="connsiteX15" fmla="*/ 2302482 w 8636594"/>
              <a:gd name="connsiteY15" fmla="*/ 6580040 h 6641737"/>
              <a:gd name="connsiteX16" fmla="*/ 2359737 w 8636594"/>
              <a:gd name="connsiteY16" fmla="*/ 6568233 h 6641737"/>
              <a:gd name="connsiteX17" fmla="*/ 2416341 w 8636594"/>
              <a:gd name="connsiteY17" fmla="*/ 6555999 h 6641737"/>
              <a:gd name="connsiteX18" fmla="*/ 2472299 w 8636594"/>
              <a:gd name="connsiteY18" fmla="*/ 6543344 h 6641737"/>
              <a:gd name="connsiteX19" fmla="*/ 2527618 w 8636594"/>
              <a:gd name="connsiteY19" fmla="*/ 6530269 h 6641737"/>
              <a:gd name="connsiteX20" fmla="*/ 2582304 w 8636594"/>
              <a:gd name="connsiteY20" fmla="*/ 6516778 h 6641737"/>
              <a:gd name="connsiteX21" fmla="*/ 2636364 w 8636594"/>
              <a:gd name="connsiteY21" fmla="*/ 6502876 h 6641737"/>
              <a:gd name="connsiteX22" fmla="*/ 2689804 w 8636594"/>
              <a:gd name="connsiteY22" fmla="*/ 6488565 h 6641737"/>
              <a:gd name="connsiteX23" fmla="*/ 2742629 w 8636594"/>
              <a:gd name="connsiteY23" fmla="*/ 6473849 h 6641737"/>
              <a:gd name="connsiteX24" fmla="*/ 2794848 w 8636594"/>
              <a:gd name="connsiteY24" fmla="*/ 6458731 h 6641737"/>
              <a:gd name="connsiteX25" fmla="*/ 2846466 w 8636594"/>
              <a:gd name="connsiteY25" fmla="*/ 6443216 h 6641737"/>
              <a:gd name="connsiteX26" fmla="*/ 2897488 w 8636594"/>
              <a:gd name="connsiteY26" fmla="*/ 6427305 h 6641737"/>
              <a:gd name="connsiteX27" fmla="*/ 2947923 w 8636594"/>
              <a:gd name="connsiteY27" fmla="*/ 6411004 h 6641737"/>
              <a:gd name="connsiteX28" fmla="*/ 2997775 w 8636594"/>
              <a:gd name="connsiteY28" fmla="*/ 6394316 h 6641737"/>
              <a:gd name="connsiteX29" fmla="*/ 3047052 w 8636594"/>
              <a:gd name="connsiteY29" fmla="*/ 6377243 h 6641737"/>
              <a:gd name="connsiteX30" fmla="*/ 3095759 w 8636594"/>
              <a:gd name="connsiteY30" fmla="*/ 6359791 h 6641737"/>
              <a:gd name="connsiteX31" fmla="*/ 3143903 w 8636594"/>
              <a:gd name="connsiteY31" fmla="*/ 6341961 h 6641737"/>
              <a:gd name="connsiteX32" fmla="*/ 3191491 w 8636594"/>
              <a:gd name="connsiteY32" fmla="*/ 6323757 h 6641737"/>
              <a:gd name="connsiteX33" fmla="*/ 3238528 w 8636594"/>
              <a:gd name="connsiteY33" fmla="*/ 6305184 h 6641737"/>
              <a:gd name="connsiteX34" fmla="*/ 3285021 w 8636594"/>
              <a:gd name="connsiteY34" fmla="*/ 6286245 h 6641737"/>
              <a:gd name="connsiteX35" fmla="*/ 3330977 w 8636594"/>
              <a:gd name="connsiteY35" fmla="*/ 6266942 h 6641737"/>
              <a:gd name="connsiteX36" fmla="*/ 3376401 w 8636594"/>
              <a:gd name="connsiteY36" fmla="*/ 6247281 h 6641737"/>
              <a:gd name="connsiteX37" fmla="*/ 3421300 w 8636594"/>
              <a:gd name="connsiteY37" fmla="*/ 6227263 h 6641737"/>
              <a:gd name="connsiteX38" fmla="*/ 3465680 w 8636594"/>
              <a:gd name="connsiteY38" fmla="*/ 6206893 h 6641737"/>
              <a:gd name="connsiteX39" fmla="*/ 3509548 w 8636594"/>
              <a:gd name="connsiteY39" fmla="*/ 6186174 h 6641737"/>
              <a:gd name="connsiteX40" fmla="*/ 3552910 w 8636594"/>
              <a:gd name="connsiteY40" fmla="*/ 6165110 h 6641737"/>
              <a:gd name="connsiteX41" fmla="*/ 3595773 w 8636594"/>
              <a:gd name="connsiteY41" fmla="*/ 6143704 h 6641737"/>
              <a:gd name="connsiteX42" fmla="*/ 3638142 w 8636594"/>
              <a:gd name="connsiteY42" fmla="*/ 6121960 h 6641737"/>
              <a:gd name="connsiteX43" fmla="*/ 3680024 w 8636594"/>
              <a:gd name="connsiteY43" fmla="*/ 6099881 h 6641737"/>
              <a:gd name="connsiteX44" fmla="*/ 3721426 w 8636594"/>
              <a:gd name="connsiteY44" fmla="*/ 6077471 h 6641737"/>
              <a:gd name="connsiteX45" fmla="*/ 3762353 w 8636594"/>
              <a:gd name="connsiteY45" fmla="*/ 6054733 h 6641737"/>
              <a:gd name="connsiteX46" fmla="*/ 3802812 w 8636594"/>
              <a:gd name="connsiteY46" fmla="*/ 6031671 h 6641737"/>
              <a:gd name="connsiteX47" fmla="*/ 3842810 w 8636594"/>
              <a:gd name="connsiteY47" fmla="*/ 6008288 h 6641737"/>
              <a:gd name="connsiteX48" fmla="*/ 3882352 w 8636594"/>
              <a:gd name="connsiteY48" fmla="*/ 5984588 h 6641737"/>
              <a:gd name="connsiteX49" fmla="*/ 3921445 w 8636594"/>
              <a:gd name="connsiteY49" fmla="*/ 5960574 h 6641737"/>
              <a:gd name="connsiteX50" fmla="*/ 3960096 w 8636594"/>
              <a:gd name="connsiteY50" fmla="*/ 5936250 h 6641737"/>
              <a:gd name="connsiteX51" fmla="*/ 3998311 w 8636594"/>
              <a:gd name="connsiteY51" fmla="*/ 5911619 h 6641737"/>
              <a:gd name="connsiteX52" fmla="*/ 4036095 w 8636594"/>
              <a:gd name="connsiteY52" fmla="*/ 5886685 h 6641737"/>
              <a:gd name="connsiteX53" fmla="*/ 4073456 w 8636594"/>
              <a:gd name="connsiteY53" fmla="*/ 5861452 h 6641737"/>
              <a:gd name="connsiteX54" fmla="*/ 4110400 w 8636594"/>
              <a:gd name="connsiteY54" fmla="*/ 5835922 h 6641737"/>
              <a:gd name="connsiteX55" fmla="*/ 4146933 w 8636594"/>
              <a:gd name="connsiteY55" fmla="*/ 5810100 h 6641737"/>
              <a:gd name="connsiteX56" fmla="*/ 4183061 w 8636594"/>
              <a:gd name="connsiteY56" fmla="*/ 5783988 h 6641737"/>
              <a:gd name="connsiteX57" fmla="*/ 4218791 w 8636594"/>
              <a:gd name="connsiteY57" fmla="*/ 5757591 h 6641737"/>
              <a:gd name="connsiteX58" fmla="*/ 4254129 w 8636594"/>
              <a:gd name="connsiteY58" fmla="*/ 5730912 h 6641737"/>
              <a:gd name="connsiteX59" fmla="*/ 4289081 w 8636594"/>
              <a:gd name="connsiteY59" fmla="*/ 5703955 h 6641737"/>
              <a:gd name="connsiteX60" fmla="*/ 4323654 w 8636594"/>
              <a:gd name="connsiteY60" fmla="*/ 5676722 h 6641737"/>
              <a:gd name="connsiteX61" fmla="*/ 4357854 w 8636594"/>
              <a:gd name="connsiteY61" fmla="*/ 5649218 h 6641737"/>
              <a:gd name="connsiteX62" fmla="*/ 4391688 w 8636594"/>
              <a:gd name="connsiteY62" fmla="*/ 5621446 h 6641737"/>
              <a:gd name="connsiteX63" fmla="*/ 4425162 w 8636594"/>
              <a:gd name="connsiteY63" fmla="*/ 5593409 h 6641737"/>
              <a:gd name="connsiteX64" fmla="*/ 4458281 w 8636594"/>
              <a:gd name="connsiteY64" fmla="*/ 5565111 h 6641737"/>
              <a:gd name="connsiteX65" fmla="*/ 4491053 w 8636594"/>
              <a:gd name="connsiteY65" fmla="*/ 5536556 h 6641737"/>
              <a:gd name="connsiteX66" fmla="*/ 4523484 w 8636594"/>
              <a:gd name="connsiteY66" fmla="*/ 5507747 h 6641737"/>
              <a:gd name="connsiteX67" fmla="*/ 4555580 w 8636594"/>
              <a:gd name="connsiteY67" fmla="*/ 5478687 h 6641737"/>
              <a:gd name="connsiteX68" fmla="*/ 4587347 w 8636594"/>
              <a:gd name="connsiteY68" fmla="*/ 5449380 h 6641737"/>
              <a:gd name="connsiteX69" fmla="*/ 4618793 w 8636594"/>
              <a:gd name="connsiteY69" fmla="*/ 5419830 h 6641737"/>
              <a:gd name="connsiteX70" fmla="*/ 4649922 w 8636594"/>
              <a:gd name="connsiteY70" fmla="*/ 5390040 h 6641737"/>
              <a:gd name="connsiteX71" fmla="*/ 4680742 w 8636594"/>
              <a:gd name="connsiteY71" fmla="*/ 5360014 h 6641737"/>
              <a:gd name="connsiteX72" fmla="*/ 4711259 w 8636594"/>
              <a:gd name="connsiteY72" fmla="*/ 5329755 h 6641737"/>
              <a:gd name="connsiteX73" fmla="*/ 4741478 w 8636594"/>
              <a:gd name="connsiteY73" fmla="*/ 5299266 h 6641737"/>
              <a:gd name="connsiteX74" fmla="*/ 4771408 w 8636594"/>
              <a:gd name="connsiteY74" fmla="*/ 5268551 h 6641737"/>
              <a:gd name="connsiteX75" fmla="*/ 4801053 w 8636594"/>
              <a:gd name="connsiteY75" fmla="*/ 5237614 h 6641737"/>
              <a:gd name="connsiteX76" fmla="*/ 4830420 w 8636594"/>
              <a:gd name="connsiteY76" fmla="*/ 5206458 h 6641737"/>
              <a:gd name="connsiteX77" fmla="*/ 4859516 w 8636594"/>
              <a:gd name="connsiteY77" fmla="*/ 5175087 h 6641737"/>
              <a:gd name="connsiteX78" fmla="*/ 4888347 w 8636594"/>
              <a:gd name="connsiteY78" fmla="*/ 5143504 h 6641737"/>
              <a:gd name="connsiteX79" fmla="*/ 4916919 w 8636594"/>
              <a:gd name="connsiteY79" fmla="*/ 5111713 h 6641737"/>
              <a:gd name="connsiteX80" fmla="*/ 4945238 w 8636594"/>
              <a:gd name="connsiteY80" fmla="*/ 5079717 h 6641737"/>
              <a:gd name="connsiteX81" fmla="*/ 4973311 w 8636594"/>
              <a:gd name="connsiteY81" fmla="*/ 5047519 h 6641737"/>
              <a:gd name="connsiteX82" fmla="*/ 5001145 w 8636594"/>
              <a:gd name="connsiteY82" fmla="*/ 5015124 h 6641737"/>
              <a:gd name="connsiteX83" fmla="*/ 5028745 w 8636594"/>
              <a:gd name="connsiteY83" fmla="*/ 4982535 h 6641737"/>
              <a:gd name="connsiteX84" fmla="*/ 5056117 w 8636594"/>
              <a:gd name="connsiteY84" fmla="*/ 4949755 h 6641737"/>
              <a:gd name="connsiteX85" fmla="*/ 5083269 w 8636594"/>
              <a:gd name="connsiteY85" fmla="*/ 4916787 h 6641737"/>
              <a:gd name="connsiteX86" fmla="*/ 5110207 w 8636594"/>
              <a:gd name="connsiteY86" fmla="*/ 4883636 h 6641737"/>
              <a:gd name="connsiteX87" fmla="*/ 5136937 w 8636594"/>
              <a:gd name="connsiteY87" fmla="*/ 4850305 h 6641737"/>
              <a:gd name="connsiteX88" fmla="*/ 5163464 w 8636594"/>
              <a:gd name="connsiteY88" fmla="*/ 4816797 h 6641737"/>
              <a:gd name="connsiteX89" fmla="*/ 5215940 w 8636594"/>
              <a:gd name="connsiteY89" fmla="*/ 4749265 h 6641737"/>
              <a:gd name="connsiteX90" fmla="*/ 5267684 w 8636594"/>
              <a:gd name="connsiteY90" fmla="*/ 4681068 h 6641737"/>
              <a:gd name="connsiteX91" fmla="*/ 5318748 w 8636594"/>
              <a:gd name="connsiteY91" fmla="*/ 4612234 h 6641737"/>
              <a:gd name="connsiteX92" fmla="*/ 5369182 w 8636594"/>
              <a:gd name="connsiteY92" fmla="*/ 4542793 h 6641737"/>
              <a:gd name="connsiteX93" fmla="*/ 5419038 w 8636594"/>
              <a:gd name="connsiteY93" fmla="*/ 4472771 h 6641737"/>
              <a:gd name="connsiteX94" fmla="*/ 5468365 w 8636594"/>
              <a:gd name="connsiteY94" fmla="*/ 4402196 h 6641737"/>
              <a:gd name="connsiteX95" fmla="*/ 5517215 w 8636594"/>
              <a:gd name="connsiteY95" fmla="*/ 4331098 h 6641737"/>
              <a:gd name="connsiteX96" fmla="*/ 5565637 w 8636594"/>
              <a:gd name="connsiteY96" fmla="*/ 4259503 h 6641737"/>
              <a:gd name="connsiteX97" fmla="*/ 5613684 w 8636594"/>
              <a:gd name="connsiteY97" fmla="*/ 4187441 h 6641737"/>
              <a:gd name="connsiteX98" fmla="*/ 5685160 w 8636594"/>
              <a:gd name="connsiteY98" fmla="*/ 4078531 h 6641737"/>
              <a:gd name="connsiteX99" fmla="*/ 5756074 w 8636594"/>
              <a:gd name="connsiteY99" fmla="*/ 3968727 h 6641737"/>
              <a:gd name="connsiteX100" fmla="*/ 5873483 w 8636594"/>
              <a:gd name="connsiteY100" fmla="*/ 3783989 h 6641737"/>
              <a:gd name="connsiteX101" fmla="*/ 6203209 w 8636594"/>
              <a:gd name="connsiteY101" fmla="*/ 3258640 h 6641737"/>
              <a:gd name="connsiteX102" fmla="*/ 6299430 w 8636594"/>
              <a:gd name="connsiteY102" fmla="*/ 3107321 h 6641737"/>
              <a:gd name="connsiteX103" fmla="*/ 6372650 w 8636594"/>
              <a:gd name="connsiteY103" fmla="*/ 2993735 h 6641737"/>
              <a:gd name="connsiteX104" fmla="*/ 6453197 w 8636594"/>
              <a:gd name="connsiteY104" fmla="*/ 2869788 h 6641737"/>
              <a:gd name="connsiteX105" fmla="*/ 6564167 w 8636594"/>
              <a:gd name="connsiteY105" fmla="*/ 2696807 h 6641737"/>
              <a:gd name="connsiteX106" fmla="*/ 6976233 w 8636594"/>
              <a:gd name="connsiteY106" fmla="*/ 2045274 h 6641737"/>
              <a:gd name="connsiteX107" fmla="*/ 7086755 w 8636594"/>
              <a:gd name="connsiteY107" fmla="*/ 1872743 h 6641737"/>
              <a:gd name="connsiteX108" fmla="*/ 7170279 w 8636594"/>
              <a:gd name="connsiteY108" fmla="*/ 1744202 h 6641737"/>
              <a:gd name="connsiteX109" fmla="*/ 7226351 w 8636594"/>
              <a:gd name="connsiteY109" fmla="*/ 1659017 h 6641737"/>
              <a:gd name="connsiteX110" fmla="*/ 7282789 w 8636594"/>
              <a:gd name="connsiteY110" fmla="*/ 1574303 h 6641737"/>
              <a:gd name="connsiteX111" fmla="*/ 7339643 w 8636594"/>
              <a:gd name="connsiteY111" fmla="*/ 1490113 h 6641737"/>
              <a:gd name="connsiteX112" fmla="*/ 7396957 w 8636594"/>
              <a:gd name="connsiteY112" fmla="*/ 1406503 h 6641737"/>
              <a:gd name="connsiteX113" fmla="*/ 7454781 w 8636594"/>
              <a:gd name="connsiteY113" fmla="*/ 1323526 h 6641737"/>
              <a:gd name="connsiteX114" fmla="*/ 7513161 w 8636594"/>
              <a:gd name="connsiteY114" fmla="*/ 1241237 h 6641737"/>
              <a:gd name="connsiteX115" fmla="*/ 7572144 w 8636594"/>
              <a:gd name="connsiteY115" fmla="*/ 1159689 h 6641737"/>
              <a:gd name="connsiteX116" fmla="*/ 7601877 w 8636594"/>
              <a:gd name="connsiteY116" fmla="*/ 1119210 h 6641737"/>
              <a:gd name="connsiteX117" fmla="*/ 7631779 w 8636594"/>
              <a:gd name="connsiteY117" fmla="*/ 1078937 h 6641737"/>
              <a:gd name="connsiteX118" fmla="*/ 7661855 w 8636594"/>
              <a:gd name="connsiteY118" fmla="*/ 1038876 h 6641737"/>
              <a:gd name="connsiteX119" fmla="*/ 7692111 w 8636594"/>
              <a:gd name="connsiteY119" fmla="*/ 999035 h 6641737"/>
              <a:gd name="connsiteX120" fmla="*/ 7722554 w 8636594"/>
              <a:gd name="connsiteY120" fmla="*/ 959419 h 6641737"/>
              <a:gd name="connsiteX121" fmla="*/ 7753190 w 8636594"/>
              <a:gd name="connsiteY121" fmla="*/ 920037 h 6641737"/>
              <a:gd name="connsiteX122" fmla="*/ 7784023 w 8636594"/>
              <a:gd name="connsiteY122" fmla="*/ 880894 h 6641737"/>
              <a:gd name="connsiteX123" fmla="*/ 7815061 w 8636594"/>
              <a:gd name="connsiteY123" fmla="*/ 841997 h 6641737"/>
              <a:gd name="connsiteX124" fmla="*/ 7846308 w 8636594"/>
              <a:gd name="connsiteY124" fmla="*/ 803354 h 6641737"/>
              <a:gd name="connsiteX125" fmla="*/ 7877772 w 8636594"/>
              <a:gd name="connsiteY125" fmla="*/ 764970 h 6641737"/>
              <a:gd name="connsiteX126" fmla="*/ 7909458 w 8636594"/>
              <a:gd name="connsiteY126" fmla="*/ 726853 h 6641737"/>
              <a:gd name="connsiteX127" fmla="*/ 7941371 w 8636594"/>
              <a:gd name="connsiteY127" fmla="*/ 689010 h 6641737"/>
              <a:gd name="connsiteX128" fmla="*/ 7973518 w 8636594"/>
              <a:gd name="connsiteY128" fmla="*/ 651447 h 6641737"/>
              <a:gd name="connsiteX129" fmla="*/ 8005905 w 8636594"/>
              <a:gd name="connsiteY129" fmla="*/ 614171 h 6641737"/>
              <a:gd name="connsiteX130" fmla="*/ 8038538 w 8636594"/>
              <a:gd name="connsiteY130" fmla="*/ 577189 h 6641737"/>
              <a:gd name="connsiteX131" fmla="*/ 8071421 w 8636594"/>
              <a:gd name="connsiteY131" fmla="*/ 540507 h 6641737"/>
              <a:gd name="connsiteX132" fmla="*/ 8104563 w 8636594"/>
              <a:gd name="connsiteY132" fmla="*/ 504132 h 6641737"/>
              <a:gd name="connsiteX133" fmla="*/ 8137967 w 8636594"/>
              <a:gd name="connsiteY133" fmla="*/ 468072 h 6641737"/>
              <a:gd name="connsiteX134" fmla="*/ 8171641 w 8636594"/>
              <a:gd name="connsiteY134" fmla="*/ 432332 h 6641737"/>
              <a:gd name="connsiteX135" fmla="*/ 8205590 w 8636594"/>
              <a:gd name="connsiteY135" fmla="*/ 396920 h 6641737"/>
              <a:gd name="connsiteX136" fmla="*/ 8239820 w 8636594"/>
              <a:gd name="connsiteY136" fmla="*/ 361843 h 6641737"/>
              <a:gd name="connsiteX137" fmla="*/ 8274337 w 8636594"/>
              <a:gd name="connsiteY137" fmla="*/ 327107 h 6641737"/>
              <a:gd name="connsiteX138" fmla="*/ 8309147 w 8636594"/>
              <a:gd name="connsiteY138" fmla="*/ 292718 h 6641737"/>
              <a:gd name="connsiteX139" fmla="*/ 8344256 w 8636594"/>
              <a:gd name="connsiteY139" fmla="*/ 258685 h 6641737"/>
              <a:gd name="connsiteX140" fmla="*/ 8379669 w 8636594"/>
              <a:gd name="connsiteY140" fmla="*/ 225013 h 6641737"/>
              <a:gd name="connsiteX141" fmla="*/ 8415394 w 8636594"/>
              <a:gd name="connsiteY141" fmla="*/ 191709 h 6641737"/>
              <a:gd name="connsiteX142" fmla="*/ 8451434 w 8636594"/>
              <a:gd name="connsiteY142" fmla="*/ 158780 h 6641737"/>
              <a:gd name="connsiteX143" fmla="*/ 8487798 w 8636594"/>
              <a:gd name="connsiteY143" fmla="*/ 126233 h 6641737"/>
              <a:gd name="connsiteX144" fmla="*/ 8524489 w 8636594"/>
              <a:gd name="connsiteY144" fmla="*/ 94075 h 6641737"/>
              <a:gd name="connsiteX145" fmla="*/ 8561515 w 8636594"/>
              <a:gd name="connsiteY145" fmla="*/ 62312 h 6641737"/>
              <a:gd name="connsiteX146" fmla="*/ 8598881 w 8636594"/>
              <a:gd name="connsiteY146" fmla="*/ 30951 h 6641737"/>
              <a:gd name="connsiteX147" fmla="*/ 8636594 w 8636594"/>
              <a:gd name="connsiteY147" fmla="*/ 0 h 6641737"/>
              <a:gd name="connsiteX0" fmla="*/ 8636594 w 8636594"/>
              <a:gd name="connsiteY0" fmla="*/ 0 h 6632561"/>
              <a:gd name="connsiteX1" fmla="*/ 5293 w 8636594"/>
              <a:gd name="connsiteY1" fmla="*/ 0 h 6632561"/>
              <a:gd name="connsiteX2" fmla="*/ 0 w 8636594"/>
              <a:gd name="connsiteY2" fmla="*/ 5587843 h 6632561"/>
              <a:gd name="connsiteX3" fmla="*/ 1594033 w 8636594"/>
              <a:gd name="connsiteY3" fmla="*/ 5600057 h 6632561"/>
              <a:gd name="connsiteX4" fmla="*/ 1686068 w 8636594"/>
              <a:gd name="connsiteY4" fmla="*/ 5599745 h 6632561"/>
              <a:gd name="connsiteX5" fmla="*/ 1883237 w 8636594"/>
              <a:gd name="connsiteY5" fmla="*/ 5855484 h 6632561"/>
              <a:gd name="connsiteX6" fmla="*/ 2084977 w 8636594"/>
              <a:gd name="connsiteY6" fmla="*/ 5695440 h 6632561"/>
              <a:gd name="connsiteX7" fmla="*/ 2222486 w 8636594"/>
              <a:gd name="connsiteY7" fmla="*/ 5687627 h 6632561"/>
              <a:gd name="connsiteX8" fmla="*/ 2412216 w 8636594"/>
              <a:gd name="connsiteY8" fmla="*/ 5587741 h 6632561"/>
              <a:gd name="connsiteX9" fmla="*/ 2490090 w 8636594"/>
              <a:gd name="connsiteY9" fmla="*/ 5591230 h 6632561"/>
              <a:gd name="connsiteX10" fmla="*/ 2006208 w 8636594"/>
              <a:gd name="connsiteY10" fmla="*/ 6632561 h 6632561"/>
              <a:gd name="connsiteX11" fmla="*/ 2066817 w 8636594"/>
              <a:gd name="connsiteY11" fmla="*/ 6622937 h 6632561"/>
              <a:gd name="connsiteX12" fmla="*/ 2126742 w 8636594"/>
              <a:gd name="connsiteY12" fmla="*/ 6612869 h 6632561"/>
              <a:gd name="connsiteX13" fmla="*/ 2185991 w 8636594"/>
              <a:gd name="connsiteY13" fmla="*/ 6602362 h 6632561"/>
              <a:gd name="connsiteX14" fmla="*/ 2244569 w 8636594"/>
              <a:gd name="connsiteY14" fmla="*/ 6591417 h 6632561"/>
              <a:gd name="connsiteX15" fmla="*/ 2302482 w 8636594"/>
              <a:gd name="connsiteY15" fmla="*/ 6580040 h 6632561"/>
              <a:gd name="connsiteX16" fmla="*/ 2359737 w 8636594"/>
              <a:gd name="connsiteY16" fmla="*/ 6568233 h 6632561"/>
              <a:gd name="connsiteX17" fmla="*/ 2416341 w 8636594"/>
              <a:gd name="connsiteY17" fmla="*/ 6555999 h 6632561"/>
              <a:gd name="connsiteX18" fmla="*/ 2472299 w 8636594"/>
              <a:gd name="connsiteY18" fmla="*/ 6543344 h 6632561"/>
              <a:gd name="connsiteX19" fmla="*/ 2527618 w 8636594"/>
              <a:gd name="connsiteY19" fmla="*/ 6530269 h 6632561"/>
              <a:gd name="connsiteX20" fmla="*/ 2582304 w 8636594"/>
              <a:gd name="connsiteY20" fmla="*/ 6516778 h 6632561"/>
              <a:gd name="connsiteX21" fmla="*/ 2636364 w 8636594"/>
              <a:gd name="connsiteY21" fmla="*/ 6502876 h 6632561"/>
              <a:gd name="connsiteX22" fmla="*/ 2689804 w 8636594"/>
              <a:gd name="connsiteY22" fmla="*/ 6488565 h 6632561"/>
              <a:gd name="connsiteX23" fmla="*/ 2742629 w 8636594"/>
              <a:gd name="connsiteY23" fmla="*/ 6473849 h 6632561"/>
              <a:gd name="connsiteX24" fmla="*/ 2794848 w 8636594"/>
              <a:gd name="connsiteY24" fmla="*/ 6458731 h 6632561"/>
              <a:gd name="connsiteX25" fmla="*/ 2846466 w 8636594"/>
              <a:gd name="connsiteY25" fmla="*/ 6443216 h 6632561"/>
              <a:gd name="connsiteX26" fmla="*/ 2897488 w 8636594"/>
              <a:gd name="connsiteY26" fmla="*/ 6427305 h 6632561"/>
              <a:gd name="connsiteX27" fmla="*/ 2947923 w 8636594"/>
              <a:gd name="connsiteY27" fmla="*/ 6411004 h 6632561"/>
              <a:gd name="connsiteX28" fmla="*/ 2997775 w 8636594"/>
              <a:gd name="connsiteY28" fmla="*/ 6394316 h 6632561"/>
              <a:gd name="connsiteX29" fmla="*/ 3047052 w 8636594"/>
              <a:gd name="connsiteY29" fmla="*/ 6377243 h 6632561"/>
              <a:gd name="connsiteX30" fmla="*/ 3095759 w 8636594"/>
              <a:gd name="connsiteY30" fmla="*/ 6359791 h 6632561"/>
              <a:gd name="connsiteX31" fmla="*/ 3143903 w 8636594"/>
              <a:gd name="connsiteY31" fmla="*/ 6341961 h 6632561"/>
              <a:gd name="connsiteX32" fmla="*/ 3191491 w 8636594"/>
              <a:gd name="connsiteY32" fmla="*/ 6323757 h 6632561"/>
              <a:gd name="connsiteX33" fmla="*/ 3238528 w 8636594"/>
              <a:gd name="connsiteY33" fmla="*/ 6305184 h 6632561"/>
              <a:gd name="connsiteX34" fmla="*/ 3285021 w 8636594"/>
              <a:gd name="connsiteY34" fmla="*/ 6286245 h 6632561"/>
              <a:gd name="connsiteX35" fmla="*/ 3330977 w 8636594"/>
              <a:gd name="connsiteY35" fmla="*/ 6266942 h 6632561"/>
              <a:gd name="connsiteX36" fmla="*/ 3376401 w 8636594"/>
              <a:gd name="connsiteY36" fmla="*/ 6247281 h 6632561"/>
              <a:gd name="connsiteX37" fmla="*/ 3421300 w 8636594"/>
              <a:gd name="connsiteY37" fmla="*/ 6227263 h 6632561"/>
              <a:gd name="connsiteX38" fmla="*/ 3465680 w 8636594"/>
              <a:gd name="connsiteY38" fmla="*/ 6206893 h 6632561"/>
              <a:gd name="connsiteX39" fmla="*/ 3509548 w 8636594"/>
              <a:gd name="connsiteY39" fmla="*/ 6186174 h 6632561"/>
              <a:gd name="connsiteX40" fmla="*/ 3552910 w 8636594"/>
              <a:gd name="connsiteY40" fmla="*/ 6165110 h 6632561"/>
              <a:gd name="connsiteX41" fmla="*/ 3595773 w 8636594"/>
              <a:gd name="connsiteY41" fmla="*/ 6143704 h 6632561"/>
              <a:gd name="connsiteX42" fmla="*/ 3638142 w 8636594"/>
              <a:gd name="connsiteY42" fmla="*/ 6121960 h 6632561"/>
              <a:gd name="connsiteX43" fmla="*/ 3680024 w 8636594"/>
              <a:gd name="connsiteY43" fmla="*/ 6099881 h 6632561"/>
              <a:gd name="connsiteX44" fmla="*/ 3721426 w 8636594"/>
              <a:gd name="connsiteY44" fmla="*/ 6077471 h 6632561"/>
              <a:gd name="connsiteX45" fmla="*/ 3762353 w 8636594"/>
              <a:gd name="connsiteY45" fmla="*/ 6054733 h 6632561"/>
              <a:gd name="connsiteX46" fmla="*/ 3802812 w 8636594"/>
              <a:gd name="connsiteY46" fmla="*/ 6031671 h 6632561"/>
              <a:gd name="connsiteX47" fmla="*/ 3842810 w 8636594"/>
              <a:gd name="connsiteY47" fmla="*/ 6008288 h 6632561"/>
              <a:gd name="connsiteX48" fmla="*/ 3882352 w 8636594"/>
              <a:gd name="connsiteY48" fmla="*/ 5984588 h 6632561"/>
              <a:gd name="connsiteX49" fmla="*/ 3921445 w 8636594"/>
              <a:gd name="connsiteY49" fmla="*/ 5960574 h 6632561"/>
              <a:gd name="connsiteX50" fmla="*/ 3960096 w 8636594"/>
              <a:gd name="connsiteY50" fmla="*/ 5936250 h 6632561"/>
              <a:gd name="connsiteX51" fmla="*/ 3998311 w 8636594"/>
              <a:gd name="connsiteY51" fmla="*/ 5911619 h 6632561"/>
              <a:gd name="connsiteX52" fmla="*/ 4036095 w 8636594"/>
              <a:gd name="connsiteY52" fmla="*/ 5886685 h 6632561"/>
              <a:gd name="connsiteX53" fmla="*/ 4073456 w 8636594"/>
              <a:gd name="connsiteY53" fmla="*/ 5861452 h 6632561"/>
              <a:gd name="connsiteX54" fmla="*/ 4110400 w 8636594"/>
              <a:gd name="connsiteY54" fmla="*/ 5835922 h 6632561"/>
              <a:gd name="connsiteX55" fmla="*/ 4146933 w 8636594"/>
              <a:gd name="connsiteY55" fmla="*/ 5810100 h 6632561"/>
              <a:gd name="connsiteX56" fmla="*/ 4183061 w 8636594"/>
              <a:gd name="connsiteY56" fmla="*/ 5783988 h 6632561"/>
              <a:gd name="connsiteX57" fmla="*/ 4218791 w 8636594"/>
              <a:gd name="connsiteY57" fmla="*/ 5757591 h 6632561"/>
              <a:gd name="connsiteX58" fmla="*/ 4254129 w 8636594"/>
              <a:gd name="connsiteY58" fmla="*/ 5730912 h 6632561"/>
              <a:gd name="connsiteX59" fmla="*/ 4289081 w 8636594"/>
              <a:gd name="connsiteY59" fmla="*/ 5703955 h 6632561"/>
              <a:gd name="connsiteX60" fmla="*/ 4323654 w 8636594"/>
              <a:gd name="connsiteY60" fmla="*/ 5676722 h 6632561"/>
              <a:gd name="connsiteX61" fmla="*/ 4357854 w 8636594"/>
              <a:gd name="connsiteY61" fmla="*/ 5649218 h 6632561"/>
              <a:gd name="connsiteX62" fmla="*/ 4391688 w 8636594"/>
              <a:gd name="connsiteY62" fmla="*/ 5621446 h 6632561"/>
              <a:gd name="connsiteX63" fmla="*/ 4425162 w 8636594"/>
              <a:gd name="connsiteY63" fmla="*/ 5593409 h 6632561"/>
              <a:gd name="connsiteX64" fmla="*/ 4458281 w 8636594"/>
              <a:gd name="connsiteY64" fmla="*/ 5565111 h 6632561"/>
              <a:gd name="connsiteX65" fmla="*/ 4491053 w 8636594"/>
              <a:gd name="connsiteY65" fmla="*/ 5536556 h 6632561"/>
              <a:gd name="connsiteX66" fmla="*/ 4523484 w 8636594"/>
              <a:gd name="connsiteY66" fmla="*/ 5507747 h 6632561"/>
              <a:gd name="connsiteX67" fmla="*/ 4555580 w 8636594"/>
              <a:gd name="connsiteY67" fmla="*/ 5478687 h 6632561"/>
              <a:gd name="connsiteX68" fmla="*/ 4587347 w 8636594"/>
              <a:gd name="connsiteY68" fmla="*/ 5449380 h 6632561"/>
              <a:gd name="connsiteX69" fmla="*/ 4618793 w 8636594"/>
              <a:gd name="connsiteY69" fmla="*/ 5419830 h 6632561"/>
              <a:gd name="connsiteX70" fmla="*/ 4649922 w 8636594"/>
              <a:gd name="connsiteY70" fmla="*/ 5390040 h 6632561"/>
              <a:gd name="connsiteX71" fmla="*/ 4680742 w 8636594"/>
              <a:gd name="connsiteY71" fmla="*/ 5360014 h 6632561"/>
              <a:gd name="connsiteX72" fmla="*/ 4711259 w 8636594"/>
              <a:gd name="connsiteY72" fmla="*/ 5329755 h 6632561"/>
              <a:gd name="connsiteX73" fmla="*/ 4741478 w 8636594"/>
              <a:gd name="connsiteY73" fmla="*/ 5299266 h 6632561"/>
              <a:gd name="connsiteX74" fmla="*/ 4771408 w 8636594"/>
              <a:gd name="connsiteY74" fmla="*/ 5268551 h 6632561"/>
              <a:gd name="connsiteX75" fmla="*/ 4801053 w 8636594"/>
              <a:gd name="connsiteY75" fmla="*/ 5237614 h 6632561"/>
              <a:gd name="connsiteX76" fmla="*/ 4830420 w 8636594"/>
              <a:gd name="connsiteY76" fmla="*/ 5206458 h 6632561"/>
              <a:gd name="connsiteX77" fmla="*/ 4859516 w 8636594"/>
              <a:gd name="connsiteY77" fmla="*/ 5175087 h 6632561"/>
              <a:gd name="connsiteX78" fmla="*/ 4888347 w 8636594"/>
              <a:gd name="connsiteY78" fmla="*/ 5143504 h 6632561"/>
              <a:gd name="connsiteX79" fmla="*/ 4916919 w 8636594"/>
              <a:gd name="connsiteY79" fmla="*/ 5111713 h 6632561"/>
              <a:gd name="connsiteX80" fmla="*/ 4945238 w 8636594"/>
              <a:gd name="connsiteY80" fmla="*/ 5079717 h 6632561"/>
              <a:gd name="connsiteX81" fmla="*/ 4973311 w 8636594"/>
              <a:gd name="connsiteY81" fmla="*/ 5047519 h 6632561"/>
              <a:gd name="connsiteX82" fmla="*/ 5001145 w 8636594"/>
              <a:gd name="connsiteY82" fmla="*/ 5015124 h 6632561"/>
              <a:gd name="connsiteX83" fmla="*/ 5028745 w 8636594"/>
              <a:gd name="connsiteY83" fmla="*/ 4982535 h 6632561"/>
              <a:gd name="connsiteX84" fmla="*/ 5056117 w 8636594"/>
              <a:gd name="connsiteY84" fmla="*/ 4949755 h 6632561"/>
              <a:gd name="connsiteX85" fmla="*/ 5083269 w 8636594"/>
              <a:gd name="connsiteY85" fmla="*/ 4916787 h 6632561"/>
              <a:gd name="connsiteX86" fmla="*/ 5110207 w 8636594"/>
              <a:gd name="connsiteY86" fmla="*/ 4883636 h 6632561"/>
              <a:gd name="connsiteX87" fmla="*/ 5136937 w 8636594"/>
              <a:gd name="connsiteY87" fmla="*/ 4850305 h 6632561"/>
              <a:gd name="connsiteX88" fmla="*/ 5163464 w 8636594"/>
              <a:gd name="connsiteY88" fmla="*/ 4816797 h 6632561"/>
              <a:gd name="connsiteX89" fmla="*/ 5215940 w 8636594"/>
              <a:gd name="connsiteY89" fmla="*/ 4749265 h 6632561"/>
              <a:gd name="connsiteX90" fmla="*/ 5267684 w 8636594"/>
              <a:gd name="connsiteY90" fmla="*/ 4681068 h 6632561"/>
              <a:gd name="connsiteX91" fmla="*/ 5318748 w 8636594"/>
              <a:gd name="connsiteY91" fmla="*/ 4612234 h 6632561"/>
              <a:gd name="connsiteX92" fmla="*/ 5369182 w 8636594"/>
              <a:gd name="connsiteY92" fmla="*/ 4542793 h 6632561"/>
              <a:gd name="connsiteX93" fmla="*/ 5419038 w 8636594"/>
              <a:gd name="connsiteY93" fmla="*/ 4472771 h 6632561"/>
              <a:gd name="connsiteX94" fmla="*/ 5468365 w 8636594"/>
              <a:gd name="connsiteY94" fmla="*/ 4402196 h 6632561"/>
              <a:gd name="connsiteX95" fmla="*/ 5517215 w 8636594"/>
              <a:gd name="connsiteY95" fmla="*/ 4331098 h 6632561"/>
              <a:gd name="connsiteX96" fmla="*/ 5565637 w 8636594"/>
              <a:gd name="connsiteY96" fmla="*/ 4259503 h 6632561"/>
              <a:gd name="connsiteX97" fmla="*/ 5613684 w 8636594"/>
              <a:gd name="connsiteY97" fmla="*/ 4187441 h 6632561"/>
              <a:gd name="connsiteX98" fmla="*/ 5685160 w 8636594"/>
              <a:gd name="connsiteY98" fmla="*/ 4078531 h 6632561"/>
              <a:gd name="connsiteX99" fmla="*/ 5756074 w 8636594"/>
              <a:gd name="connsiteY99" fmla="*/ 3968727 h 6632561"/>
              <a:gd name="connsiteX100" fmla="*/ 5873483 w 8636594"/>
              <a:gd name="connsiteY100" fmla="*/ 3783989 h 6632561"/>
              <a:gd name="connsiteX101" fmla="*/ 6203209 w 8636594"/>
              <a:gd name="connsiteY101" fmla="*/ 3258640 h 6632561"/>
              <a:gd name="connsiteX102" fmla="*/ 6299430 w 8636594"/>
              <a:gd name="connsiteY102" fmla="*/ 3107321 h 6632561"/>
              <a:gd name="connsiteX103" fmla="*/ 6372650 w 8636594"/>
              <a:gd name="connsiteY103" fmla="*/ 2993735 h 6632561"/>
              <a:gd name="connsiteX104" fmla="*/ 6453197 w 8636594"/>
              <a:gd name="connsiteY104" fmla="*/ 2869788 h 6632561"/>
              <a:gd name="connsiteX105" fmla="*/ 6564167 w 8636594"/>
              <a:gd name="connsiteY105" fmla="*/ 2696807 h 6632561"/>
              <a:gd name="connsiteX106" fmla="*/ 6976233 w 8636594"/>
              <a:gd name="connsiteY106" fmla="*/ 2045274 h 6632561"/>
              <a:gd name="connsiteX107" fmla="*/ 7086755 w 8636594"/>
              <a:gd name="connsiteY107" fmla="*/ 1872743 h 6632561"/>
              <a:gd name="connsiteX108" fmla="*/ 7170279 w 8636594"/>
              <a:gd name="connsiteY108" fmla="*/ 1744202 h 6632561"/>
              <a:gd name="connsiteX109" fmla="*/ 7226351 w 8636594"/>
              <a:gd name="connsiteY109" fmla="*/ 1659017 h 6632561"/>
              <a:gd name="connsiteX110" fmla="*/ 7282789 w 8636594"/>
              <a:gd name="connsiteY110" fmla="*/ 1574303 h 6632561"/>
              <a:gd name="connsiteX111" fmla="*/ 7339643 w 8636594"/>
              <a:gd name="connsiteY111" fmla="*/ 1490113 h 6632561"/>
              <a:gd name="connsiteX112" fmla="*/ 7396957 w 8636594"/>
              <a:gd name="connsiteY112" fmla="*/ 1406503 h 6632561"/>
              <a:gd name="connsiteX113" fmla="*/ 7454781 w 8636594"/>
              <a:gd name="connsiteY113" fmla="*/ 1323526 h 6632561"/>
              <a:gd name="connsiteX114" fmla="*/ 7513161 w 8636594"/>
              <a:gd name="connsiteY114" fmla="*/ 1241237 h 6632561"/>
              <a:gd name="connsiteX115" fmla="*/ 7572144 w 8636594"/>
              <a:gd name="connsiteY115" fmla="*/ 1159689 h 6632561"/>
              <a:gd name="connsiteX116" fmla="*/ 7601877 w 8636594"/>
              <a:gd name="connsiteY116" fmla="*/ 1119210 h 6632561"/>
              <a:gd name="connsiteX117" fmla="*/ 7631779 w 8636594"/>
              <a:gd name="connsiteY117" fmla="*/ 1078937 h 6632561"/>
              <a:gd name="connsiteX118" fmla="*/ 7661855 w 8636594"/>
              <a:gd name="connsiteY118" fmla="*/ 1038876 h 6632561"/>
              <a:gd name="connsiteX119" fmla="*/ 7692111 w 8636594"/>
              <a:gd name="connsiteY119" fmla="*/ 999035 h 6632561"/>
              <a:gd name="connsiteX120" fmla="*/ 7722554 w 8636594"/>
              <a:gd name="connsiteY120" fmla="*/ 959419 h 6632561"/>
              <a:gd name="connsiteX121" fmla="*/ 7753190 w 8636594"/>
              <a:gd name="connsiteY121" fmla="*/ 920037 h 6632561"/>
              <a:gd name="connsiteX122" fmla="*/ 7784023 w 8636594"/>
              <a:gd name="connsiteY122" fmla="*/ 880894 h 6632561"/>
              <a:gd name="connsiteX123" fmla="*/ 7815061 w 8636594"/>
              <a:gd name="connsiteY123" fmla="*/ 841997 h 6632561"/>
              <a:gd name="connsiteX124" fmla="*/ 7846308 w 8636594"/>
              <a:gd name="connsiteY124" fmla="*/ 803354 h 6632561"/>
              <a:gd name="connsiteX125" fmla="*/ 7877772 w 8636594"/>
              <a:gd name="connsiteY125" fmla="*/ 764970 h 6632561"/>
              <a:gd name="connsiteX126" fmla="*/ 7909458 w 8636594"/>
              <a:gd name="connsiteY126" fmla="*/ 726853 h 6632561"/>
              <a:gd name="connsiteX127" fmla="*/ 7941371 w 8636594"/>
              <a:gd name="connsiteY127" fmla="*/ 689010 h 6632561"/>
              <a:gd name="connsiteX128" fmla="*/ 7973518 w 8636594"/>
              <a:gd name="connsiteY128" fmla="*/ 651447 h 6632561"/>
              <a:gd name="connsiteX129" fmla="*/ 8005905 w 8636594"/>
              <a:gd name="connsiteY129" fmla="*/ 614171 h 6632561"/>
              <a:gd name="connsiteX130" fmla="*/ 8038538 w 8636594"/>
              <a:gd name="connsiteY130" fmla="*/ 577189 h 6632561"/>
              <a:gd name="connsiteX131" fmla="*/ 8071421 w 8636594"/>
              <a:gd name="connsiteY131" fmla="*/ 540507 h 6632561"/>
              <a:gd name="connsiteX132" fmla="*/ 8104563 w 8636594"/>
              <a:gd name="connsiteY132" fmla="*/ 504132 h 6632561"/>
              <a:gd name="connsiteX133" fmla="*/ 8137967 w 8636594"/>
              <a:gd name="connsiteY133" fmla="*/ 468072 h 6632561"/>
              <a:gd name="connsiteX134" fmla="*/ 8171641 w 8636594"/>
              <a:gd name="connsiteY134" fmla="*/ 432332 h 6632561"/>
              <a:gd name="connsiteX135" fmla="*/ 8205590 w 8636594"/>
              <a:gd name="connsiteY135" fmla="*/ 396920 h 6632561"/>
              <a:gd name="connsiteX136" fmla="*/ 8239820 w 8636594"/>
              <a:gd name="connsiteY136" fmla="*/ 361843 h 6632561"/>
              <a:gd name="connsiteX137" fmla="*/ 8274337 w 8636594"/>
              <a:gd name="connsiteY137" fmla="*/ 327107 h 6632561"/>
              <a:gd name="connsiteX138" fmla="*/ 8309147 w 8636594"/>
              <a:gd name="connsiteY138" fmla="*/ 292718 h 6632561"/>
              <a:gd name="connsiteX139" fmla="*/ 8344256 w 8636594"/>
              <a:gd name="connsiteY139" fmla="*/ 258685 h 6632561"/>
              <a:gd name="connsiteX140" fmla="*/ 8379669 w 8636594"/>
              <a:gd name="connsiteY140" fmla="*/ 225013 h 6632561"/>
              <a:gd name="connsiteX141" fmla="*/ 8415394 w 8636594"/>
              <a:gd name="connsiteY141" fmla="*/ 191709 h 6632561"/>
              <a:gd name="connsiteX142" fmla="*/ 8451434 w 8636594"/>
              <a:gd name="connsiteY142" fmla="*/ 158780 h 6632561"/>
              <a:gd name="connsiteX143" fmla="*/ 8487798 w 8636594"/>
              <a:gd name="connsiteY143" fmla="*/ 126233 h 6632561"/>
              <a:gd name="connsiteX144" fmla="*/ 8524489 w 8636594"/>
              <a:gd name="connsiteY144" fmla="*/ 94075 h 6632561"/>
              <a:gd name="connsiteX145" fmla="*/ 8561515 w 8636594"/>
              <a:gd name="connsiteY145" fmla="*/ 62312 h 6632561"/>
              <a:gd name="connsiteX146" fmla="*/ 8598881 w 8636594"/>
              <a:gd name="connsiteY146" fmla="*/ 30951 h 6632561"/>
              <a:gd name="connsiteX147" fmla="*/ 8636594 w 8636594"/>
              <a:gd name="connsiteY147" fmla="*/ 0 h 6632561"/>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83237 w 8636594"/>
              <a:gd name="connsiteY5" fmla="*/ 5855484 h 6622937"/>
              <a:gd name="connsiteX6" fmla="*/ 2084977 w 8636594"/>
              <a:gd name="connsiteY6" fmla="*/ 5695440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83237 w 8636594"/>
              <a:gd name="connsiteY5" fmla="*/ 5855484 h 6622937"/>
              <a:gd name="connsiteX6" fmla="*/ 2084977 w 8636594"/>
              <a:gd name="connsiteY6" fmla="*/ 5695440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83237 w 8636594"/>
              <a:gd name="connsiteY5" fmla="*/ 5855484 h 6622937"/>
              <a:gd name="connsiteX6" fmla="*/ 2084977 w 8636594"/>
              <a:gd name="connsiteY6" fmla="*/ 5695440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83237 w 8636594"/>
              <a:gd name="connsiteY5" fmla="*/ 5855484 h 6622937"/>
              <a:gd name="connsiteX6" fmla="*/ 2084977 w 8636594"/>
              <a:gd name="connsiteY6" fmla="*/ 5695440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25014 w 8636594"/>
              <a:gd name="connsiteY5" fmla="*/ 5592857 h 6622937"/>
              <a:gd name="connsiteX6" fmla="*/ 2084977 w 8636594"/>
              <a:gd name="connsiteY6" fmla="*/ 5695440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25014 w 8636594"/>
              <a:gd name="connsiteY5" fmla="*/ 5592857 h 6622937"/>
              <a:gd name="connsiteX6" fmla="*/ 1942065 w 8636594"/>
              <a:gd name="connsiteY6" fmla="*/ 5597719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25014 w 8636594"/>
              <a:gd name="connsiteY5" fmla="*/ 5592857 h 6622937"/>
              <a:gd name="connsiteX6" fmla="*/ 1942065 w 8636594"/>
              <a:gd name="connsiteY6" fmla="*/ 5597719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25014 w 8636594"/>
              <a:gd name="connsiteY5" fmla="*/ 5592857 h 6622937"/>
              <a:gd name="connsiteX6" fmla="*/ 1942065 w 8636594"/>
              <a:gd name="connsiteY6" fmla="*/ 5597719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25014 w 8636594"/>
              <a:gd name="connsiteY5" fmla="*/ 5592857 h 6622937"/>
              <a:gd name="connsiteX6" fmla="*/ 2222486 w 8636594"/>
              <a:gd name="connsiteY6" fmla="*/ 5687627 h 6622937"/>
              <a:gd name="connsiteX7" fmla="*/ 2412216 w 8636594"/>
              <a:gd name="connsiteY7" fmla="*/ 5587741 h 6622937"/>
              <a:gd name="connsiteX8" fmla="*/ 2490090 w 8636594"/>
              <a:gd name="connsiteY8" fmla="*/ 5591230 h 6622937"/>
              <a:gd name="connsiteX9" fmla="*/ 2561975 w 8636594"/>
              <a:gd name="connsiteY9" fmla="*/ 5533193 h 6622937"/>
              <a:gd name="connsiteX10" fmla="*/ 2066817 w 8636594"/>
              <a:gd name="connsiteY10" fmla="*/ 6622937 h 6622937"/>
              <a:gd name="connsiteX11" fmla="*/ 2126742 w 8636594"/>
              <a:gd name="connsiteY11" fmla="*/ 6612869 h 6622937"/>
              <a:gd name="connsiteX12" fmla="*/ 2185991 w 8636594"/>
              <a:gd name="connsiteY12" fmla="*/ 6602362 h 6622937"/>
              <a:gd name="connsiteX13" fmla="*/ 2244569 w 8636594"/>
              <a:gd name="connsiteY13" fmla="*/ 6591417 h 6622937"/>
              <a:gd name="connsiteX14" fmla="*/ 2302482 w 8636594"/>
              <a:gd name="connsiteY14" fmla="*/ 6580040 h 6622937"/>
              <a:gd name="connsiteX15" fmla="*/ 2359737 w 8636594"/>
              <a:gd name="connsiteY15" fmla="*/ 6568233 h 6622937"/>
              <a:gd name="connsiteX16" fmla="*/ 2416341 w 8636594"/>
              <a:gd name="connsiteY16" fmla="*/ 6555999 h 6622937"/>
              <a:gd name="connsiteX17" fmla="*/ 2472299 w 8636594"/>
              <a:gd name="connsiteY17" fmla="*/ 6543344 h 6622937"/>
              <a:gd name="connsiteX18" fmla="*/ 2527618 w 8636594"/>
              <a:gd name="connsiteY18" fmla="*/ 6530269 h 6622937"/>
              <a:gd name="connsiteX19" fmla="*/ 2582304 w 8636594"/>
              <a:gd name="connsiteY19" fmla="*/ 6516778 h 6622937"/>
              <a:gd name="connsiteX20" fmla="*/ 2636364 w 8636594"/>
              <a:gd name="connsiteY20" fmla="*/ 6502876 h 6622937"/>
              <a:gd name="connsiteX21" fmla="*/ 2689804 w 8636594"/>
              <a:gd name="connsiteY21" fmla="*/ 6488565 h 6622937"/>
              <a:gd name="connsiteX22" fmla="*/ 2742629 w 8636594"/>
              <a:gd name="connsiteY22" fmla="*/ 6473849 h 6622937"/>
              <a:gd name="connsiteX23" fmla="*/ 2794848 w 8636594"/>
              <a:gd name="connsiteY23" fmla="*/ 6458731 h 6622937"/>
              <a:gd name="connsiteX24" fmla="*/ 2846466 w 8636594"/>
              <a:gd name="connsiteY24" fmla="*/ 6443216 h 6622937"/>
              <a:gd name="connsiteX25" fmla="*/ 2897488 w 8636594"/>
              <a:gd name="connsiteY25" fmla="*/ 6427305 h 6622937"/>
              <a:gd name="connsiteX26" fmla="*/ 2947923 w 8636594"/>
              <a:gd name="connsiteY26" fmla="*/ 6411004 h 6622937"/>
              <a:gd name="connsiteX27" fmla="*/ 2997775 w 8636594"/>
              <a:gd name="connsiteY27" fmla="*/ 6394316 h 6622937"/>
              <a:gd name="connsiteX28" fmla="*/ 3047052 w 8636594"/>
              <a:gd name="connsiteY28" fmla="*/ 6377243 h 6622937"/>
              <a:gd name="connsiteX29" fmla="*/ 3095759 w 8636594"/>
              <a:gd name="connsiteY29" fmla="*/ 6359791 h 6622937"/>
              <a:gd name="connsiteX30" fmla="*/ 3143903 w 8636594"/>
              <a:gd name="connsiteY30" fmla="*/ 6341961 h 6622937"/>
              <a:gd name="connsiteX31" fmla="*/ 3191491 w 8636594"/>
              <a:gd name="connsiteY31" fmla="*/ 6323757 h 6622937"/>
              <a:gd name="connsiteX32" fmla="*/ 3238528 w 8636594"/>
              <a:gd name="connsiteY32" fmla="*/ 6305184 h 6622937"/>
              <a:gd name="connsiteX33" fmla="*/ 3285021 w 8636594"/>
              <a:gd name="connsiteY33" fmla="*/ 6286245 h 6622937"/>
              <a:gd name="connsiteX34" fmla="*/ 3330977 w 8636594"/>
              <a:gd name="connsiteY34" fmla="*/ 6266942 h 6622937"/>
              <a:gd name="connsiteX35" fmla="*/ 3376401 w 8636594"/>
              <a:gd name="connsiteY35" fmla="*/ 6247281 h 6622937"/>
              <a:gd name="connsiteX36" fmla="*/ 3421300 w 8636594"/>
              <a:gd name="connsiteY36" fmla="*/ 6227263 h 6622937"/>
              <a:gd name="connsiteX37" fmla="*/ 3465680 w 8636594"/>
              <a:gd name="connsiteY37" fmla="*/ 6206893 h 6622937"/>
              <a:gd name="connsiteX38" fmla="*/ 3509548 w 8636594"/>
              <a:gd name="connsiteY38" fmla="*/ 6186174 h 6622937"/>
              <a:gd name="connsiteX39" fmla="*/ 3552910 w 8636594"/>
              <a:gd name="connsiteY39" fmla="*/ 6165110 h 6622937"/>
              <a:gd name="connsiteX40" fmla="*/ 3595773 w 8636594"/>
              <a:gd name="connsiteY40" fmla="*/ 6143704 h 6622937"/>
              <a:gd name="connsiteX41" fmla="*/ 3638142 w 8636594"/>
              <a:gd name="connsiteY41" fmla="*/ 6121960 h 6622937"/>
              <a:gd name="connsiteX42" fmla="*/ 3680024 w 8636594"/>
              <a:gd name="connsiteY42" fmla="*/ 6099881 h 6622937"/>
              <a:gd name="connsiteX43" fmla="*/ 3721426 w 8636594"/>
              <a:gd name="connsiteY43" fmla="*/ 6077471 h 6622937"/>
              <a:gd name="connsiteX44" fmla="*/ 3762353 w 8636594"/>
              <a:gd name="connsiteY44" fmla="*/ 6054733 h 6622937"/>
              <a:gd name="connsiteX45" fmla="*/ 3802812 w 8636594"/>
              <a:gd name="connsiteY45" fmla="*/ 6031671 h 6622937"/>
              <a:gd name="connsiteX46" fmla="*/ 3842810 w 8636594"/>
              <a:gd name="connsiteY46" fmla="*/ 6008288 h 6622937"/>
              <a:gd name="connsiteX47" fmla="*/ 3882352 w 8636594"/>
              <a:gd name="connsiteY47" fmla="*/ 5984588 h 6622937"/>
              <a:gd name="connsiteX48" fmla="*/ 3921445 w 8636594"/>
              <a:gd name="connsiteY48" fmla="*/ 5960574 h 6622937"/>
              <a:gd name="connsiteX49" fmla="*/ 3960096 w 8636594"/>
              <a:gd name="connsiteY49" fmla="*/ 5936250 h 6622937"/>
              <a:gd name="connsiteX50" fmla="*/ 3998311 w 8636594"/>
              <a:gd name="connsiteY50" fmla="*/ 5911619 h 6622937"/>
              <a:gd name="connsiteX51" fmla="*/ 4036095 w 8636594"/>
              <a:gd name="connsiteY51" fmla="*/ 5886685 h 6622937"/>
              <a:gd name="connsiteX52" fmla="*/ 4073456 w 8636594"/>
              <a:gd name="connsiteY52" fmla="*/ 5861452 h 6622937"/>
              <a:gd name="connsiteX53" fmla="*/ 4110400 w 8636594"/>
              <a:gd name="connsiteY53" fmla="*/ 5835922 h 6622937"/>
              <a:gd name="connsiteX54" fmla="*/ 4146933 w 8636594"/>
              <a:gd name="connsiteY54" fmla="*/ 5810100 h 6622937"/>
              <a:gd name="connsiteX55" fmla="*/ 4183061 w 8636594"/>
              <a:gd name="connsiteY55" fmla="*/ 5783988 h 6622937"/>
              <a:gd name="connsiteX56" fmla="*/ 4218791 w 8636594"/>
              <a:gd name="connsiteY56" fmla="*/ 5757591 h 6622937"/>
              <a:gd name="connsiteX57" fmla="*/ 4254129 w 8636594"/>
              <a:gd name="connsiteY57" fmla="*/ 5730912 h 6622937"/>
              <a:gd name="connsiteX58" fmla="*/ 4289081 w 8636594"/>
              <a:gd name="connsiteY58" fmla="*/ 5703955 h 6622937"/>
              <a:gd name="connsiteX59" fmla="*/ 4323654 w 8636594"/>
              <a:gd name="connsiteY59" fmla="*/ 5676722 h 6622937"/>
              <a:gd name="connsiteX60" fmla="*/ 4357854 w 8636594"/>
              <a:gd name="connsiteY60" fmla="*/ 5649218 h 6622937"/>
              <a:gd name="connsiteX61" fmla="*/ 4391688 w 8636594"/>
              <a:gd name="connsiteY61" fmla="*/ 5621446 h 6622937"/>
              <a:gd name="connsiteX62" fmla="*/ 4425162 w 8636594"/>
              <a:gd name="connsiteY62" fmla="*/ 5593409 h 6622937"/>
              <a:gd name="connsiteX63" fmla="*/ 4458281 w 8636594"/>
              <a:gd name="connsiteY63" fmla="*/ 5565111 h 6622937"/>
              <a:gd name="connsiteX64" fmla="*/ 4491053 w 8636594"/>
              <a:gd name="connsiteY64" fmla="*/ 5536556 h 6622937"/>
              <a:gd name="connsiteX65" fmla="*/ 4523484 w 8636594"/>
              <a:gd name="connsiteY65" fmla="*/ 5507747 h 6622937"/>
              <a:gd name="connsiteX66" fmla="*/ 4555580 w 8636594"/>
              <a:gd name="connsiteY66" fmla="*/ 5478687 h 6622937"/>
              <a:gd name="connsiteX67" fmla="*/ 4587347 w 8636594"/>
              <a:gd name="connsiteY67" fmla="*/ 5449380 h 6622937"/>
              <a:gd name="connsiteX68" fmla="*/ 4618793 w 8636594"/>
              <a:gd name="connsiteY68" fmla="*/ 5419830 h 6622937"/>
              <a:gd name="connsiteX69" fmla="*/ 4649922 w 8636594"/>
              <a:gd name="connsiteY69" fmla="*/ 5390040 h 6622937"/>
              <a:gd name="connsiteX70" fmla="*/ 4680742 w 8636594"/>
              <a:gd name="connsiteY70" fmla="*/ 5360014 h 6622937"/>
              <a:gd name="connsiteX71" fmla="*/ 4711259 w 8636594"/>
              <a:gd name="connsiteY71" fmla="*/ 5329755 h 6622937"/>
              <a:gd name="connsiteX72" fmla="*/ 4741478 w 8636594"/>
              <a:gd name="connsiteY72" fmla="*/ 5299266 h 6622937"/>
              <a:gd name="connsiteX73" fmla="*/ 4771408 w 8636594"/>
              <a:gd name="connsiteY73" fmla="*/ 5268551 h 6622937"/>
              <a:gd name="connsiteX74" fmla="*/ 4801053 w 8636594"/>
              <a:gd name="connsiteY74" fmla="*/ 5237614 h 6622937"/>
              <a:gd name="connsiteX75" fmla="*/ 4830420 w 8636594"/>
              <a:gd name="connsiteY75" fmla="*/ 5206458 h 6622937"/>
              <a:gd name="connsiteX76" fmla="*/ 4859516 w 8636594"/>
              <a:gd name="connsiteY76" fmla="*/ 5175087 h 6622937"/>
              <a:gd name="connsiteX77" fmla="*/ 4888347 w 8636594"/>
              <a:gd name="connsiteY77" fmla="*/ 5143504 h 6622937"/>
              <a:gd name="connsiteX78" fmla="*/ 4916919 w 8636594"/>
              <a:gd name="connsiteY78" fmla="*/ 5111713 h 6622937"/>
              <a:gd name="connsiteX79" fmla="*/ 4945238 w 8636594"/>
              <a:gd name="connsiteY79" fmla="*/ 5079717 h 6622937"/>
              <a:gd name="connsiteX80" fmla="*/ 4973311 w 8636594"/>
              <a:gd name="connsiteY80" fmla="*/ 5047519 h 6622937"/>
              <a:gd name="connsiteX81" fmla="*/ 5001145 w 8636594"/>
              <a:gd name="connsiteY81" fmla="*/ 5015124 h 6622937"/>
              <a:gd name="connsiteX82" fmla="*/ 5028745 w 8636594"/>
              <a:gd name="connsiteY82" fmla="*/ 4982535 h 6622937"/>
              <a:gd name="connsiteX83" fmla="*/ 5056117 w 8636594"/>
              <a:gd name="connsiteY83" fmla="*/ 4949755 h 6622937"/>
              <a:gd name="connsiteX84" fmla="*/ 5083269 w 8636594"/>
              <a:gd name="connsiteY84" fmla="*/ 4916787 h 6622937"/>
              <a:gd name="connsiteX85" fmla="*/ 5110207 w 8636594"/>
              <a:gd name="connsiteY85" fmla="*/ 4883636 h 6622937"/>
              <a:gd name="connsiteX86" fmla="*/ 5136937 w 8636594"/>
              <a:gd name="connsiteY86" fmla="*/ 4850305 h 6622937"/>
              <a:gd name="connsiteX87" fmla="*/ 5163464 w 8636594"/>
              <a:gd name="connsiteY87" fmla="*/ 4816797 h 6622937"/>
              <a:gd name="connsiteX88" fmla="*/ 5215940 w 8636594"/>
              <a:gd name="connsiteY88" fmla="*/ 4749265 h 6622937"/>
              <a:gd name="connsiteX89" fmla="*/ 5267684 w 8636594"/>
              <a:gd name="connsiteY89" fmla="*/ 4681068 h 6622937"/>
              <a:gd name="connsiteX90" fmla="*/ 5318748 w 8636594"/>
              <a:gd name="connsiteY90" fmla="*/ 4612234 h 6622937"/>
              <a:gd name="connsiteX91" fmla="*/ 5369182 w 8636594"/>
              <a:gd name="connsiteY91" fmla="*/ 4542793 h 6622937"/>
              <a:gd name="connsiteX92" fmla="*/ 5419038 w 8636594"/>
              <a:gd name="connsiteY92" fmla="*/ 4472771 h 6622937"/>
              <a:gd name="connsiteX93" fmla="*/ 5468365 w 8636594"/>
              <a:gd name="connsiteY93" fmla="*/ 4402196 h 6622937"/>
              <a:gd name="connsiteX94" fmla="*/ 5517215 w 8636594"/>
              <a:gd name="connsiteY94" fmla="*/ 4331098 h 6622937"/>
              <a:gd name="connsiteX95" fmla="*/ 5565637 w 8636594"/>
              <a:gd name="connsiteY95" fmla="*/ 4259503 h 6622937"/>
              <a:gd name="connsiteX96" fmla="*/ 5613684 w 8636594"/>
              <a:gd name="connsiteY96" fmla="*/ 4187441 h 6622937"/>
              <a:gd name="connsiteX97" fmla="*/ 5685160 w 8636594"/>
              <a:gd name="connsiteY97" fmla="*/ 4078531 h 6622937"/>
              <a:gd name="connsiteX98" fmla="*/ 5756074 w 8636594"/>
              <a:gd name="connsiteY98" fmla="*/ 3968727 h 6622937"/>
              <a:gd name="connsiteX99" fmla="*/ 5873483 w 8636594"/>
              <a:gd name="connsiteY99" fmla="*/ 3783989 h 6622937"/>
              <a:gd name="connsiteX100" fmla="*/ 6203209 w 8636594"/>
              <a:gd name="connsiteY100" fmla="*/ 3258640 h 6622937"/>
              <a:gd name="connsiteX101" fmla="*/ 6299430 w 8636594"/>
              <a:gd name="connsiteY101" fmla="*/ 3107321 h 6622937"/>
              <a:gd name="connsiteX102" fmla="*/ 6372650 w 8636594"/>
              <a:gd name="connsiteY102" fmla="*/ 2993735 h 6622937"/>
              <a:gd name="connsiteX103" fmla="*/ 6453197 w 8636594"/>
              <a:gd name="connsiteY103" fmla="*/ 2869788 h 6622937"/>
              <a:gd name="connsiteX104" fmla="*/ 6564167 w 8636594"/>
              <a:gd name="connsiteY104" fmla="*/ 2696807 h 6622937"/>
              <a:gd name="connsiteX105" fmla="*/ 6976233 w 8636594"/>
              <a:gd name="connsiteY105" fmla="*/ 2045274 h 6622937"/>
              <a:gd name="connsiteX106" fmla="*/ 7086755 w 8636594"/>
              <a:gd name="connsiteY106" fmla="*/ 1872743 h 6622937"/>
              <a:gd name="connsiteX107" fmla="*/ 7170279 w 8636594"/>
              <a:gd name="connsiteY107" fmla="*/ 1744202 h 6622937"/>
              <a:gd name="connsiteX108" fmla="*/ 7226351 w 8636594"/>
              <a:gd name="connsiteY108" fmla="*/ 1659017 h 6622937"/>
              <a:gd name="connsiteX109" fmla="*/ 7282789 w 8636594"/>
              <a:gd name="connsiteY109" fmla="*/ 1574303 h 6622937"/>
              <a:gd name="connsiteX110" fmla="*/ 7339643 w 8636594"/>
              <a:gd name="connsiteY110" fmla="*/ 1490113 h 6622937"/>
              <a:gd name="connsiteX111" fmla="*/ 7396957 w 8636594"/>
              <a:gd name="connsiteY111" fmla="*/ 1406503 h 6622937"/>
              <a:gd name="connsiteX112" fmla="*/ 7454781 w 8636594"/>
              <a:gd name="connsiteY112" fmla="*/ 1323526 h 6622937"/>
              <a:gd name="connsiteX113" fmla="*/ 7513161 w 8636594"/>
              <a:gd name="connsiteY113" fmla="*/ 1241237 h 6622937"/>
              <a:gd name="connsiteX114" fmla="*/ 7572144 w 8636594"/>
              <a:gd name="connsiteY114" fmla="*/ 1159689 h 6622937"/>
              <a:gd name="connsiteX115" fmla="*/ 7601877 w 8636594"/>
              <a:gd name="connsiteY115" fmla="*/ 1119210 h 6622937"/>
              <a:gd name="connsiteX116" fmla="*/ 7631779 w 8636594"/>
              <a:gd name="connsiteY116" fmla="*/ 1078937 h 6622937"/>
              <a:gd name="connsiteX117" fmla="*/ 7661855 w 8636594"/>
              <a:gd name="connsiteY117" fmla="*/ 1038876 h 6622937"/>
              <a:gd name="connsiteX118" fmla="*/ 7692111 w 8636594"/>
              <a:gd name="connsiteY118" fmla="*/ 999035 h 6622937"/>
              <a:gd name="connsiteX119" fmla="*/ 7722554 w 8636594"/>
              <a:gd name="connsiteY119" fmla="*/ 959419 h 6622937"/>
              <a:gd name="connsiteX120" fmla="*/ 7753190 w 8636594"/>
              <a:gd name="connsiteY120" fmla="*/ 920037 h 6622937"/>
              <a:gd name="connsiteX121" fmla="*/ 7784023 w 8636594"/>
              <a:gd name="connsiteY121" fmla="*/ 880894 h 6622937"/>
              <a:gd name="connsiteX122" fmla="*/ 7815061 w 8636594"/>
              <a:gd name="connsiteY122" fmla="*/ 841997 h 6622937"/>
              <a:gd name="connsiteX123" fmla="*/ 7846308 w 8636594"/>
              <a:gd name="connsiteY123" fmla="*/ 803354 h 6622937"/>
              <a:gd name="connsiteX124" fmla="*/ 7877772 w 8636594"/>
              <a:gd name="connsiteY124" fmla="*/ 764970 h 6622937"/>
              <a:gd name="connsiteX125" fmla="*/ 7909458 w 8636594"/>
              <a:gd name="connsiteY125" fmla="*/ 726853 h 6622937"/>
              <a:gd name="connsiteX126" fmla="*/ 7941371 w 8636594"/>
              <a:gd name="connsiteY126" fmla="*/ 689010 h 6622937"/>
              <a:gd name="connsiteX127" fmla="*/ 7973518 w 8636594"/>
              <a:gd name="connsiteY127" fmla="*/ 651447 h 6622937"/>
              <a:gd name="connsiteX128" fmla="*/ 8005905 w 8636594"/>
              <a:gd name="connsiteY128" fmla="*/ 614171 h 6622937"/>
              <a:gd name="connsiteX129" fmla="*/ 8038538 w 8636594"/>
              <a:gd name="connsiteY129" fmla="*/ 577189 h 6622937"/>
              <a:gd name="connsiteX130" fmla="*/ 8071421 w 8636594"/>
              <a:gd name="connsiteY130" fmla="*/ 540507 h 6622937"/>
              <a:gd name="connsiteX131" fmla="*/ 8104563 w 8636594"/>
              <a:gd name="connsiteY131" fmla="*/ 504132 h 6622937"/>
              <a:gd name="connsiteX132" fmla="*/ 8137967 w 8636594"/>
              <a:gd name="connsiteY132" fmla="*/ 468072 h 6622937"/>
              <a:gd name="connsiteX133" fmla="*/ 8171641 w 8636594"/>
              <a:gd name="connsiteY133" fmla="*/ 432332 h 6622937"/>
              <a:gd name="connsiteX134" fmla="*/ 8205590 w 8636594"/>
              <a:gd name="connsiteY134" fmla="*/ 396920 h 6622937"/>
              <a:gd name="connsiteX135" fmla="*/ 8239820 w 8636594"/>
              <a:gd name="connsiteY135" fmla="*/ 361843 h 6622937"/>
              <a:gd name="connsiteX136" fmla="*/ 8274337 w 8636594"/>
              <a:gd name="connsiteY136" fmla="*/ 327107 h 6622937"/>
              <a:gd name="connsiteX137" fmla="*/ 8309147 w 8636594"/>
              <a:gd name="connsiteY137" fmla="*/ 292718 h 6622937"/>
              <a:gd name="connsiteX138" fmla="*/ 8344256 w 8636594"/>
              <a:gd name="connsiteY138" fmla="*/ 258685 h 6622937"/>
              <a:gd name="connsiteX139" fmla="*/ 8379669 w 8636594"/>
              <a:gd name="connsiteY139" fmla="*/ 225013 h 6622937"/>
              <a:gd name="connsiteX140" fmla="*/ 8415394 w 8636594"/>
              <a:gd name="connsiteY140" fmla="*/ 191709 h 6622937"/>
              <a:gd name="connsiteX141" fmla="*/ 8451434 w 8636594"/>
              <a:gd name="connsiteY141" fmla="*/ 158780 h 6622937"/>
              <a:gd name="connsiteX142" fmla="*/ 8487798 w 8636594"/>
              <a:gd name="connsiteY142" fmla="*/ 126233 h 6622937"/>
              <a:gd name="connsiteX143" fmla="*/ 8524489 w 8636594"/>
              <a:gd name="connsiteY143" fmla="*/ 94075 h 6622937"/>
              <a:gd name="connsiteX144" fmla="*/ 8561515 w 8636594"/>
              <a:gd name="connsiteY144" fmla="*/ 62312 h 6622937"/>
              <a:gd name="connsiteX145" fmla="*/ 8598881 w 8636594"/>
              <a:gd name="connsiteY145" fmla="*/ 30951 h 6622937"/>
              <a:gd name="connsiteX146" fmla="*/ 8636594 w 8636594"/>
              <a:gd name="connsiteY146"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2222486 w 8636594"/>
              <a:gd name="connsiteY5" fmla="*/ 5687627 h 6622937"/>
              <a:gd name="connsiteX6" fmla="*/ 2412216 w 8636594"/>
              <a:gd name="connsiteY6" fmla="*/ 5587741 h 6622937"/>
              <a:gd name="connsiteX7" fmla="*/ 2490090 w 8636594"/>
              <a:gd name="connsiteY7" fmla="*/ 5591230 h 6622937"/>
              <a:gd name="connsiteX8" fmla="*/ 2561975 w 8636594"/>
              <a:gd name="connsiteY8" fmla="*/ 5533193 h 6622937"/>
              <a:gd name="connsiteX9" fmla="*/ 2066817 w 8636594"/>
              <a:gd name="connsiteY9" fmla="*/ 6622937 h 6622937"/>
              <a:gd name="connsiteX10" fmla="*/ 2126742 w 8636594"/>
              <a:gd name="connsiteY10" fmla="*/ 6612869 h 6622937"/>
              <a:gd name="connsiteX11" fmla="*/ 2185991 w 8636594"/>
              <a:gd name="connsiteY11" fmla="*/ 6602362 h 6622937"/>
              <a:gd name="connsiteX12" fmla="*/ 2244569 w 8636594"/>
              <a:gd name="connsiteY12" fmla="*/ 6591417 h 6622937"/>
              <a:gd name="connsiteX13" fmla="*/ 2302482 w 8636594"/>
              <a:gd name="connsiteY13" fmla="*/ 6580040 h 6622937"/>
              <a:gd name="connsiteX14" fmla="*/ 2359737 w 8636594"/>
              <a:gd name="connsiteY14" fmla="*/ 6568233 h 6622937"/>
              <a:gd name="connsiteX15" fmla="*/ 2416341 w 8636594"/>
              <a:gd name="connsiteY15" fmla="*/ 6555999 h 6622937"/>
              <a:gd name="connsiteX16" fmla="*/ 2472299 w 8636594"/>
              <a:gd name="connsiteY16" fmla="*/ 6543344 h 6622937"/>
              <a:gd name="connsiteX17" fmla="*/ 2527618 w 8636594"/>
              <a:gd name="connsiteY17" fmla="*/ 6530269 h 6622937"/>
              <a:gd name="connsiteX18" fmla="*/ 2582304 w 8636594"/>
              <a:gd name="connsiteY18" fmla="*/ 6516778 h 6622937"/>
              <a:gd name="connsiteX19" fmla="*/ 2636364 w 8636594"/>
              <a:gd name="connsiteY19" fmla="*/ 6502876 h 6622937"/>
              <a:gd name="connsiteX20" fmla="*/ 2689804 w 8636594"/>
              <a:gd name="connsiteY20" fmla="*/ 6488565 h 6622937"/>
              <a:gd name="connsiteX21" fmla="*/ 2742629 w 8636594"/>
              <a:gd name="connsiteY21" fmla="*/ 6473849 h 6622937"/>
              <a:gd name="connsiteX22" fmla="*/ 2794848 w 8636594"/>
              <a:gd name="connsiteY22" fmla="*/ 6458731 h 6622937"/>
              <a:gd name="connsiteX23" fmla="*/ 2846466 w 8636594"/>
              <a:gd name="connsiteY23" fmla="*/ 6443216 h 6622937"/>
              <a:gd name="connsiteX24" fmla="*/ 2897488 w 8636594"/>
              <a:gd name="connsiteY24" fmla="*/ 6427305 h 6622937"/>
              <a:gd name="connsiteX25" fmla="*/ 2947923 w 8636594"/>
              <a:gd name="connsiteY25" fmla="*/ 6411004 h 6622937"/>
              <a:gd name="connsiteX26" fmla="*/ 2997775 w 8636594"/>
              <a:gd name="connsiteY26" fmla="*/ 6394316 h 6622937"/>
              <a:gd name="connsiteX27" fmla="*/ 3047052 w 8636594"/>
              <a:gd name="connsiteY27" fmla="*/ 6377243 h 6622937"/>
              <a:gd name="connsiteX28" fmla="*/ 3095759 w 8636594"/>
              <a:gd name="connsiteY28" fmla="*/ 6359791 h 6622937"/>
              <a:gd name="connsiteX29" fmla="*/ 3143903 w 8636594"/>
              <a:gd name="connsiteY29" fmla="*/ 6341961 h 6622937"/>
              <a:gd name="connsiteX30" fmla="*/ 3191491 w 8636594"/>
              <a:gd name="connsiteY30" fmla="*/ 6323757 h 6622937"/>
              <a:gd name="connsiteX31" fmla="*/ 3238528 w 8636594"/>
              <a:gd name="connsiteY31" fmla="*/ 6305184 h 6622937"/>
              <a:gd name="connsiteX32" fmla="*/ 3285021 w 8636594"/>
              <a:gd name="connsiteY32" fmla="*/ 6286245 h 6622937"/>
              <a:gd name="connsiteX33" fmla="*/ 3330977 w 8636594"/>
              <a:gd name="connsiteY33" fmla="*/ 6266942 h 6622937"/>
              <a:gd name="connsiteX34" fmla="*/ 3376401 w 8636594"/>
              <a:gd name="connsiteY34" fmla="*/ 6247281 h 6622937"/>
              <a:gd name="connsiteX35" fmla="*/ 3421300 w 8636594"/>
              <a:gd name="connsiteY35" fmla="*/ 6227263 h 6622937"/>
              <a:gd name="connsiteX36" fmla="*/ 3465680 w 8636594"/>
              <a:gd name="connsiteY36" fmla="*/ 6206893 h 6622937"/>
              <a:gd name="connsiteX37" fmla="*/ 3509548 w 8636594"/>
              <a:gd name="connsiteY37" fmla="*/ 6186174 h 6622937"/>
              <a:gd name="connsiteX38" fmla="*/ 3552910 w 8636594"/>
              <a:gd name="connsiteY38" fmla="*/ 6165110 h 6622937"/>
              <a:gd name="connsiteX39" fmla="*/ 3595773 w 8636594"/>
              <a:gd name="connsiteY39" fmla="*/ 6143704 h 6622937"/>
              <a:gd name="connsiteX40" fmla="*/ 3638142 w 8636594"/>
              <a:gd name="connsiteY40" fmla="*/ 6121960 h 6622937"/>
              <a:gd name="connsiteX41" fmla="*/ 3680024 w 8636594"/>
              <a:gd name="connsiteY41" fmla="*/ 6099881 h 6622937"/>
              <a:gd name="connsiteX42" fmla="*/ 3721426 w 8636594"/>
              <a:gd name="connsiteY42" fmla="*/ 6077471 h 6622937"/>
              <a:gd name="connsiteX43" fmla="*/ 3762353 w 8636594"/>
              <a:gd name="connsiteY43" fmla="*/ 6054733 h 6622937"/>
              <a:gd name="connsiteX44" fmla="*/ 3802812 w 8636594"/>
              <a:gd name="connsiteY44" fmla="*/ 6031671 h 6622937"/>
              <a:gd name="connsiteX45" fmla="*/ 3842810 w 8636594"/>
              <a:gd name="connsiteY45" fmla="*/ 6008288 h 6622937"/>
              <a:gd name="connsiteX46" fmla="*/ 3882352 w 8636594"/>
              <a:gd name="connsiteY46" fmla="*/ 5984588 h 6622937"/>
              <a:gd name="connsiteX47" fmla="*/ 3921445 w 8636594"/>
              <a:gd name="connsiteY47" fmla="*/ 5960574 h 6622937"/>
              <a:gd name="connsiteX48" fmla="*/ 3960096 w 8636594"/>
              <a:gd name="connsiteY48" fmla="*/ 5936250 h 6622937"/>
              <a:gd name="connsiteX49" fmla="*/ 3998311 w 8636594"/>
              <a:gd name="connsiteY49" fmla="*/ 5911619 h 6622937"/>
              <a:gd name="connsiteX50" fmla="*/ 4036095 w 8636594"/>
              <a:gd name="connsiteY50" fmla="*/ 5886685 h 6622937"/>
              <a:gd name="connsiteX51" fmla="*/ 4073456 w 8636594"/>
              <a:gd name="connsiteY51" fmla="*/ 5861452 h 6622937"/>
              <a:gd name="connsiteX52" fmla="*/ 4110400 w 8636594"/>
              <a:gd name="connsiteY52" fmla="*/ 5835922 h 6622937"/>
              <a:gd name="connsiteX53" fmla="*/ 4146933 w 8636594"/>
              <a:gd name="connsiteY53" fmla="*/ 5810100 h 6622937"/>
              <a:gd name="connsiteX54" fmla="*/ 4183061 w 8636594"/>
              <a:gd name="connsiteY54" fmla="*/ 5783988 h 6622937"/>
              <a:gd name="connsiteX55" fmla="*/ 4218791 w 8636594"/>
              <a:gd name="connsiteY55" fmla="*/ 5757591 h 6622937"/>
              <a:gd name="connsiteX56" fmla="*/ 4254129 w 8636594"/>
              <a:gd name="connsiteY56" fmla="*/ 5730912 h 6622937"/>
              <a:gd name="connsiteX57" fmla="*/ 4289081 w 8636594"/>
              <a:gd name="connsiteY57" fmla="*/ 5703955 h 6622937"/>
              <a:gd name="connsiteX58" fmla="*/ 4323654 w 8636594"/>
              <a:gd name="connsiteY58" fmla="*/ 5676722 h 6622937"/>
              <a:gd name="connsiteX59" fmla="*/ 4357854 w 8636594"/>
              <a:gd name="connsiteY59" fmla="*/ 5649218 h 6622937"/>
              <a:gd name="connsiteX60" fmla="*/ 4391688 w 8636594"/>
              <a:gd name="connsiteY60" fmla="*/ 5621446 h 6622937"/>
              <a:gd name="connsiteX61" fmla="*/ 4425162 w 8636594"/>
              <a:gd name="connsiteY61" fmla="*/ 5593409 h 6622937"/>
              <a:gd name="connsiteX62" fmla="*/ 4458281 w 8636594"/>
              <a:gd name="connsiteY62" fmla="*/ 5565111 h 6622937"/>
              <a:gd name="connsiteX63" fmla="*/ 4491053 w 8636594"/>
              <a:gd name="connsiteY63" fmla="*/ 5536556 h 6622937"/>
              <a:gd name="connsiteX64" fmla="*/ 4523484 w 8636594"/>
              <a:gd name="connsiteY64" fmla="*/ 5507747 h 6622937"/>
              <a:gd name="connsiteX65" fmla="*/ 4555580 w 8636594"/>
              <a:gd name="connsiteY65" fmla="*/ 5478687 h 6622937"/>
              <a:gd name="connsiteX66" fmla="*/ 4587347 w 8636594"/>
              <a:gd name="connsiteY66" fmla="*/ 5449380 h 6622937"/>
              <a:gd name="connsiteX67" fmla="*/ 4618793 w 8636594"/>
              <a:gd name="connsiteY67" fmla="*/ 5419830 h 6622937"/>
              <a:gd name="connsiteX68" fmla="*/ 4649922 w 8636594"/>
              <a:gd name="connsiteY68" fmla="*/ 5390040 h 6622937"/>
              <a:gd name="connsiteX69" fmla="*/ 4680742 w 8636594"/>
              <a:gd name="connsiteY69" fmla="*/ 5360014 h 6622937"/>
              <a:gd name="connsiteX70" fmla="*/ 4711259 w 8636594"/>
              <a:gd name="connsiteY70" fmla="*/ 5329755 h 6622937"/>
              <a:gd name="connsiteX71" fmla="*/ 4741478 w 8636594"/>
              <a:gd name="connsiteY71" fmla="*/ 5299266 h 6622937"/>
              <a:gd name="connsiteX72" fmla="*/ 4771408 w 8636594"/>
              <a:gd name="connsiteY72" fmla="*/ 5268551 h 6622937"/>
              <a:gd name="connsiteX73" fmla="*/ 4801053 w 8636594"/>
              <a:gd name="connsiteY73" fmla="*/ 5237614 h 6622937"/>
              <a:gd name="connsiteX74" fmla="*/ 4830420 w 8636594"/>
              <a:gd name="connsiteY74" fmla="*/ 5206458 h 6622937"/>
              <a:gd name="connsiteX75" fmla="*/ 4859516 w 8636594"/>
              <a:gd name="connsiteY75" fmla="*/ 5175087 h 6622937"/>
              <a:gd name="connsiteX76" fmla="*/ 4888347 w 8636594"/>
              <a:gd name="connsiteY76" fmla="*/ 5143504 h 6622937"/>
              <a:gd name="connsiteX77" fmla="*/ 4916919 w 8636594"/>
              <a:gd name="connsiteY77" fmla="*/ 5111713 h 6622937"/>
              <a:gd name="connsiteX78" fmla="*/ 4945238 w 8636594"/>
              <a:gd name="connsiteY78" fmla="*/ 5079717 h 6622937"/>
              <a:gd name="connsiteX79" fmla="*/ 4973311 w 8636594"/>
              <a:gd name="connsiteY79" fmla="*/ 5047519 h 6622937"/>
              <a:gd name="connsiteX80" fmla="*/ 5001145 w 8636594"/>
              <a:gd name="connsiteY80" fmla="*/ 5015124 h 6622937"/>
              <a:gd name="connsiteX81" fmla="*/ 5028745 w 8636594"/>
              <a:gd name="connsiteY81" fmla="*/ 4982535 h 6622937"/>
              <a:gd name="connsiteX82" fmla="*/ 5056117 w 8636594"/>
              <a:gd name="connsiteY82" fmla="*/ 4949755 h 6622937"/>
              <a:gd name="connsiteX83" fmla="*/ 5083269 w 8636594"/>
              <a:gd name="connsiteY83" fmla="*/ 4916787 h 6622937"/>
              <a:gd name="connsiteX84" fmla="*/ 5110207 w 8636594"/>
              <a:gd name="connsiteY84" fmla="*/ 4883636 h 6622937"/>
              <a:gd name="connsiteX85" fmla="*/ 5136937 w 8636594"/>
              <a:gd name="connsiteY85" fmla="*/ 4850305 h 6622937"/>
              <a:gd name="connsiteX86" fmla="*/ 5163464 w 8636594"/>
              <a:gd name="connsiteY86" fmla="*/ 4816797 h 6622937"/>
              <a:gd name="connsiteX87" fmla="*/ 5215940 w 8636594"/>
              <a:gd name="connsiteY87" fmla="*/ 4749265 h 6622937"/>
              <a:gd name="connsiteX88" fmla="*/ 5267684 w 8636594"/>
              <a:gd name="connsiteY88" fmla="*/ 4681068 h 6622937"/>
              <a:gd name="connsiteX89" fmla="*/ 5318748 w 8636594"/>
              <a:gd name="connsiteY89" fmla="*/ 4612234 h 6622937"/>
              <a:gd name="connsiteX90" fmla="*/ 5369182 w 8636594"/>
              <a:gd name="connsiteY90" fmla="*/ 4542793 h 6622937"/>
              <a:gd name="connsiteX91" fmla="*/ 5419038 w 8636594"/>
              <a:gd name="connsiteY91" fmla="*/ 4472771 h 6622937"/>
              <a:gd name="connsiteX92" fmla="*/ 5468365 w 8636594"/>
              <a:gd name="connsiteY92" fmla="*/ 4402196 h 6622937"/>
              <a:gd name="connsiteX93" fmla="*/ 5517215 w 8636594"/>
              <a:gd name="connsiteY93" fmla="*/ 4331098 h 6622937"/>
              <a:gd name="connsiteX94" fmla="*/ 5565637 w 8636594"/>
              <a:gd name="connsiteY94" fmla="*/ 4259503 h 6622937"/>
              <a:gd name="connsiteX95" fmla="*/ 5613684 w 8636594"/>
              <a:gd name="connsiteY95" fmla="*/ 4187441 h 6622937"/>
              <a:gd name="connsiteX96" fmla="*/ 5685160 w 8636594"/>
              <a:gd name="connsiteY96" fmla="*/ 4078531 h 6622937"/>
              <a:gd name="connsiteX97" fmla="*/ 5756074 w 8636594"/>
              <a:gd name="connsiteY97" fmla="*/ 3968727 h 6622937"/>
              <a:gd name="connsiteX98" fmla="*/ 5873483 w 8636594"/>
              <a:gd name="connsiteY98" fmla="*/ 3783989 h 6622937"/>
              <a:gd name="connsiteX99" fmla="*/ 6203209 w 8636594"/>
              <a:gd name="connsiteY99" fmla="*/ 3258640 h 6622937"/>
              <a:gd name="connsiteX100" fmla="*/ 6299430 w 8636594"/>
              <a:gd name="connsiteY100" fmla="*/ 3107321 h 6622937"/>
              <a:gd name="connsiteX101" fmla="*/ 6372650 w 8636594"/>
              <a:gd name="connsiteY101" fmla="*/ 2993735 h 6622937"/>
              <a:gd name="connsiteX102" fmla="*/ 6453197 w 8636594"/>
              <a:gd name="connsiteY102" fmla="*/ 2869788 h 6622937"/>
              <a:gd name="connsiteX103" fmla="*/ 6564167 w 8636594"/>
              <a:gd name="connsiteY103" fmla="*/ 2696807 h 6622937"/>
              <a:gd name="connsiteX104" fmla="*/ 6976233 w 8636594"/>
              <a:gd name="connsiteY104" fmla="*/ 2045274 h 6622937"/>
              <a:gd name="connsiteX105" fmla="*/ 7086755 w 8636594"/>
              <a:gd name="connsiteY105" fmla="*/ 1872743 h 6622937"/>
              <a:gd name="connsiteX106" fmla="*/ 7170279 w 8636594"/>
              <a:gd name="connsiteY106" fmla="*/ 1744202 h 6622937"/>
              <a:gd name="connsiteX107" fmla="*/ 7226351 w 8636594"/>
              <a:gd name="connsiteY107" fmla="*/ 1659017 h 6622937"/>
              <a:gd name="connsiteX108" fmla="*/ 7282789 w 8636594"/>
              <a:gd name="connsiteY108" fmla="*/ 1574303 h 6622937"/>
              <a:gd name="connsiteX109" fmla="*/ 7339643 w 8636594"/>
              <a:gd name="connsiteY109" fmla="*/ 1490113 h 6622937"/>
              <a:gd name="connsiteX110" fmla="*/ 7396957 w 8636594"/>
              <a:gd name="connsiteY110" fmla="*/ 1406503 h 6622937"/>
              <a:gd name="connsiteX111" fmla="*/ 7454781 w 8636594"/>
              <a:gd name="connsiteY111" fmla="*/ 1323526 h 6622937"/>
              <a:gd name="connsiteX112" fmla="*/ 7513161 w 8636594"/>
              <a:gd name="connsiteY112" fmla="*/ 1241237 h 6622937"/>
              <a:gd name="connsiteX113" fmla="*/ 7572144 w 8636594"/>
              <a:gd name="connsiteY113" fmla="*/ 1159689 h 6622937"/>
              <a:gd name="connsiteX114" fmla="*/ 7601877 w 8636594"/>
              <a:gd name="connsiteY114" fmla="*/ 1119210 h 6622937"/>
              <a:gd name="connsiteX115" fmla="*/ 7631779 w 8636594"/>
              <a:gd name="connsiteY115" fmla="*/ 1078937 h 6622937"/>
              <a:gd name="connsiteX116" fmla="*/ 7661855 w 8636594"/>
              <a:gd name="connsiteY116" fmla="*/ 1038876 h 6622937"/>
              <a:gd name="connsiteX117" fmla="*/ 7692111 w 8636594"/>
              <a:gd name="connsiteY117" fmla="*/ 999035 h 6622937"/>
              <a:gd name="connsiteX118" fmla="*/ 7722554 w 8636594"/>
              <a:gd name="connsiteY118" fmla="*/ 959419 h 6622937"/>
              <a:gd name="connsiteX119" fmla="*/ 7753190 w 8636594"/>
              <a:gd name="connsiteY119" fmla="*/ 920037 h 6622937"/>
              <a:gd name="connsiteX120" fmla="*/ 7784023 w 8636594"/>
              <a:gd name="connsiteY120" fmla="*/ 880894 h 6622937"/>
              <a:gd name="connsiteX121" fmla="*/ 7815061 w 8636594"/>
              <a:gd name="connsiteY121" fmla="*/ 841997 h 6622937"/>
              <a:gd name="connsiteX122" fmla="*/ 7846308 w 8636594"/>
              <a:gd name="connsiteY122" fmla="*/ 803354 h 6622937"/>
              <a:gd name="connsiteX123" fmla="*/ 7877772 w 8636594"/>
              <a:gd name="connsiteY123" fmla="*/ 764970 h 6622937"/>
              <a:gd name="connsiteX124" fmla="*/ 7909458 w 8636594"/>
              <a:gd name="connsiteY124" fmla="*/ 726853 h 6622937"/>
              <a:gd name="connsiteX125" fmla="*/ 7941371 w 8636594"/>
              <a:gd name="connsiteY125" fmla="*/ 689010 h 6622937"/>
              <a:gd name="connsiteX126" fmla="*/ 7973518 w 8636594"/>
              <a:gd name="connsiteY126" fmla="*/ 651447 h 6622937"/>
              <a:gd name="connsiteX127" fmla="*/ 8005905 w 8636594"/>
              <a:gd name="connsiteY127" fmla="*/ 614171 h 6622937"/>
              <a:gd name="connsiteX128" fmla="*/ 8038538 w 8636594"/>
              <a:gd name="connsiteY128" fmla="*/ 577189 h 6622937"/>
              <a:gd name="connsiteX129" fmla="*/ 8071421 w 8636594"/>
              <a:gd name="connsiteY129" fmla="*/ 540507 h 6622937"/>
              <a:gd name="connsiteX130" fmla="*/ 8104563 w 8636594"/>
              <a:gd name="connsiteY130" fmla="*/ 504132 h 6622937"/>
              <a:gd name="connsiteX131" fmla="*/ 8137967 w 8636594"/>
              <a:gd name="connsiteY131" fmla="*/ 468072 h 6622937"/>
              <a:gd name="connsiteX132" fmla="*/ 8171641 w 8636594"/>
              <a:gd name="connsiteY132" fmla="*/ 432332 h 6622937"/>
              <a:gd name="connsiteX133" fmla="*/ 8205590 w 8636594"/>
              <a:gd name="connsiteY133" fmla="*/ 396920 h 6622937"/>
              <a:gd name="connsiteX134" fmla="*/ 8239820 w 8636594"/>
              <a:gd name="connsiteY134" fmla="*/ 361843 h 6622937"/>
              <a:gd name="connsiteX135" fmla="*/ 8274337 w 8636594"/>
              <a:gd name="connsiteY135" fmla="*/ 327107 h 6622937"/>
              <a:gd name="connsiteX136" fmla="*/ 8309147 w 8636594"/>
              <a:gd name="connsiteY136" fmla="*/ 292718 h 6622937"/>
              <a:gd name="connsiteX137" fmla="*/ 8344256 w 8636594"/>
              <a:gd name="connsiteY137" fmla="*/ 258685 h 6622937"/>
              <a:gd name="connsiteX138" fmla="*/ 8379669 w 8636594"/>
              <a:gd name="connsiteY138" fmla="*/ 225013 h 6622937"/>
              <a:gd name="connsiteX139" fmla="*/ 8415394 w 8636594"/>
              <a:gd name="connsiteY139" fmla="*/ 191709 h 6622937"/>
              <a:gd name="connsiteX140" fmla="*/ 8451434 w 8636594"/>
              <a:gd name="connsiteY140" fmla="*/ 158780 h 6622937"/>
              <a:gd name="connsiteX141" fmla="*/ 8487798 w 8636594"/>
              <a:gd name="connsiteY141" fmla="*/ 126233 h 6622937"/>
              <a:gd name="connsiteX142" fmla="*/ 8524489 w 8636594"/>
              <a:gd name="connsiteY142" fmla="*/ 94075 h 6622937"/>
              <a:gd name="connsiteX143" fmla="*/ 8561515 w 8636594"/>
              <a:gd name="connsiteY143" fmla="*/ 62312 h 6622937"/>
              <a:gd name="connsiteX144" fmla="*/ 8598881 w 8636594"/>
              <a:gd name="connsiteY144" fmla="*/ 30951 h 6622937"/>
              <a:gd name="connsiteX145" fmla="*/ 8636594 w 8636594"/>
              <a:gd name="connsiteY145"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2412216 w 8636594"/>
              <a:gd name="connsiteY5" fmla="*/ 5587741 h 6622937"/>
              <a:gd name="connsiteX6" fmla="*/ 2490090 w 8636594"/>
              <a:gd name="connsiteY6" fmla="*/ 5591230 h 6622937"/>
              <a:gd name="connsiteX7" fmla="*/ 2561975 w 8636594"/>
              <a:gd name="connsiteY7" fmla="*/ 5533193 h 6622937"/>
              <a:gd name="connsiteX8" fmla="*/ 2066817 w 8636594"/>
              <a:gd name="connsiteY8" fmla="*/ 6622937 h 6622937"/>
              <a:gd name="connsiteX9" fmla="*/ 2126742 w 8636594"/>
              <a:gd name="connsiteY9" fmla="*/ 6612869 h 6622937"/>
              <a:gd name="connsiteX10" fmla="*/ 2185991 w 8636594"/>
              <a:gd name="connsiteY10" fmla="*/ 6602362 h 6622937"/>
              <a:gd name="connsiteX11" fmla="*/ 2244569 w 8636594"/>
              <a:gd name="connsiteY11" fmla="*/ 6591417 h 6622937"/>
              <a:gd name="connsiteX12" fmla="*/ 2302482 w 8636594"/>
              <a:gd name="connsiteY12" fmla="*/ 6580040 h 6622937"/>
              <a:gd name="connsiteX13" fmla="*/ 2359737 w 8636594"/>
              <a:gd name="connsiteY13" fmla="*/ 6568233 h 6622937"/>
              <a:gd name="connsiteX14" fmla="*/ 2416341 w 8636594"/>
              <a:gd name="connsiteY14" fmla="*/ 6555999 h 6622937"/>
              <a:gd name="connsiteX15" fmla="*/ 2472299 w 8636594"/>
              <a:gd name="connsiteY15" fmla="*/ 6543344 h 6622937"/>
              <a:gd name="connsiteX16" fmla="*/ 2527618 w 8636594"/>
              <a:gd name="connsiteY16" fmla="*/ 6530269 h 6622937"/>
              <a:gd name="connsiteX17" fmla="*/ 2582304 w 8636594"/>
              <a:gd name="connsiteY17" fmla="*/ 6516778 h 6622937"/>
              <a:gd name="connsiteX18" fmla="*/ 2636364 w 8636594"/>
              <a:gd name="connsiteY18" fmla="*/ 6502876 h 6622937"/>
              <a:gd name="connsiteX19" fmla="*/ 2689804 w 8636594"/>
              <a:gd name="connsiteY19" fmla="*/ 6488565 h 6622937"/>
              <a:gd name="connsiteX20" fmla="*/ 2742629 w 8636594"/>
              <a:gd name="connsiteY20" fmla="*/ 6473849 h 6622937"/>
              <a:gd name="connsiteX21" fmla="*/ 2794848 w 8636594"/>
              <a:gd name="connsiteY21" fmla="*/ 6458731 h 6622937"/>
              <a:gd name="connsiteX22" fmla="*/ 2846466 w 8636594"/>
              <a:gd name="connsiteY22" fmla="*/ 6443216 h 6622937"/>
              <a:gd name="connsiteX23" fmla="*/ 2897488 w 8636594"/>
              <a:gd name="connsiteY23" fmla="*/ 6427305 h 6622937"/>
              <a:gd name="connsiteX24" fmla="*/ 2947923 w 8636594"/>
              <a:gd name="connsiteY24" fmla="*/ 6411004 h 6622937"/>
              <a:gd name="connsiteX25" fmla="*/ 2997775 w 8636594"/>
              <a:gd name="connsiteY25" fmla="*/ 6394316 h 6622937"/>
              <a:gd name="connsiteX26" fmla="*/ 3047052 w 8636594"/>
              <a:gd name="connsiteY26" fmla="*/ 6377243 h 6622937"/>
              <a:gd name="connsiteX27" fmla="*/ 3095759 w 8636594"/>
              <a:gd name="connsiteY27" fmla="*/ 6359791 h 6622937"/>
              <a:gd name="connsiteX28" fmla="*/ 3143903 w 8636594"/>
              <a:gd name="connsiteY28" fmla="*/ 6341961 h 6622937"/>
              <a:gd name="connsiteX29" fmla="*/ 3191491 w 8636594"/>
              <a:gd name="connsiteY29" fmla="*/ 6323757 h 6622937"/>
              <a:gd name="connsiteX30" fmla="*/ 3238528 w 8636594"/>
              <a:gd name="connsiteY30" fmla="*/ 6305184 h 6622937"/>
              <a:gd name="connsiteX31" fmla="*/ 3285021 w 8636594"/>
              <a:gd name="connsiteY31" fmla="*/ 6286245 h 6622937"/>
              <a:gd name="connsiteX32" fmla="*/ 3330977 w 8636594"/>
              <a:gd name="connsiteY32" fmla="*/ 6266942 h 6622937"/>
              <a:gd name="connsiteX33" fmla="*/ 3376401 w 8636594"/>
              <a:gd name="connsiteY33" fmla="*/ 6247281 h 6622937"/>
              <a:gd name="connsiteX34" fmla="*/ 3421300 w 8636594"/>
              <a:gd name="connsiteY34" fmla="*/ 6227263 h 6622937"/>
              <a:gd name="connsiteX35" fmla="*/ 3465680 w 8636594"/>
              <a:gd name="connsiteY35" fmla="*/ 6206893 h 6622937"/>
              <a:gd name="connsiteX36" fmla="*/ 3509548 w 8636594"/>
              <a:gd name="connsiteY36" fmla="*/ 6186174 h 6622937"/>
              <a:gd name="connsiteX37" fmla="*/ 3552910 w 8636594"/>
              <a:gd name="connsiteY37" fmla="*/ 6165110 h 6622937"/>
              <a:gd name="connsiteX38" fmla="*/ 3595773 w 8636594"/>
              <a:gd name="connsiteY38" fmla="*/ 6143704 h 6622937"/>
              <a:gd name="connsiteX39" fmla="*/ 3638142 w 8636594"/>
              <a:gd name="connsiteY39" fmla="*/ 6121960 h 6622937"/>
              <a:gd name="connsiteX40" fmla="*/ 3680024 w 8636594"/>
              <a:gd name="connsiteY40" fmla="*/ 6099881 h 6622937"/>
              <a:gd name="connsiteX41" fmla="*/ 3721426 w 8636594"/>
              <a:gd name="connsiteY41" fmla="*/ 6077471 h 6622937"/>
              <a:gd name="connsiteX42" fmla="*/ 3762353 w 8636594"/>
              <a:gd name="connsiteY42" fmla="*/ 6054733 h 6622937"/>
              <a:gd name="connsiteX43" fmla="*/ 3802812 w 8636594"/>
              <a:gd name="connsiteY43" fmla="*/ 6031671 h 6622937"/>
              <a:gd name="connsiteX44" fmla="*/ 3842810 w 8636594"/>
              <a:gd name="connsiteY44" fmla="*/ 6008288 h 6622937"/>
              <a:gd name="connsiteX45" fmla="*/ 3882352 w 8636594"/>
              <a:gd name="connsiteY45" fmla="*/ 5984588 h 6622937"/>
              <a:gd name="connsiteX46" fmla="*/ 3921445 w 8636594"/>
              <a:gd name="connsiteY46" fmla="*/ 5960574 h 6622937"/>
              <a:gd name="connsiteX47" fmla="*/ 3960096 w 8636594"/>
              <a:gd name="connsiteY47" fmla="*/ 5936250 h 6622937"/>
              <a:gd name="connsiteX48" fmla="*/ 3998311 w 8636594"/>
              <a:gd name="connsiteY48" fmla="*/ 5911619 h 6622937"/>
              <a:gd name="connsiteX49" fmla="*/ 4036095 w 8636594"/>
              <a:gd name="connsiteY49" fmla="*/ 5886685 h 6622937"/>
              <a:gd name="connsiteX50" fmla="*/ 4073456 w 8636594"/>
              <a:gd name="connsiteY50" fmla="*/ 5861452 h 6622937"/>
              <a:gd name="connsiteX51" fmla="*/ 4110400 w 8636594"/>
              <a:gd name="connsiteY51" fmla="*/ 5835922 h 6622937"/>
              <a:gd name="connsiteX52" fmla="*/ 4146933 w 8636594"/>
              <a:gd name="connsiteY52" fmla="*/ 5810100 h 6622937"/>
              <a:gd name="connsiteX53" fmla="*/ 4183061 w 8636594"/>
              <a:gd name="connsiteY53" fmla="*/ 5783988 h 6622937"/>
              <a:gd name="connsiteX54" fmla="*/ 4218791 w 8636594"/>
              <a:gd name="connsiteY54" fmla="*/ 5757591 h 6622937"/>
              <a:gd name="connsiteX55" fmla="*/ 4254129 w 8636594"/>
              <a:gd name="connsiteY55" fmla="*/ 5730912 h 6622937"/>
              <a:gd name="connsiteX56" fmla="*/ 4289081 w 8636594"/>
              <a:gd name="connsiteY56" fmla="*/ 5703955 h 6622937"/>
              <a:gd name="connsiteX57" fmla="*/ 4323654 w 8636594"/>
              <a:gd name="connsiteY57" fmla="*/ 5676722 h 6622937"/>
              <a:gd name="connsiteX58" fmla="*/ 4357854 w 8636594"/>
              <a:gd name="connsiteY58" fmla="*/ 5649218 h 6622937"/>
              <a:gd name="connsiteX59" fmla="*/ 4391688 w 8636594"/>
              <a:gd name="connsiteY59" fmla="*/ 5621446 h 6622937"/>
              <a:gd name="connsiteX60" fmla="*/ 4425162 w 8636594"/>
              <a:gd name="connsiteY60" fmla="*/ 5593409 h 6622937"/>
              <a:gd name="connsiteX61" fmla="*/ 4458281 w 8636594"/>
              <a:gd name="connsiteY61" fmla="*/ 5565111 h 6622937"/>
              <a:gd name="connsiteX62" fmla="*/ 4491053 w 8636594"/>
              <a:gd name="connsiteY62" fmla="*/ 5536556 h 6622937"/>
              <a:gd name="connsiteX63" fmla="*/ 4523484 w 8636594"/>
              <a:gd name="connsiteY63" fmla="*/ 5507747 h 6622937"/>
              <a:gd name="connsiteX64" fmla="*/ 4555580 w 8636594"/>
              <a:gd name="connsiteY64" fmla="*/ 5478687 h 6622937"/>
              <a:gd name="connsiteX65" fmla="*/ 4587347 w 8636594"/>
              <a:gd name="connsiteY65" fmla="*/ 5449380 h 6622937"/>
              <a:gd name="connsiteX66" fmla="*/ 4618793 w 8636594"/>
              <a:gd name="connsiteY66" fmla="*/ 5419830 h 6622937"/>
              <a:gd name="connsiteX67" fmla="*/ 4649922 w 8636594"/>
              <a:gd name="connsiteY67" fmla="*/ 5390040 h 6622937"/>
              <a:gd name="connsiteX68" fmla="*/ 4680742 w 8636594"/>
              <a:gd name="connsiteY68" fmla="*/ 5360014 h 6622937"/>
              <a:gd name="connsiteX69" fmla="*/ 4711259 w 8636594"/>
              <a:gd name="connsiteY69" fmla="*/ 5329755 h 6622937"/>
              <a:gd name="connsiteX70" fmla="*/ 4741478 w 8636594"/>
              <a:gd name="connsiteY70" fmla="*/ 5299266 h 6622937"/>
              <a:gd name="connsiteX71" fmla="*/ 4771408 w 8636594"/>
              <a:gd name="connsiteY71" fmla="*/ 5268551 h 6622937"/>
              <a:gd name="connsiteX72" fmla="*/ 4801053 w 8636594"/>
              <a:gd name="connsiteY72" fmla="*/ 5237614 h 6622937"/>
              <a:gd name="connsiteX73" fmla="*/ 4830420 w 8636594"/>
              <a:gd name="connsiteY73" fmla="*/ 5206458 h 6622937"/>
              <a:gd name="connsiteX74" fmla="*/ 4859516 w 8636594"/>
              <a:gd name="connsiteY74" fmla="*/ 5175087 h 6622937"/>
              <a:gd name="connsiteX75" fmla="*/ 4888347 w 8636594"/>
              <a:gd name="connsiteY75" fmla="*/ 5143504 h 6622937"/>
              <a:gd name="connsiteX76" fmla="*/ 4916919 w 8636594"/>
              <a:gd name="connsiteY76" fmla="*/ 5111713 h 6622937"/>
              <a:gd name="connsiteX77" fmla="*/ 4945238 w 8636594"/>
              <a:gd name="connsiteY77" fmla="*/ 5079717 h 6622937"/>
              <a:gd name="connsiteX78" fmla="*/ 4973311 w 8636594"/>
              <a:gd name="connsiteY78" fmla="*/ 5047519 h 6622937"/>
              <a:gd name="connsiteX79" fmla="*/ 5001145 w 8636594"/>
              <a:gd name="connsiteY79" fmla="*/ 5015124 h 6622937"/>
              <a:gd name="connsiteX80" fmla="*/ 5028745 w 8636594"/>
              <a:gd name="connsiteY80" fmla="*/ 4982535 h 6622937"/>
              <a:gd name="connsiteX81" fmla="*/ 5056117 w 8636594"/>
              <a:gd name="connsiteY81" fmla="*/ 4949755 h 6622937"/>
              <a:gd name="connsiteX82" fmla="*/ 5083269 w 8636594"/>
              <a:gd name="connsiteY82" fmla="*/ 4916787 h 6622937"/>
              <a:gd name="connsiteX83" fmla="*/ 5110207 w 8636594"/>
              <a:gd name="connsiteY83" fmla="*/ 4883636 h 6622937"/>
              <a:gd name="connsiteX84" fmla="*/ 5136937 w 8636594"/>
              <a:gd name="connsiteY84" fmla="*/ 4850305 h 6622937"/>
              <a:gd name="connsiteX85" fmla="*/ 5163464 w 8636594"/>
              <a:gd name="connsiteY85" fmla="*/ 4816797 h 6622937"/>
              <a:gd name="connsiteX86" fmla="*/ 5215940 w 8636594"/>
              <a:gd name="connsiteY86" fmla="*/ 4749265 h 6622937"/>
              <a:gd name="connsiteX87" fmla="*/ 5267684 w 8636594"/>
              <a:gd name="connsiteY87" fmla="*/ 4681068 h 6622937"/>
              <a:gd name="connsiteX88" fmla="*/ 5318748 w 8636594"/>
              <a:gd name="connsiteY88" fmla="*/ 4612234 h 6622937"/>
              <a:gd name="connsiteX89" fmla="*/ 5369182 w 8636594"/>
              <a:gd name="connsiteY89" fmla="*/ 4542793 h 6622937"/>
              <a:gd name="connsiteX90" fmla="*/ 5419038 w 8636594"/>
              <a:gd name="connsiteY90" fmla="*/ 4472771 h 6622937"/>
              <a:gd name="connsiteX91" fmla="*/ 5468365 w 8636594"/>
              <a:gd name="connsiteY91" fmla="*/ 4402196 h 6622937"/>
              <a:gd name="connsiteX92" fmla="*/ 5517215 w 8636594"/>
              <a:gd name="connsiteY92" fmla="*/ 4331098 h 6622937"/>
              <a:gd name="connsiteX93" fmla="*/ 5565637 w 8636594"/>
              <a:gd name="connsiteY93" fmla="*/ 4259503 h 6622937"/>
              <a:gd name="connsiteX94" fmla="*/ 5613684 w 8636594"/>
              <a:gd name="connsiteY94" fmla="*/ 4187441 h 6622937"/>
              <a:gd name="connsiteX95" fmla="*/ 5685160 w 8636594"/>
              <a:gd name="connsiteY95" fmla="*/ 4078531 h 6622937"/>
              <a:gd name="connsiteX96" fmla="*/ 5756074 w 8636594"/>
              <a:gd name="connsiteY96" fmla="*/ 3968727 h 6622937"/>
              <a:gd name="connsiteX97" fmla="*/ 5873483 w 8636594"/>
              <a:gd name="connsiteY97" fmla="*/ 3783989 h 6622937"/>
              <a:gd name="connsiteX98" fmla="*/ 6203209 w 8636594"/>
              <a:gd name="connsiteY98" fmla="*/ 3258640 h 6622937"/>
              <a:gd name="connsiteX99" fmla="*/ 6299430 w 8636594"/>
              <a:gd name="connsiteY99" fmla="*/ 3107321 h 6622937"/>
              <a:gd name="connsiteX100" fmla="*/ 6372650 w 8636594"/>
              <a:gd name="connsiteY100" fmla="*/ 2993735 h 6622937"/>
              <a:gd name="connsiteX101" fmla="*/ 6453197 w 8636594"/>
              <a:gd name="connsiteY101" fmla="*/ 2869788 h 6622937"/>
              <a:gd name="connsiteX102" fmla="*/ 6564167 w 8636594"/>
              <a:gd name="connsiteY102" fmla="*/ 2696807 h 6622937"/>
              <a:gd name="connsiteX103" fmla="*/ 6976233 w 8636594"/>
              <a:gd name="connsiteY103" fmla="*/ 2045274 h 6622937"/>
              <a:gd name="connsiteX104" fmla="*/ 7086755 w 8636594"/>
              <a:gd name="connsiteY104" fmla="*/ 1872743 h 6622937"/>
              <a:gd name="connsiteX105" fmla="*/ 7170279 w 8636594"/>
              <a:gd name="connsiteY105" fmla="*/ 1744202 h 6622937"/>
              <a:gd name="connsiteX106" fmla="*/ 7226351 w 8636594"/>
              <a:gd name="connsiteY106" fmla="*/ 1659017 h 6622937"/>
              <a:gd name="connsiteX107" fmla="*/ 7282789 w 8636594"/>
              <a:gd name="connsiteY107" fmla="*/ 1574303 h 6622937"/>
              <a:gd name="connsiteX108" fmla="*/ 7339643 w 8636594"/>
              <a:gd name="connsiteY108" fmla="*/ 1490113 h 6622937"/>
              <a:gd name="connsiteX109" fmla="*/ 7396957 w 8636594"/>
              <a:gd name="connsiteY109" fmla="*/ 1406503 h 6622937"/>
              <a:gd name="connsiteX110" fmla="*/ 7454781 w 8636594"/>
              <a:gd name="connsiteY110" fmla="*/ 1323526 h 6622937"/>
              <a:gd name="connsiteX111" fmla="*/ 7513161 w 8636594"/>
              <a:gd name="connsiteY111" fmla="*/ 1241237 h 6622937"/>
              <a:gd name="connsiteX112" fmla="*/ 7572144 w 8636594"/>
              <a:gd name="connsiteY112" fmla="*/ 1159689 h 6622937"/>
              <a:gd name="connsiteX113" fmla="*/ 7601877 w 8636594"/>
              <a:gd name="connsiteY113" fmla="*/ 1119210 h 6622937"/>
              <a:gd name="connsiteX114" fmla="*/ 7631779 w 8636594"/>
              <a:gd name="connsiteY114" fmla="*/ 1078937 h 6622937"/>
              <a:gd name="connsiteX115" fmla="*/ 7661855 w 8636594"/>
              <a:gd name="connsiteY115" fmla="*/ 1038876 h 6622937"/>
              <a:gd name="connsiteX116" fmla="*/ 7692111 w 8636594"/>
              <a:gd name="connsiteY116" fmla="*/ 999035 h 6622937"/>
              <a:gd name="connsiteX117" fmla="*/ 7722554 w 8636594"/>
              <a:gd name="connsiteY117" fmla="*/ 959419 h 6622937"/>
              <a:gd name="connsiteX118" fmla="*/ 7753190 w 8636594"/>
              <a:gd name="connsiteY118" fmla="*/ 920037 h 6622937"/>
              <a:gd name="connsiteX119" fmla="*/ 7784023 w 8636594"/>
              <a:gd name="connsiteY119" fmla="*/ 880894 h 6622937"/>
              <a:gd name="connsiteX120" fmla="*/ 7815061 w 8636594"/>
              <a:gd name="connsiteY120" fmla="*/ 841997 h 6622937"/>
              <a:gd name="connsiteX121" fmla="*/ 7846308 w 8636594"/>
              <a:gd name="connsiteY121" fmla="*/ 803354 h 6622937"/>
              <a:gd name="connsiteX122" fmla="*/ 7877772 w 8636594"/>
              <a:gd name="connsiteY122" fmla="*/ 764970 h 6622937"/>
              <a:gd name="connsiteX123" fmla="*/ 7909458 w 8636594"/>
              <a:gd name="connsiteY123" fmla="*/ 726853 h 6622937"/>
              <a:gd name="connsiteX124" fmla="*/ 7941371 w 8636594"/>
              <a:gd name="connsiteY124" fmla="*/ 689010 h 6622937"/>
              <a:gd name="connsiteX125" fmla="*/ 7973518 w 8636594"/>
              <a:gd name="connsiteY125" fmla="*/ 651447 h 6622937"/>
              <a:gd name="connsiteX126" fmla="*/ 8005905 w 8636594"/>
              <a:gd name="connsiteY126" fmla="*/ 614171 h 6622937"/>
              <a:gd name="connsiteX127" fmla="*/ 8038538 w 8636594"/>
              <a:gd name="connsiteY127" fmla="*/ 577189 h 6622937"/>
              <a:gd name="connsiteX128" fmla="*/ 8071421 w 8636594"/>
              <a:gd name="connsiteY128" fmla="*/ 540507 h 6622937"/>
              <a:gd name="connsiteX129" fmla="*/ 8104563 w 8636594"/>
              <a:gd name="connsiteY129" fmla="*/ 504132 h 6622937"/>
              <a:gd name="connsiteX130" fmla="*/ 8137967 w 8636594"/>
              <a:gd name="connsiteY130" fmla="*/ 468072 h 6622937"/>
              <a:gd name="connsiteX131" fmla="*/ 8171641 w 8636594"/>
              <a:gd name="connsiteY131" fmla="*/ 432332 h 6622937"/>
              <a:gd name="connsiteX132" fmla="*/ 8205590 w 8636594"/>
              <a:gd name="connsiteY132" fmla="*/ 396920 h 6622937"/>
              <a:gd name="connsiteX133" fmla="*/ 8239820 w 8636594"/>
              <a:gd name="connsiteY133" fmla="*/ 361843 h 6622937"/>
              <a:gd name="connsiteX134" fmla="*/ 8274337 w 8636594"/>
              <a:gd name="connsiteY134" fmla="*/ 327107 h 6622937"/>
              <a:gd name="connsiteX135" fmla="*/ 8309147 w 8636594"/>
              <a:gd name="connsiteY135" fmla="*/ 292718 h 6622937"/>
              <a:gd name="connsiteX136" fmla="*/ 8344256 w 8636594"/>
              <a:gd name="connsiteY136" fmla="*/ 258685 h 6622937"/>
              <a:gd name="connsiteX137" fmla="*/ 8379669 w 8636594"/>
              <a:gd name="connsiteY137" fmla="*/ 225013 h 6622937"/>
              <a:gd name="connsiteX138" fmla="*/ 8415394 w 8636594"/>
              <a:gd name="connsiteY138" fmla="*/ 191709 h 6622937"/>
              <a:gd name="connsiteX139" fmla="*/ 8451434 w 8636594"/>
              <a:gd name="connsiteY139" fmla="*/ 158780 h 6622937"/>
              <a:gd name="connsiteX140" fmla="*/ 8487798 w 8636594"/>
              <a:gd name="connsiteY140" fmla="*/ 126233 h 6622937"/>
              <a:gd name="connsiteX141" fmla="*/ 8524489 w 8636594"/>
              <a:gd name="connsiteY141" fmla="*/ 94075 h 6622937"/>
              <a:gd name="connsiteX142" fmla="*/ 8561515 w 8636594"/>
              <a:gd name="connsiteY142" fmla="*/ 62312 h 6622937"/>
              <a:gd name="connsiteX143" fmla="*/ 8598881 w 8636594"/>
              <a:gd name="connsiteY143" fmla="*/ 30951 h 6622937"/>
              <a:gd name="connsiteX144" fmla="*/ 8636594 w 8636594"/>
              <a:gd name="connsiteY144"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2490090 w 8636594"/>
              <a:gd name="connsiteY5" fmla="*/ 5591230 h 6622937"/>
              <a:gd name="connsiteX6" fmla="*/ 2561975 w 8636594"/>
              <a:gd name="connsiteY6" fmla="*/ 5533193 h 6622937"/>
              <a:gd name="connsiteX7" fmla="*/ 2066817 w 8636594"/>
              <a:gd name="connsiteY7" fmla="*/ 6622937 h 6622937"/>
              <a:gd name="connsiteX8" fmla="*/ 2126742 w 8636594"/>
              <a:gd name="connsiteY8" fmla="*/ 6612869 h 6622937"/>
              <a:gd name="connsiteX9" fmla="*/ 2185991 w 8636594"/>
              <a:gd name="connsiteY9" fmla="*/ 6602362 h 6622937"/>
              <a:gd name="connsiteX10" fmla="*/ 2244569 w 8636594"/>
              <a:gd name="connsiteY10" fmla="*/ 6591417 h 6622937"/>
              <a:gd name="connsiteX11" fmla="*/ 2302482 w 8636594"/>
              <a:gd name="connsiteY11" fmla="*/ 6580040 h 6622937"/>
              <a:gd name="connsiteX12" fmla="*/ 2359737 w 8636594"/>
              <a:gd name="connsiteY12" fmla="*/ 6568233 h 6622937"/>
              <a:gd name="connsiteX13" fmla="*/ 2416341 w 8636594"/>
              <a:gd name="connsiteY13" fmla="*/ 6555999 h 6622937"/>
              <a:gd name="connsiteX14" fmla="*/ 2472299 w 8636594"/>
              <a:gd name="connsiteY14" fmla="*/ 6543344 h 6622937"/>
              <a:gd name="connsiteX15" fmla="*/ 2527618 w 8636594"/>
              <a:gd name="connsiteY15" fmla="*/ 6530269 h 6622937"/>
              <a:gd name="connsiteX16" fmla="*/ 2582304 w 8636594"/>
              <a:gd name="connsiteY16" fmla="*/ 6516778 h 6622937"/>
              <a:gd name="connsiteX17" fmla="*/ 2636364 w 8636594"/>
              <a:gd name="connsiteY17" fmla="*/ 6502876 h 6622937"/>
              <a:gd name="connsiteX18" fmla="*/ 2689804 w 8636594"/>
              <a:gd name="connsiteY18" fmla="*/ 6488565 h 6622937"/>
              <a:gd name="connsiteX19" fmla="*/ 2742629 w 8636594"/>
              <a:gd name="connsiteY19" fmla="*/ 6473849 h 6622937"/>
              <a:gd name="connsiteX20" fmla="*/ 2794848 w 8636594"/>
              <a:gd name="connsiteY20" fmla="*/ 6458731 h 6622937"/>
              <a:gd name="connsiteX21" fmla="*/ 2846466 w 8636594"/>
              <a:gd name="connsiteY21" fmla="*/ 6443216 h 6622937"/>
              <a:gd name="connsiteX22" fmla="*/ 2897488 w 8636594"/>
              <a:gd name="connsiteY22" fmla="*/ 6427305 h 6622937"/>
              <a:gd name="connsiteX23" fmla="*/ 2947923 w 8636594"/>
              <a:gd name="connsiteY23" fmla="*/ 6411004 h 6622937"/>
              <a:gd name="connsiteX24" fmla="*/ 2997775 w 8636594"/>
              <a:gd name="connsiteY24" fmla="*/ 6394316 h 6622937"/>
              <a:gd name="connsiteX25" fmla="*/ 3047052 w 8636594"/>
              <a:gd name="connsiteY25" fmla="*/ 6377243 h 6622937"/>
              <a:gd name="connsiteX26" fmla="*/ 3095759 w 8636594"/>
              <a:gd name="connsiteY26" fmla="*/ 6359791 h 6622937"/>
              <a:gd name="connsiteX27" fmla="*/ 3143903 w 8636594"/>
              <a:gd name="connsiteY27" fmla="*/ 6341961 h 6622937"/>
              <a:gd name="connsiteX28" fmla="*/ 3191491 w 8636594"/>
              <a:gd name="connsiteY28" fmla="*/ 6323757 h 6622937"/>
              <a:gd name="connsiteX29" fmla="*/ 3238528 w 8636594"/>
              <a:gd name="connsiteY29" fmla="*/ 6305184 h 6622937"/>
              <a:gd name="connsiteX30" fmla="*/ 3285021 w 8636594"/>
              <a:gd name="connsiteY30" fmla="*/ 6286245 h 6622937"/>
              <a:gd name="connsiteX31" fmla="*/ 3330977 w 8636594"/>
              <a:gd name="connsiteY31" fmla="*/ 6266942 h 6622937"/>
              <a:gd name="connsiteX32" fmla="*/ 3376401 w 8636594"/>
              <a:gd name="connsiteY32" fmla="*/ 6247281 h 6622937"/>
              <a:gd name="connsiteX33" fmla="*/ 3421300 w 8636594"/>
              <a:gd name="connsiteY33" fmla="*/ 6227263 h 6622937"/>
              <a:gd name="connsiteX34" fmla="*/ 3465680 w 8636594"/>
              <a:gd name="connsiteY34" fmla="*/ 6206893 h 6622937"/>
              <a:gd name="connsiteX35" fmla="*/ 3509548 w 8636594"/>
              <a:gd name="connsiteY35" fmla="*/ 6186174 h 6622937"/>
              <a:gd name="connsiteX36" fmla="*/ 3552910 w 8636594"/>
              <a:gd name="connsiteY36" fmla="*/ 6165110 h 6622937"/>
              <a:gd name="connsiteX37" fmla="*/ 3595773 w 8636594"/>
              <a:gd name="connsiteY37" fmla="*/ 6143704 h 6622937"/>
              <a:gd name="connsiteX38" fmla="*/ 3638142 w 8636594"/>
              <a:gd name="connsiteY38" fmla="*/ 6121960 h 6622937"/>
              <a:gd name="connsiteX39" fmla="*/ 3680024 w 8636594"/>
              <a:gd name="connsiteY39" fmla="*/ 6099881 h 6622937"/>
              <a:gd name="connsiteX40" fmla="*/ 3721426 w 8636594"/>
              <a:gd name="connsiteY40" fmla="*/ 6077471 h 6622937"/>
              <a:gd name="connsiteX41" fmla="*/ 3762353 w 8636594"/>
              <a:gd name="connsiteY41" fmla="*/ 6054733 h 6622937"/>
              <a:gd name="connsiteX42" fmla="*/ 3802812 w 8636594"/>
              <a:gd name="connsiteY42" fmla="*/ 6031671 h 6622937"/>
              <a:gd name="connsiteX43" fmla="*/ 3842810 w 8636594"/>
              <a:gd name="connsiteY43" fmla="*/ 6008288 h 6622937"/>
              <a:gd name="connsiteX44" fmla="*/ 3882352 w 8636594"/>
              <a:gd name="connsiteY44" fmla="*/ 5984588 h 6622937"/>
              <a:gd name="connsiteX45" fmla="*/ 3921445 w 8636594"/>
              <a:gd name="connsiteY45" fmla="*/ 5960574 h 6622937"/>
              <a:gd name="connsiteX46" fmla="*/ 3960096 w 8636594"/>
              <a:gd name="connsiteY46" fmla="*/ 5936250 h 6622937"/>
              <a:gd name="connsiteX47" fmla="*/ 3998311 w 8636594"/>
              <a:gd name="connsiteY47" fmla="*/ 5911619 h 6622937"/>
              <a:gd name="connsiteX48" fmla="*/ 4036095 w 8636594"/>
              <a:gd name="connsiteY48" fmla="*/ 5886685 h 6622937"/>
              <a:gd name="connsiteX49" fmla="*/ 4073456 w 8636594"/>
              <a:gd name="connsiteY49" fmla="*/ 5861452 h 6622937"/>
              <a:gd name="connsiteX50" fmla="*/ 4110400 w 8636594"/>
              <a:gd name="connsiteY50" fmla="*/ 5835922 h 6622937"/>
              <a:gd name="connsiteX51" fmla="*/ 4146933 w 8636594"/>
              <a:gd name="connsiteY51" fmla="*/ 5810100 h 6622937"/>
              <a:gd name="connsiteX52" fmla="*/ 4183061 w 8636594"/>
              <a:gd name="connsiteY52" fmla="*/ 5783988 h 6622937"/>
              <a:gd name="connsiteX53" fmla="*/ 4218791 w 8636594"/>
              <a:gd name="connsiteY53" fmla="*/ 5757591 h 6622937"/>
              <a:gd name="connsiteX54" fmla="*/ 4254129 w 8636594"/>
              <a:gd name="connsiteY54" fmla="*/ 5730912 h 6622937"/>
              <a:gd name="connsiteX55" fmla="*/ 4289081 w 8636594"/>
              <a:gd name="connsiteY55" fmla="*/ 5703955 h 6622937"/>
              <a:gd name="connsiteX56" fmla="*/ 4323654 w 8636594"/>
              <a:gd name="connsiteY56" fmla="*/ 5676722 h 6622937"/>
              <a:gd name="connsiteX57" fmla="*/ 4357854 w 8636594"/>
              <a:gd name="connsiteY57" fmla="*/ 5649218 h 6622937"/>
              <a:gd name="connsiteX58" fmla="*/ 4391688 w 8636594"/>
              <a:gd name="connsiteY58" fmla="*/ 5621446 h 6622937"/>
              <a:gd name="connsiteX59" fmla="*/ 4425162 w 8636594"/>
              <a:gd name="connsiteY59" fmla="*/ 5593409 h 6622937"/>
              <a:gd name="connsiteX60" fmla="*/ 4458281 w 8636594"/>
              <a:gd name="connsiteY60" fmla="*/ 5565111 h 6622937"/>
              <a:gd name="connsiteX61" fmla="*/ 4491053 w 8636594"/>
              <a:gd name="connsiteY61" fmla="*/ 5536556 h 6622937"/>
              <a:gd name="connsiteX62" fmla="*/ 4523484 w 8636594"/>
              <a:gd name="connsiteY62" fmla="*/ 5507747 h 6622937"/>
              <a:gd name="connsiteX63" fmla="*/ 4555580 w 8636594"/>
              <a:gd name="connsiteY63" fmla="*/ 5478687 h 6622937"/>
              <a:gd name="connsiteX64" fmla="*/ 4587347 w 8636594"/>
              <a:gd name="connsiteY64" fmla="*/ 5449380 h 6622937"/>
              <a:gd name="connsiteX65" fmla="*/ 4618793 w 8636594"/>
              <a:gd name="connsiteY65" fmla="*/ 5419830 h 6622937"/>
              <a:gd name="connsiteX66" fmla="*/ 4649922 w 8636594"/>
              <a:gd name="connsiteY66" fmla="*/ 5390040 h 6622937"/>
              <a:gd name="connsiteX67" fmla="*/ 4680742 w 8636594"/>
              <a:gd name="connsiteY67" fmla="*/ 5360014 h 6622937"/>
              <a:gd name="connsiteX68" fmla="*/ 4711259 w 8636594"/>
              <a:gd name="connsiteY68" fmla="*/ 5329755 h 6622937"/>
              <a:gd name="connsiteX69" fmla="*/ 4741478 w 8636594"/>
              <a:gd name="connsiteY69" fmla="*/ 5299266 h 6622937"/>
              <a:gd name="connsiteX70" fmla="*/ 4771408 w 8636594"/>
              <a:gd name="connsiteY70" fmla="*/ 5268551 h 6622937"/>
              <a:gd name="connsiteX71" fmla="*/ 4801053 w 8636594"/>
              <a:gd name="connsiteY71" fmla="*/ 5237614 h 6622937"/>
              <a:gd name="connsiteX72" fmla="*/ 4830420 w 8636594"/>
              <a:gd name="connsiteY72" fmla="*/ 5206458 h 6622937"/>
              <a:gd name="connsiteX73" fmla="*/ 4859516 w 8636594"/>
              <a:gd name="connsiteY73" fmla="*/ 5175087 h 6622937"/>
              <a:gd name="connsiteX74" fmla="*/ 4888347 w 8636594"/>
              <a:gd name="connsiteY74" fmla="*/ 5143504 h 6622937"/>
              <a:gd name="connsiteX75" fmla="*/ 4916919 w 8636594"/>
              <a:gd name="connsiteY75" fmla="*/ 5111713 h 6622937"/>
              <a:gd name="connsiteX76" fmla="*/ 4945238 w 8636594"/>
              <a:gd name="connsiteY76" fmla="*/ 5079717 h 6622937"/>
              <a:gd name="connsiteX77" fmla="*/ 4973311 w 8636594"/>
              <a:gd name="connsiteY77" fmla="*/ 5047519 h 6622937"/>
              <a:gd name="connsiteX78" fmla="*/ 5001145 w 8636594"/>
              <a:gd name="connsiteY78" fmla="*/ 5015124 h 6622937"/>
              <a:gd name="connsiteX79" fmla="*/ 5028745 w 8636594"/>
              <a:gd name="connsiteY79" fmla="*/ 4982535 h 6622937"/>
              <a:gd name="connsiteX80" fmla="*/ 5056117 w 8636594"/>
              <a:gd name="connsiteY80" fmla="*/ 4949755 h 6622937"/>
              <a:gd name="connsiteX81" fmla="*/ 5083269 w 8636594"/>
              <a:gd name="connsiteY81" fmla="*/ 4916787 h 6622937"/>
              <a:gd name="connsiteX82" fmla="*/ 5110207 w 8636594"/>
              <a:gd name="connsiteY82" fmla="*/ 4883636 h 6622937"/>
              <a:gd name="connsiteX83" fmla="*/ 5136937 w 8636594"/>
              <a:gd name="connsiteY83" fmla="*/ 4850305 h 6622937"/>
              <a:gd name="connsiteX84" fmla="*/ 5163464 w 8636594"/>
              <a:gd name="connsiteY84" fmla="*/ 4816797 h 6622937"/>
              <a:gd name="connsiteX85" fmla="*/ 5215940 w 8636594"/>
              <a:gd name="connsiteY85" fmla="*/ 4749265 h 6622937"/>
              <a:gd name="connsiteX86" fmla="*/ 5267684 w 8636594"/>
              <a:gd name="connsiteY86" fmla="*/ 4681068 h 6622937"/>
              <a:gd name="connsiteX87" fmla="*/ 5318748 w 8636594"/>
              <a:gd name="connsiteY87" fmla="*/ 4612234 h 6622937"/>
              <a:gd name="connsiteX88" fmla="*/ 5369182 w 8636594"/>
              <a:gd name="connsiteY88" fmla="*/ 4542793 h 6622937"/>
              <a:gd name="connsiteX89" fmla="*/ 5419038 w 8636594"/>
              <a:gd name="connsiteY89" fmla="*/ 4472771 h 6622937"/>
              <a:gd name="connsiteX90" fmla="*/ 5468365 w 8636594"/>
              <a:gd name="connsiteY90" fmla="*/ 4402196 h 6622937"/>
              <a:gd name="connsiteX91" fmla="*/ 5517215 w 8636594"/>
              <a:gd name="connsiteY91" fmla="*/ 4331098 h 6622937"/>
              <a:gd name="connsiteX92" fmla="*/ 5565637 w 8636594"/>
              <a:gd name="connsiteY92" fmla="*/ 4259503 h 6622937"/>
              <a:gd name="connsiteX93" fmla="*/ 5613684 w 8636594"/>
              <a:gd name="connsiteY93" fmla="*/ 4187441 h 6622937"/>
              <a:gd name="connsiteX94" fmla="*/ 5685160 w 8636594"/>
              <a:gd name="connsiteY94" fmla="*/ 4078531 h 6622937"/>
              <a:gd name="connsiteX95" fmla="*/ 5756074 w 8636594"/>
              <a:gd name="connsiteY95" fmla="*/ 3968727 h 6622937"/>
              <a:gd name="connsiteX96" fmla="*/ 5873483 w 8636594"/>
              <a:gd name="connsiteY96" fmla="*/ 3783989 h 6622937"/>
              <a:gd name="connsiteX97" fmla="*/ 6203209 w 8636594"/>
              <a:gd name="connsiteY97" fmla="*/ 3258640 h 6622937"/>
              <a:gd name="connsiteX98" fmla="*/ 6299430 w 8636594"/>
              <a:gd name="connsiteY98" fmla="*/ 3107321 h 6622937"/>
              <a:gd name="connsiteX99" fmla="*/ 6372650 w 8636594"/>
              <a:gd name="connsiteY99" fmla="*/ 2993735 h 6622937"/>
              <a:gd name="connsiteX100" fmla="*/ 6453197 w 8636594"/>
              <a:gd name="connsiteY100" fmla="*/ 2869788 h 6622937"/>
              <a:gd name="connsiteX101" fmla="*/ 6564167 w 8636594"/>
              <a:gd name="connsiteY101" fmla="*/ 2696807 h 6622937"/>
              <a:gd name="connsiteX102" fmla="*/ 6976233 w 8636594"/>
              <a:gd name="connsiteY102" fmla="*/ 2045274 h 6622937"/>
              <a:gd name="connsiteX103" fmla="*/ 7086755 w 8636594"/>
              <a:gd name="connsiteY103" fmla="*/ 1872743 h 6622937"/>
              <a:gd name="connsiteX104" fmla="*/ 7170279 w 8636594"/>
              <a:gd name="connsiteY104" fmla="*/ 1744202 h 6622937"/>
              <a:gd name="connsiteX105" fmla="*/ 7226351 w 8636594"/>
              <a:gd name="connsiteY105" fmla="*/ 1659017 h 6622937"/>
              <a:gd name="connsiteX106" fmla="*/ 7282789 w 8636594"/>
              <a:gd name="connsiteY106" fmla="*/ 1574303 h 6622937"/>
              <a:gd name="connsiteX107" fmla="*/ 7339643 w 8636594"/>
              <a:gd name="connsiteY107" fmla="*/ 1490113 h 6622937"/>
              <a:gd name="connsiteX108" fmla="*/ 7396957 w 8636594"/>
              <a:gd name="connsiteY108" fmla="*/ 1406503 h 6622937"/>
              <a:gd name="connsiteX109" fmla="*/ 7454781 w 8636594"/>
              <a:gd name="connsiteY109" fmla="*/ 1323526 h 6622937"/>
              <a:gd name="connsiteX110" fmla="*/ 7513161 w 8636594"/>
              <a:gd name="connsiteY110" fmla="*/ 1241237 h 6622937"/>
              <a:gd name="connsiteX111" fmla="*/ 7572144 w 8636594"/>
              <a:gd name="connsiteY111" fmla="*/ 1159689 h 6622937"/>
              <a:gd name="connsiteX112" fmla="*/ 7601877 w 8636594"/>
              <a:gd name="connsiteY112" fmla="*/ 1119210 h 6622937"/>
              <a:gd name="connsiteX113" fmla="*/ 7631779 w 8636594"/>
              <a:gd name="connsiteY113" fmla="*/ 1078937 h 6622937"/>
              <a:gd name="connsiteX114" fmla="*/ 7661855 w 8636594"/>
              <a:gd name="connsiteY114" fmla="*/ 1038876 h 6622937"/>
              <a:gd name="connsiteX115" fmla="*/ 7692111 w 8636594"/>
              <a:gd name="connsiteY115" fmla="*/ 999035 h 6622937"/>
              <a:gd name="connsiteX116" fmla="*/ 7722554 w 8636594"/>
              <a:gd name="connsiteY116" fmla="*/ 959419 h 6622937"/>
              <a:gd name="connsiteX117" fmla="*/ 7753190 w 8636594"/>
              <a:gd name="connsiteY117" fmla="*/ 920037 h 6622937"/>
              <a:gd name="connsiteX118" fmla="*/ 7784023 w 8636594"/>
              <a:gd name="connsiteY118" fmla="*/ 880894 h 6622937"/>
              <a:gd name="connsiteX119" fmla="*/ 7815061 w 8636594"/>
              <a:gd name="connsiteY119" fmla="*/ 841997 h 6622937"/>
              <a:gd name="connsiteX120" fmla="*/ 7846308 w 8636594"/>
              <a:gd name="connsiteY120" fmla="*/ 803354 h 6622937"/>
              <a:gd name="connsiteX121" fmla="*/ 7877772 w 8636594"/>
              <a:gd name="connsiteY121" fmla="*/ 764970 h 6622937"/>
              <a:gd name="connsiteX122" fmla="*/ 7909458 w 8636594"/>
              <a:gd name="connsiteY122" fmla="*/ 726853 h 6622937"/>
              <a:gd name="connsiteX123" fmla="*/ 7941371 w 8636594"/>
              <a:gd name="connsiteY123" fmla="*/ 689010 h 6622937"/>
              <a:gd name="connsiteX124" fmla="*/ 7973518 w 8636594"/>
              <a:gd name="connsiteY124" fmla="*/ 651447 h 6622937"/>
              <a:gd name="connsiteX125" fmla="*/ 8005905 w 8636594"/>
              <a:gd name="connsiteY125" fmla="*/ 614171 h 6622937"/>
              <a:gd name="connsiteX126" fmla="*/ 8038538 w 8636594"/>
              <a:gd name="connsiteY126" fmla="*/ 577189 h 6622937"/>
              <a:gd name="connsiteX127" fmla="*/ 8071421 w 8636594"/>
              <a:gd name="connsiteY127" fmla="*/ 540507 h 6622937"/>
              <a:gd name="connsiteX128" fmla="*/ 8104563 w 8636594"/>
              <a:gd name="connsiteY128" fmla="*/ 504132 h 6622937"/>
              <a:gd name="connsiteX129" fmla="*/ 8137967 w 8636594"/>
              <a:gd name="connsiteY129" fmla="*/ 468072 h 6622937"/>
              <a:gd name="connsiteX130" fmla="*/ 8171641 w 8636594"/>
              <a:gd name="connsiteY130" fmla="*/ 432332 h 6622937"/>
              <a:gd name="connsiteX131" fmla="*/ 8205590 w 8636594"/>
              <a:gd name="connsiteY131" fmla="*/ 396920 h 6622937"/>
              <a:gd name="connsiteX132" fmla="*/ 8239820 w 8636594"/>
              <a:gd name="connsiteY132" fmla="*/ 361843 h 6622937"/>
              <a:gd name="connsiteX133" fmla="*/ 8274337 w 8636594"/>
              <a:gd name="connsiteY133" fmla="*/ 327107 h 6622937"/>
              <a:gd name="connsiteX134" fmla="*/ 8309147 w 8636594"/>
              <a:gd name="connsiteY134" fmla="*/ 292718 h 6622937"/>
              <a:gd name="connsiteX135" fmla="*/ 8344256 w 8636594"/>
              <a:gd name="connsiteY135" fmla="*/ 258685 h 6622937"/>
              <a:gd name="connsiteX136" fmla="*/ 8379669 w 8636594"/>
              <a:gd name="connsiteY136" fmla="*/ 225013 h 6622937"/>
              <a:gd name="connsiteX137" fmla="*/ 8415394 w 8636594"/>
              <a:gd name="connsiteY137" fmla="*/ 191709 h 6622937"/>
              <a:gd name="connsiteX138" fmla="*/ 8451434 w 8636594"/>
              <a:gd name="connsiteY138" fmla="*/ 158780 h 6622937"/>
              <a:gd name="connsiteX139" fmla="*/ 8487798 w 8636594"/>
              <a:gd name="connsiteY139" fmla="*/ 126233 h 6622937"/>
              <a:gd name="connsiteX140" fmla="*/ 8524489 w 8636594"/>
              <a:gd name="connsiteY140" fmla="*/ 94075 h 6622937"/>
              <a:gd name="connsiteX141" fmla="*/ 8561515 w 8636594"/>
              <a:gd name="connsiteY141" fmla="*/ 62312 h 6622937"/>
              <a:gd name="connsiteX142" fmla="*/ 8598881 w 8636594"/>
              <a:gd name="connsiteY142" fmla="*/ 30951 h 6622937"/>
              <a:gd name="connsiteX143" fmla="*/ 8636594 w 8636594"/>
              <a:gd name="connsiteY143"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2561975 w 8636594"/>
              <a:gd name="connsiteY5" fmla="*/ 5533193 h 6622937"/>
              <a:gd name="connsiteX6" fmla="*/ 2066817 w 8636594"/>
              <a:gd name="connsiteY6" fmla="*/ 6622937 h 6622937"/>
              <a:gd name="connsiteX7" fmla="*/ 2126742 w 8636594"/>
              <a:gd name="connsiteY7" fmla="*/ 6612869 h 6622937"/>
              <a:gd name="connsiteX8" fmla="*/ 2185991 w 8636594"/>
              <a:gd name="connsiteY8" fmla="*/ 6602362 h 6622937"/>
              <a:gd name="connsiteX9" fmla="*/ 2244569 w 8636594"/>
              <a:gd name="connsiteY9" fmla="*/ 6591417 h 6622937"/>
              <a:gd name="connsiteX10" fmla="*/ 2302482 w 8636594"/>
              <a:gd name="connsiteY10" fmla="*/ 6580040 h 6622937"/>
              <a:gd name="connsiteX11" fmla="*/ 2359737 w 8636594"/>
              <a:gd name="connsiteY11" fmla="*/ 6568233 h 6622937"/>
              <a:gd name="connsiteX12" fmla="*/ 2416341 w 8636594"/>
              <a:gd name="connsiteY12" fmla="*/ 6555999 h 6622937"/>
              <a:gd name="connsiteX13" fmla="*/ 2472299 w 8636594"/>
              <a:gd name="connsiteY13" fmla="*/ 6543344 h 6622937"/>
              <a:gd name="connsiteX14" fmla="*/ 2527618 w 8636594"/>
              <a:gd name="connsiteY14" fmla="*/ 6530269 h 6622937"/>
              <a:gd name="connsiteX15" fmla="*/ 2582304 w 8636594"/>
              <a:gd name="connsiteY15" fmla="*/ 6516778 h 6622937"/>
              <a:gd name="connsiteX16" fmla="*/ 2636364 w 8636594"/>
              <a:gd name="connsiteY16" fmla="*/ 6502876 h 6622937"/>
              <a:gd name="connsiteX17" fmla="*/ 2689804 w 8636594"/>
              <a:gd name="connsiteY17" fmla="*/ 6488565 h 6622937"/>
              <a:gd name="connsiteX18" fmla="*/ 2742629 w 8636594"/>
              <a:gd name="connsiteY18" fmla="*/ 6473849 h 6622937"/>
              <a:gd name="connsiteX19" fmla="*/ 2794848 w 8636594"/>
              <a:gd name="connsiteY19" fmla="*/ 6458731 h 6622937"/>
              <a:gd name="connsiteX20" fmla="*/ 2846466 w 8636594"/>
              <a:gd name="connsiteY20" fmla="*/ 6443216 h 6622937"/>
              <a:gd name="connsiteX21" fmla="*/ 2897488 w 8636594"/>
              <a:gd name="connsiteY21" fmla="*/ 6427305 h 6622937"/>
              <a:gd name="connsiteX22" fmla="*/ 2947923 w 8636594"/>
              <a:gd name="connsiteY22" fmla="*/ 6411004 h 6622937"/>
              <a:gd name="connsiteX23" fmla="*/ 2997775 w 8636594"/>
              <a:gd name="connsiteY23" fmla="*/ 6394316 h 6622937"/>
              <a:gd name="connsiteX24" fmla="*/ 3047052 w 8636594"/>
              <a:gd name="connsiteY24" fmla="*/ 6377243 h 6622937"/>
              <a:gd name="connsiteX25" fmla="*/ 3095759 w 8636594"/>
              <a:gd name="connsiteY25" fmla="*/ 6359791 h 6622937"/>
              <a:gd name="connsiteX26" fmla="*/ 3143903 w 8636594"/>
              <a:gd name="connsiteY26" fmla="*/ 6341961 h 6622937"/>
              <a:gd name="connsiteX27" fmla="*/ 3191491 w 8636594"/>
              <a:gd name="connsiteY27" fmla="*/ 6323757 h 6622937"/>
              <a:gd name="connsiteX28" fmla="*/ 3238528 w 8636594"/>
              <a:gd name="connsiteY28" fmla="*/ 6305184 h 6622937"/>
              <a:gd name="connsiteX29" fmla="*/ 3285021 w 8636594"/>
              <a:gd name="connsiteY29" fmla="*/ 6286245 h 6622937"/>
              <a:gd name="connsiteX30" fmla="*/ 3330977 w 8636594"/>
              <a:gd name="connsiteY30" fmla="*/ 6266942 h 6622937"/>
              <a:gd name="connsiteX31" fmla="*/ 3376401 w 8636594"/>
              <a:gd name="connsiteY31" fmla="*/ 6247281 h 6622937"/>
              <a:gd name="connsiteX32" fmla="*/ 3421300 w 8636594"/>
              <a:gd name="connsiteY32" fmla="*/ 6227263 h 6622937"/>
              <a:gd name="connsiteX33" fmla="*/ 3465680 w 8636594"/>
              <a:gd name="connsiteY33" fmla="*/ 6206893 h 6622937"/>
              <a:gd name="connsiteX34" fmla="*/ 3509548 w 8636594"/>
              <a:gd name="connsiteY34" fmla="*/ 6186174 h 6622937"/>
              <a:gd name="connsiteX35" fmla="*/ 3552910 w 8636594"/>
              <a:gd name="connsiteY35" fmla="*/ 6165110 h 6622937"/>
              <a:gd name="connsiteX36" fmla="*/ 3595773 w 8636594"/>
              <a:gd name="connsiteY36" fmla="*/ 6143704 h 6622937"/>
              <a:gd name="connsiteX37" fmla="*/ 3638142 w 8636594"/>
              <a:gd name="connsiteY37" fmla="*/ 6121960 h 6622937"/>
              <a:gd name="connsiteX38" fmla="*/ 3680024 w 8636594"/>
              <a:gd name="connsiteY38" fmla="*/ 6099881 h 6622937"/>
              <a:gd name="connsiteX39" fmla="*/ 3721426 w 8636594"/>
              <a:gd name="connsiteY39" fmla="*/ 6077471 h 6622937"/>
              <a:gd name="connsiteX40" fmla="*/ 3762353 w 8636594"/>
              <a:gd name="connsiteY40" fmla="*/ 6054733 h 6622937"/>
              <a:gd name="connsiteX41" fmla="*/ 3802812 w 8636594"/>
              <a:gd name="connsiteY41" fmla="*/ 6031671 h 6622937"/>
              <a:gd name="connsiteX42" fmla="*/ 3842810 w 8636594"/>
              <a:gd name="connsiteY42" fmla="*/ 6008288 h 6622937"/>
              <a:gd name="connsiteX43" fmla="*/ 3882352 w 8636594"/>
              <a:gd name="connsiteY43" fmla="*/ 5984588 h 6622937"/>
              <a:gd name="connsiteX44" fmla="*/ 3921445 w 8636594"/>
              <a:gd name="connsiteY44" fmla="*/ 5960574 h 6622937"/>
              <a:gd name="connsiteX45" fmla="*/ 3960096 w 8636594"/>
              <a:gd name="connsiteY45" fmla="*/ 5936250 h 6622937"/>
              <a:gd name="connsiteX46" fmla="*/ 3998311 w 8636594"/>
              <a:gd name="connsiteY46" fmla="*/ 5911619 h 6622937"/>
              <a:gd name="connsiteX47" fmla="*/ 4036095 w 8636594"/>
              <a:gd name="connsiteY47" fmla="*/ 5886685 h 6622937"/>
              <a:gd name="connsiteX48" fmla="*/ 4073456 w 8636594"/>
              <a:gd name="connsiteY48" fmla="*/ 5861452 h 6622937"/>
              <a:gd name="connsiteX49" fmla="*/ 4110400 w 8636594"/>
              <a:gd name="connsiteY49" fmla="*/ 5835922 h 6622937"/>
              <a:gd name="connsiteX50" fmla="*/ 4146933 w 8636594"/>
              <a:gd name="connsiteY50" fmla="*/ 5810100 h 6622937"/>
              <a:gd name="connsiteX51" fmla="*/ 4183061 w 8636594"/>
              <a:gd name="connsiteY51" fmla="*/ 5783988 h 6622937"/>
              <a:gd name="connsiteX52" fmla="*/ 4218791 w 8636594"/>
              <a:gd name="connsiteY52" fmla="*/ 5757591 h 6622937"/>
              <a:gd name="connsiteX53" fmla="*/ 4254129 w 8636594"/>
              <a:gd name="connsiteY53" fmla="*/ 5730912 h 6622937"/>
              <a:gd name="connsiteX54" fmla="*/ 4289081 w 8636594"/>
              <a:gd name="connsiteY54" fmla="*/ 5703955 h 6622937"/>
              <a:gd name="connsiteX55" fmla="*/ 4323654 w 8636594"/>
              <a:gd name="connsiteY55" fmla="*/ 5676722 h 6622937"/>
              <a:gd name="connsiteX56" fmla="*/ 4357854 w 8636594"/>
              <a:gd name="connsiteY56" fmla="*/ 5649218 h 6622937"/>
              <a:gd name="connsiteX57" fmla="*/ 4391688 w 8636594"/>
              <a:gd name="connsiteY57" fmla="*/ 5621446 h 6622937"/>
              <a:gd name="connsiteX58" fmla="*/ 4425162 w 8636594"/>
              <a:gd name="connsiteY58" fmla="*/ 5593409 h 6622937"/>
              <a:gd name="connsiteX59" fmla="*/ 4458281 w 8636594"/>
              <a:gd name="connsiteY59" fmla="*/ 5565111 h 6622937"/>
              <a:gd name="connsiteX60" fmla="*/ 4491053 w 8636594"/>
              <a:gd name="connsiteY60" fmla="*/ 5536556 h 6622937"/>
              <a:gd name="connsiteX61" fmla="*/ 4523484 w 8636594"/>
              <a:gd name="connsiteY61" fmla="*/ 5507747 h 6622937"/>
              <a:gd name="connsiteX62" fmla="*/ 4555580 w 8636594"/>
              <a:gd name="connsiteY62" fmla="*/ 5478687 h 6622937"/>
              <a:gd name="connsiteX63" fmla="*/ 4587347 w 8636594"/>
              <a:gd name="connsiteY63" fmla="*/ 5449380 h 6622937"/>
              <a:gd name="connsiteX64" fmla="*/ 4618793 w 8636594"/>
              <a:gd name="connsiteY64" fmla="*/ 5419830 h 6622937"/>
              <a:gd name="connsiteX65" fmla="*/ 4649922 w 8636594"/>
              <a:gd name="connsiteY65" fmla="*/ 5390040 h 6622937"/>
              <a:gd name="connsiteX66" fmla="*/ 4680742 w 8636594"/>
              <a:gd name="connsiteY66" fmla="*/ 5360014 h 6622937"/>
              <a:gd name="connsiteX67" fmla="*/ 4711259 w 8636594"/>
              <a:gd name="connsiteY67" fmla="*/ 5329755 h 6622937"/>
              <a:gd name="connsiteX68" fmla="*/ 4741478 w 8636594"/>
              <a:gd name="connsiteY68" fmla="*/ 5299266 h 6622937"/>
              <a:gd name="connsiteX69" fmla="*/ 4771408 w 8636594"/>
              <a:gd name="connsiteY69" fmla="*/ 5268551 h 6622937"/>
              <a:gd name="connsiteX70" fmla="*/ 4801053 w 8636594"/>
              <a:gd name="connsiteY70" fmla="*/ 5237614 h 6622937"/>
              <a:gd name="connsiteX71" fmla="*/ 4830420 w 8636594"/>
              <a:gd name="connsiteY71" fmla="*/ 5206458 h 6622937"/>
              <a:gd name="connsiteX72" fmla="*/ 4859516 w 8636594"/>
              <a:gd name="connsiteY72" fmla="*/ 5175087 h 6622937"/>
              <a:gd name="connsiteX73" fmla="*/ 4888347 w 8636594"/>
              <a:gd name="connsiteY73" fmla="*/ 5143504 h 6622937"/>
              <a:gd name="connsiteX74" fmla="*/ 4916919 w 8636594"/>
              <a:gd name="connsiteY74" fmla="*/ 5111713 h 6622937"/>
              <a:gd name="connsiteX75" fmla="*/ 4945238 w 8636594"/>
              <a:gd name="connsiteY75" fmla="*/ 5079717 h 6622937"/>
              <a:gd name="connsiteX76" fmla="*/ 4973311 w 8636594"/>
              <a:gd name="connsiteY76" fmla="*/ 5047519 h 6622937"/>
              <a:gd name="connsiteX77" fmla="*/ 5001145 w 8636594"/>
              <a:gd name="connsiteY77" fmla="*/ 5015124 h 6622937"/>
              <a:gd name="connsiteX78" fmla="*/ 5028745 w 8636594"/>
              <a:gd name="connsiteY78" fmla="*/ 4982535 h 6622937"/>
              <a:gd name="connsiteX79" fmla="*/ 5056117 w 8636594"/>
              <a:gd name="connsiteY79" fmla="*/ 4949755 h 6622937"/>
              <a:gd name="connsiteX80" fmla="*/ 5083269 w 8636594"/>
              <a:gd name="connsiteY80" fmla="*/ 4916787 h 6622937"/>
              <a:gd name="connsiteX81" fmla="*/ 5110207 w 8636594"/>
              <a:gd name="connsiteY81" fmla="*/ 4883636 h 6622937"/>
              <a:gd name="connsiteX82" fmla="*/ 5136937 w 8636594"/>
              <a:gd name="connsiteY82" fmla="*/ 4850305 h 6622937"/>
              <a:gd name="connsiteX83" fmla="*/ 5163464 w 8636594"/>
              <a:gd name="connsiteY83" fmla="*/ 4816797 h 6622937"/>
              <a:gd name="connsiteX84" fmla="*/ 5215940 w 8636594"/>
              <a:gd name="connsiteY84" fmla="*/ 4749265 h 6622937"/>
              <a:gd name="connsiteX85" fmla="*/ 5267684 w 8636594"/>
              <a:gd name="connsiteY85" fmla="*/ 4681068 h 6622937"/>
              <a:gd name="connsiteX86" fmla="*/ 5318748 w 8636594"/>
              <a:gd name="connsiteY86" fmla="*/ 4612234 h 6622937"/>
              <a:gd name="connsiteX87" fmla="*/ 5369182 w 8636594"/>
              <a:gd name="connsiteY87" fmla="*/ 4542793 h 6622937"/>
              <a:gd name="connsiteX88" fmla="*/ 5419038 w 8636594"/>
              <a:gd name="connsiteY88" fmla="*/ 4472771 h 6622937"/>
              <a:gd name="connsiteX89" fmla="*/ 5468365 w 8636594"/>
              <a:gd name="connsiteY89" fmla="*/ 4402196 h 6622937"/>
              <a:gd name="connsiteX90" fmla="*/ 5517215 w 8636594"/>
              <a:gd name="connsiteY90" fmla="*/ 4331098 h 6622937"/>
              <a:gd name="connsiteX91" fmla="*/ 5565637 w 8636594"/>
              <a:gd name="connsiteY91" fmla="*/ 4259503 h 6622937"/>
              <a:gd name="connsiteX92" fmla="*/ 5613684 w 8636594"/>
              <a:gd name="connsiteY92" fmla="*/ 4187441 h 6622937"/>
              <a:gd name="connsiteX93" fmla="*/ 5685160 w 8636594"/>
              <a:gd name="connsiteY93" fmla="*/ 4078531 h 6622937"/>
              <a:gd name="connsiteX94" fmla="*/ 5756074 w 8636594"/>
              <a:gd name="connsiteY94" fmla="*/ 3968727 h 6622937"/>
              <a:gd name="connsiteX95" fmla="*/ 5873483 w 8636594"/>
              <a:gd name="connsiteY95" fmla="*/ 3783989 h 6622937"/>
              <a:gd name="connsiteX96" fmla="*/ 6203209 w 8636594"/>
              <a:gd name="connsiteY96" fmla="*/ 3258640 h 6622937"/>
              <a:gd name="connsiteX97" fmla="*/ 6299430 w 8636594"/>
              <a:gd name="connsiteY97" fmla="*/ 3107321 h 6622937"/>
              <a:gd name="connsiteX98" fmla="*/ 6372650 w 8636594"/>
              <a:gd name="connsiteY98" fmla="*/ 2993735 h 6622937"/>
              <a:gd name="connsiteX99" fmla="*/ 6453197 w 8636594"/>
              <a:gd name="connsiteY99" fmla="*/ 2869788 h 6622937"/>
              <a:gd name="connsiteX100" fmla="*/ 6564167 w 8636594"/>
              <a:gd name="connsiteY100" fmla="*/ 2696807 h 6622937"/>
              <a:gd name="connsiteX101" fmla="*/ 6976233 w 8636594"/>
              <a:gd name="connsiteY101" fmla="*/ 2045274 h 6622937"/>
              <a:gd name="connsiteX102" fmla="*/ 7086755 w 8636594"/>
              <a:gd name="connsiteY102" fmla="*/ 1872743 h 6622937"/>
              <a:gd name="connsiteX103" fmla="*/ 7170279 w 8636594"/>
              <a:gd name="connsiteY103" fmla="*/ 1744202 h 6622937"/>
              <a:gd name="connsiteX104" fmla="*/ 7226351 w 8636594"/>
              <a:gd name="connsiteY104" fmla="*/ 1659017 h 6622937"/>
              <a:gd name="connsiteX105" fmla="*/ 7282789 w 8636594"/>
              <a:gd name="connsiteY105" fmla="*/ 1574303 h 6622937"/>
              <a:gd name="connsiteX106" fmla="*/ 7339643 w 8636594"/>
              <a:gd name="connsiteY106" fmla="*/ 1490113 h 6622937"/>
              <a:gd name="connsiteX107" fmla="*/ 7396957 w 8636594"/>
              <a:gd name="connsiteY107" fmla="*/ 1406503 h 6622937"/>
              <a:gd name="connsiteX108" fmla="*/ 7454781 w 8636594"/>
              <a:gd name="connsiteY108" fmla="*/ 1323526 h 6622937"/>
              <a:gd name="connsiteX109" fmla="*/ 7513161 w 8636594"/>
              <a:gd name="connsiteY109" fmla="*/ 1241237 h 6622937"/>
              <a:gd name="connsiteX110" fmla="*/ 7572144 w 8636594"/>
              <a:gd name="connsiteY110" fmla="*/ 1159689 h 6622937"/>
              <a:gd name="connsiteX111" fmla="*/ 7601877 w 8636594"/>
              <a:gd name="connsiteY111" fmla="*/ 1119210 h 6622937"/>
              <a:gd name="connsiteX112" fmla="*/ 7631779 w 8636594"/>
              <a:gd name="connsiteY112" fmla="*/ 1078937 h 6622937"/>
              <a:gd name="connsiteX113" fmla="*/ 7661855 w 8636594"/>
              <a:gd name="connsiteY113" fmla="*/ 1038876 h 6622937"/>
              <a:gd name="connsiteX114" fmla="*/ 7692111 w 8636594"/>
              <a:gd name="connsiteY114" fmla="*/ 999035 h 6622937"/>
              <a:gd name="connsiteX115" fmla="*/ 7722554 w 8636594"/>
              <a:gd name="connsiteY115" fmla="*/ 959419 h 6622937"/>
              <a:gd name="connsiteX116" fmla="*/ 7753190 w 8636594"/>
              <a:gd name="connsiteY116" fmla="*/ 920037 h 6622937"/>
              <a:gd name="connsiteX117" fmla="*/ 7784023 w 8636594"/>
              <a:gd name="connsiteY117" fmla="*/ 880894 h 6622937"/>
              <a:gd name="connsiteX118" fmla="*/ 7815061 w 8636594"/>
              <a:gd name="connsiteY118" fmla="*/ 841997 h 6622937"/>
              <a:gd name="connsiteX119" fmla="*/ 7846308 w 8636594"/>
              <a:gd name="connsiteY119" fmla="*/ 803354 h 6622937"/>
              <a:gd name="connsiteX120" fmla="*/ 7877772 w 8636594"/>
              <a:gd name="connsiteY120" fmla="*/ 764970 h 6622937"/>
              <a:gd name="connsiteX121" fmla="*/ 7909458 w 8636594"/>
              <a:gd name="connsiteY121" fmla="*/ 726853 h 6622937"/>
              <a:gd name="connsiteX122" fmla="*/ 7941371 w 8636594"/>
              <a:gd name="connsiteY122" fmla="*/ 689010 h 6622937"/>
              <a:gd name="connsiteX123" fmla="*/ 7973518 w 8636594"/>
              <a:gd name="connsiteY123" fmla="*/ 651447 h 6622937"/>
              <a:gd name="connsiteX124" fmla="*/ 8005905 w 8636594"/>
              <a:gd name="connsiteY124" fmla="*/ 614171 h 6622937"/>
              <a:gd name="connsiteX125" fmla="*/ 8038538 w 8636594"/>
              <a:gd name="connsiteY125" fmla="*/ 577189 h 6622937"/>
              <a:gd name="connsiteX126" fmla="*/ 8071421 w 8636594"/>
              <a:gd name="connsiteY126" fmla="*/ 540507 h 6622937"/>
              <a:gd name="connsiteX127" fmla="*/ 8104563 w 8636594"/>
              <a:gd name="connsiteY127" fmla="*/ 504132 h 6622937"/>
              <a:gd name="connsiteX128" fmla="*/ 8137967 w 8636594"/>
              <a:gd name="connsiteY128" fmla="*/ 468072 h 6622937"/>
              <a:gd name="connsiteX129" fmla="*/ 8171641 w 8636594"/>
              <a:gd name="connsiteY129" fmla="*/ 432332 h 6622937"/>
              <a:gd name="connsiteX130" fmla="*/ 8205590 w 8636594"/>
              <a:gd name="connsiteY130" fmla="*/ 396920 h 6622937"/>
              <a:gd name="connsiteX131" fmla="*/ 8239820 w 8636594"/>
              <a:gd name="connsiteY131" fmla="*/ 361843 h 6622937"/>
              <a:gd name="connsiteX132" fmla="*/ 8274337 w 8636594"/>
              <a:gd name="connsiteY132" fmla="*/ 327107 h 6622937"/>
              <a:gd name="connsiteX133" fmla="*/ 8309147 w 8636594"/>
              <a:gd name="connsiteY133" fmla="*/ 292718 h 6622937"/>
              <a:gd name="connsiteX134" fmla="*/ 8344256 w 8636594"/>
              <a:gd name="connsiteY134" fmla="*/ 258685 h 6622937"/>
              <a:gd name="connsiteX135" fmla="*/ 8379669 w 8636594"/>
              <a:gd name="connsiteY135" fmla="*/ 225013 h 6622937"/>
              <a:gd name="connsiteX136" fmla="*/ 8415394 w 8636594"/>
              <a:gd name="connsiteY136" fmla="*/ 191709 h 6622937"/>
              <a:gd name="connsiteX137" fmla="*/ 8451434 w 8636594"/>
              <a:gd name="connsiteY137" fmla="*/ 158780 h 6622937"/>
              <a:gd name="connsiteX138" fmla="*/ 8487798 w 8636594"/>
              <a:gd name="connsiteY138" fmla="*/ 126233 h 6622937"/>
              <a:gd name="connsiteX139" fmla="*/ 8524489 w 8636594"/>
              <a:gd name="connsiteY139" fmla="*/ 94075 h 6622937"/>
              <a:gd name="connsiteX140" fmla="*/ 8561515 w 8636594"/>
              <a:gd name="connsiteY140" fmla="*/ 62312 h 6622937"/>
              <a:gd name="connsiteX141" fmla="*/ 8598881 w 8636594"/>
              <a:gd name="connsiteY141" fmla="*/ 30951 h 6622937"/>
              <a:gd name="connsiteX142" fmla="*/ 8636594 w 8636594"/>
              <a:gd name="connsiteY142"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2066817 w 8636594"/>
              <a:gd name="connsiteY5" fmla="*/ 6622937 h 6622937"/>
              <a:gd name="connsiteX6" fmla="*/ 2126742 w 8636594"/>
              <a:gd name="connsiteY6" fmla="*/ 6612869 h 6622937"/>
              <a:gd name="connsiteX7" fmla="*/ 2185991 w 8636594"/>
              <a:gd name="connsiteY7" fmla="*/ 6602362 h 6622937"/>
              <a:gd name="connsiteX8" fmla="*/ 2244569 w 8636594"/>
              <a:gd name="connsiteY8" fmla="*/ 6591417 h 6622937"/>
              <a:gd name="connsiteX9" fmla="*/ 2302482 w 8636594"/>
              <a:gd name="connsiteY9" fmla="*/ 6580040 h 6622937"/>
              <a:gd name="connsiteX10" fmla="*/ 2359737 w 8636594"/>
              <a:gd name="connsiteY10" fmla="*/ 6568233 h 6622937"/>
              <a:gd name="connsiteX11" fmla="*/ 2416341 w 8636594"/>
              <a:gd name="connsiteY11" fmla="*/ 6555999 h 6622937"/>
              <a:gd name="connsiteX12" fmla="*/ 2472299 w 8636594"/>
              <a:gd name="connsiteY12" fmla="*/ 6543344 h 6622937"/>
              <a:gd name="connsiteX13" fmla="*/ 2527618 w 8636594"/>
              <a:gd name="connsiteY13" fmla="*/ 6530269 h 6622937"/>
              <a:gd name="connsiteX14" fmla="*/ 2582304 w 8636594"/>
              <a:gd name="connsiteY14" fmla="*/ 6516778 h 6622937"/>
              <a:gd name="connsiteX15" fmla="*/ 2636364 w 8636594"/>
              <a:gd name="connsiteY15" fmla="*/ 6502876 h 6622937"/>
              <a:gd name="connsiteX16" fmla="*/ 2689804 w 8636594"/>
              <a:gd name="connsiteY16" fmla="*/ 6488565 h 6622937"/>
              <a:gd name="connsiteX17" fmla="*/ 2742629 w 8636594"/>
              <a:gd name="connsiteY17" fmla="*/ 6473849 h 6622937"/>
              <a:gd name="connsiteX18" fmla="*/ 2794848 w 8636594"/>
              <a:gd name="connsiteY18" fmla="*/ 6458731 h 6622937"/>
              <a:gd name="connsiteX19" fmla="*/ 2846466 w 8636594"/>
              <a:gd name="connsiteY19" fmla="*/ 6443216 h 6622937"/>
              <a:gd name="connsiteX20" fmla="*/ 2897488 w 8636594"/>
              <a:gd name="connsiteY20" fmla="*/ 6427305 h 6622937"/>
              <a:gd name="connsiteX21" fmla="*/ 2947923 w 8636594"/>
              <a:gd name="connsiteY21" fmla="*/ 6411004 h 6622937"/>
              <a:gd name="connsiteX22" fmla="*/ 2997775 w 8636594"/>
              <a:gd name="connsiteY22" fmla="*/ 6394316 h 6622937"/>
              <a:gd name="connsiteX23" fmla="*/ 3047052 w 8636594"/>
              <a:gd name="connsiteY23" fmla="*/ 6377243 h 6622937"/>
              <a:gd name="connsiteX24" fmla="*/ 3095759 w 8636594"/>
              <a:gd name="connsiteY24" fmla="*/ 6359791 h 6622937"/>
              <a:gd name="connsiteX25" fmla="*/ 3143903 w 8636594"/>
              <a:gd name="connsiteY25" fmla="*/ 6341961 h 6622937"/>
              <a:gd name="connsiteX26" fmla="*/ 3191491 w 8636594"/>
              <a:gd name="connsiteY26" fmla="*/ 6323757 h 6622937"/>
              <a:gd name="connsiteX27" fmla="*/ 3238528 w 8636594"/>
              <a:gd name="connsiteY27" fmla="*/ 6305184 h 6622937"/>
              <a:gd name="connsiteX28" fmla="*/ 3285021 w 8636594"/>
              <a:gd name="connsiteY28" fmla="*/ 6286245 h 6622937"/>
              <a:gd name="connsiteX29" fmla="*/ 3330977 w 8636594"/>
              <a:gd name="connsiteY29" fmla="*/ 6266942 h 6622937"/>
              <a:gd name="connsiteX30" fmla="*/ 3376401 w 8636594"/>
              <a:gd name="connsiteY30" fmla="*/ 6247281 h 6622937"/>
              <a:gd name="connsiteX31" fmla="*/ 3421300 w 8636594"/>
              <a:gd name="connsiteY31" fmla="*/ 6227263 h 6622937"/>
              <a:gd name="connsiteX32" fmla="*/ 3465680 w 8636594"/>
              <a:gd name="connsiteY32" fmla="*/ 6206893 h 6622937"/>
              <a:gd name="connsiteX33" fmla="*/ 3509548 w 8636594"/>
              <a:gd name="connsiteY33" fmla="*/ 6186174 h 6622937"/>
              <a:gd name="connsiteX34" fmla="*/ 3552910 w 8636594"/>
              <a:gd name="connsiteY34" fmla="*/ 6165110 h 6622937"/>
              <a:gd name="connsiteX35" fmla="*/ 3595773 w 8636594"/>
              <a:gd name="connsiteY35" fmla="*/ 6143704 h 6622937"/>
              <a:gd name="connsiteX36" fmla="*/ 3638142 w 8636594"/>
              <a:gd name="connsiteY36" fmla="*/ 6121960 h 6622937"/>
              <a:gd name="connsiteX37" fmla="*/ 3680024 w 8636594"/>
              <a:gd name="connsiteY37" fmla="*/ 6099881 h 6622937"/>
              <a:gd name="connsiteX38" fmla="*/ 3721426 w 8636594"/>
              <a:gd name="connsiteY38" fmla="*/ 6077471 h 6622937"/>
              <a:gd name="connsiteX39" fmla="*/ 3762353 w 8636594"/>
              <a:gd name="connsiteY39" fmla="*/ 6054733 h 6622937"/>
              <a:gd name="connsiteX40" fmla="*/ 3802812 w 8636594"/>
              <a:gd name="connsiteY40" fmla="*/ 6031671 h 6622937"/>
              <a:gd name="connsiteX41" fmla="*/ 3842810 w 8636594"/>
              <a:gd name="connsiteY41" fmla="*/ 6008288 h 6622937"/>
              <a:gd name="connsiteX42" fmla="*/ 3882352 w 8636594"/>
              <a:gd name="connsiteY42" fmla="*/ 5984588 h 6622937"/>
              <a:gd name="connsiteX43" fmla="*/ 3921445 w 8636594"/>
              <a:gd name="connsiteY43" fmla="*/ 5960574 h 6622937"/>
              <a:gd name="connsiteX44" fmla="*/ 3960096 w 8636594"/>
              <a:gd name="connsiteY44" fmla="*/ 5936250 h 6622937"/>
              <a:gd name="connsiteX45" fmla="*/ 3998311 w 8636594"/>
              <a:gd name="connsiteY45" fmla="*/ 5911619 h 6622937"/>
              <a:gd name="connsiteX46" fmla="*/ 4036095 w 8636594"/>
              <a:gd name="connsiteY46" fmla="*/ 5886685 h 6622937"/>
              <a:gd name="connsiteX47" fmla="*/ 4073456 w 8636594"/>
              <a:gd name="connsiteY47" fmla="*/ 5861452 h 6622937"/>
              <a:gd name="connsiteX48" fmla="*/ 4110400 w 8636594"/>
              <a:gd name="connsiteY48" fmla="*/ 5835922 h 6622937"/>
              <a:gd name="connsiteX49" fmla="*/ 4146933 w 8636594"/>
              <a:gd name="connsiteY49" fmla="*/ 5810100 h 6622937"/>
              <a:gd name="connsiteX50" fmla="*/ 4183061 w 8636594"/>
              <a:gd name="connsiteY50" fmla="*/ 5783988 h 6622937"/>
              <a:gd name="connsiteX51" fmla="*/ 4218791 w 8636594"/>
              <a:gd name="connsiteY51" fmla="*/ 5757591 h 6622937"/>
              <a:gd name="connsiteX52" fmla="*/ 4254129 w 8636594"/>
              <a:gd name="connsiteY52" fmla="*/ 5730912 h 6622937"/>
              <a:gd name="connsiteX53" fmla="*/ 4289081 w 8636594"/>
              <a:gd name="connsiteY53" fmla="*/ 5703955 h 6622937"/>
              <a:gd name="connsiteX54" fmla="*/ 4323654 w 8636594"/>
              <a:gd name="connsiteY54" fmla="*/ 5676722 h 6622937"/>
              <a:gd name="connsiteX55" fmla="*/ 4357854 w 8636594"/>
              <a:gd name="connsiteY55" fmla="*/ 5649218 h 6622937"/>
              <a:gd name="connsiteX56" fmla="*/ 4391688 w 8636594"/>
              <a:gd name="connsiteY56" fmla="*/ 5621446 h 6622937"/>
              <a:gd name="connsiteX57" fmla="*/ 4425162 w 8636594"/>
              <a:gd name="connsiteY57" fmla="*/ 5593409 h 6622937"/>
              <a:gd name="connsiteX58" fmla="*/ 4458281 w 8636594"/>
              <a:gd name="connsiteY58" fmla="*/ 5565111 h 6622937"/>
              <a:gd name="connsiteX59" fmla="*/ 4491053 w 8636594"/>
              <a:gd name="connsiteY59" fmla="*/ 5536556 h 6622937"/>
              <a:gd name="connsiteX60" fmla="*/ 4523484 w 8636594"/>
              <a:gd name="connsiteY60" fmla="*/ 5507747 h 6622937"/>
              <a:gd name="connsiteX61" fmla="*/ 4555580 w 8636594"/>
              <a:gd name="connsiteY61" fmla="*/ 5478687 h 6622937"/>
              <a:gd name="connsiteX62" fmla="*/ 4587347 w 8636594"/>
              <a:gd name="connsiteY62" fmla="*/ 5449380 h 6622937"/>
              <a:gd name="connsiteX63" fmla="*/ 4618793 w 8636594"/>
              <a:gd name="connsiteY63" fmla="*/ 5419830 h 6622937"/>
              <a:gd name="connsiteX64" fmla="*/ 4649922 w 8636594"/>
              <a:gd name="connsiteY64" fmla="*/ 5390040 h 6622937"/>
              <a:gd name="connsiteX65" fmla="*/ 4680742 w 8636594"/>
              <a:gd name="connsiteY65" fmla="*/ 5360014 h 6622937"/>
              <a:gd name="connsiteX66" fmla="*/ 4711259 w 8636594"/>
              <a:gd name="connsiteY66" fmla="*/ 5329755 h 6622937"/>
              <a:gd name="connsiteX67" fmla="*/ 4741478 w 8636594"/>
              <a:gd name="connsiteY67" fmla="*/ 5299266 h 6622937"/>
              <a:gd name="connsiteX68" fmla="*/ 4771408 w 8636594"/>
              <a:gd name="connsiteY68" fmla="*/ 5268551 h 6622937"/>
              <a:gd name="connsiteX69" fmla="*/ 4801053 w 8636594"/>
              <a:gd name="connsiteY69" fmla="*/ 5237614 h 6622937"/>
              <a:gd name="connsiteX70" fmla="*/ 4830420 w 8636594"/>
              <a:gd name="connsiteY70" fmla="*/ 5206458 h 6622937"/>
              <a:gd name="connsiteX71" fmla="*/ 4859516 w 8636594"/>
              <a:gd name="connsiteY71" fmla="*/ 5175087 h 6622937"/>
              <a:gd name="connsiteX72" fmla="*/ 4888347 w 8636594"/>
              <a:gd name="connsiteY72" fmla="*/ 5143504 h 6622937"/>
              <a:gd name="connsiteX73" fmla="*/ 4916919 w 8636594"/>
              <a:gd name="connsiteY73" fmla="*/ 5111713 h 6622937"/>
              <a:gd name="connsiteX74" fmla="*/ 4945238 w 8636594"/>
              <a:gd name="connsiteY74" fmla="*/ 5079717 h 6622937"/>
              <a:gd name="connsiteX75" fmla="*/ 4973311 w 8636594"/>
              <a:gd name="connsiteY75" fmla="*/ 5047519 h 6622937"/>
              <a:gd name="connsiteX76" fmla="*/ 5001145 w 8636594"/>
              <a:gd name="connsiteY76" fmla="*/ 5015124 h 6622937"/>
              <a:gd name="connsiteX77" fmla="*/ 5028745 w 8636594"/>
              <a:gd name="connsiteY77" fmla="*/ 4982535 h 6622937"/>
              <a:gd name="connsiteX78" fmla="*/ 5056117 w 8636594"/>
              <a:gd name="connsiteY78" fmla="*/ 4949755 h 6622937"/>
              <a:gd name="connsiteX79" fmla="*/ 5083269 w 8636594"/>
              <a:gd name="connsiteY79" fmla="*/ 4916787 h 6622937"/>
              <a:gd name="connsiteX80" fmla="*/ 5110207 w 8636594"/>
              <a:gd name="connsiteY80" fmla="*/ 4883636 h 6622937"/>
              <a:gd name="connsiteX81" fmla="*/ 5136937 w 8636594"/>
              <a:gd name="connsiteY81" fmla="*/ 4850305 h 6622937"/>
              <a:gd name="connsiteX82" fmla="*/ 5163464 w 8636594"/>
              <a:gd name="connsiteY82" fmla="*/ 4816797 h 6622937"/>
              <a:gd name="connsiteX83" fmla="*/ 5215940 w 8636594"/>
              <a:gd name="connsiteY83" fmla="*/ 4749265 h 6622937"/>
              <a:gd name="connsiteX84" fmla="*/ 5267684 w 8636594"/>
              <a:gd name="connsiteY84" fmla="*/ 4681068 h 6622937"/>
              <a:gd name="connsiteX85" fmla="*/ 5318748 w 8636594"/>
              <a:gd name="connsiteY85" fmla="*/ 4612234 h 6622937"/>
              <a:gd name="connsiteX86" fmla="*/ 5369182 w 8636594"/>
              <a:gd name="connsiteY86" fmla="*/ 4542793 h 6622937"/>
              <a:gd name="connsiteX87" fmla="*/ 5419038 w 8636594"/>
              <a:gd name="connsiteY87" fmla="*/ 4472771 h 6622937"/>
              <a:gd name="connsiteX88" fmla="*/ 5468365 w 8636594"/>
              <a:gd name="connsiteY88" fmla="*/ 4402196 h 6622937"/>
              <a:gd name="connsiteX89" fmla="*/ 5517215 w 8636594"/>
              <a:gd name="connsiteY89" fmla="*/ 4331098 h 6622937"/>
              <a:gd name="connsiteX90" fmla="*/ 5565637 w 8636594"/>
              <a:gd name="connsiteY90" fmla="*/ 4259503 h 6622937"/>
              <a:gd name="connsiteX91" fmla="*/ 5613684 w 8636594"/>
              <a:gd name="connsiteY91" fmla="*/ 4187441 h 6622937"/>
              <a:gd name="connsiteX92" fmla="*/ 5685160 w 8636594"/>
              <a:gd name="connsiteY92" fmla="*/ 4078531 h 6622937"/>
              <a:gd name="connsiteX93" fmla="*/ 5756074 w 8636594"/>
              <a:gd name="connsiteY93" fmla="*/ 3968727 h 6622937"/>
              <a:gd name="connsiteX94" fmla="*/ 5873483 w 8636594"/>
              <a:gd name="connsiteY94" fmla="*/ 3783989 h 6622937"/>
              <a:gd name="connsiteX95" fmla="*/ 6203209 w 8636594"/>
              <a:gd name="connsiteY95" fmla="*/ 3258640 h 6622937"/>
              <a:gd name="connsiteX96" fmla="*/ 6299430 w 8636594"/>
              <a:gd name="connsiteY96" fmla="*/ 3107321 h 6622937"/>
              <a:gd name="connsiteX97" fmla="*/ 6372650 w 8636594"/>
              <a:gd name="connsiteY97" fmla="*/ 2993735 h 6622937"/>
              <a:gd name="connsiteX98" fmla="*/ 6453197 w 8636594"/>
              <a:gd name="connsiteY98" fmla="*/ 2869788 h 6622937"/>
              <a:gd name="connsiteX99" fmla="*/ 6564167 w 8636594"/>
              <a:gd name="connsiteY99" fmla="*/ 2696807 h 6622937"/>
              <a:gd name="connsiteX100" fmla="*/ 6976233 w 8636594"/>
              <a:gd name="connsiteY100" fmla="*/ 2045274 h 6622937"/>
              <a:gd name="connsiteX101" fmla="*/ 7086755 w 8636594"/>
              <a:gd name="connsiteY101" fmla="*/ 1872743 h 6622937"/>
              <a:gd name="connsiteX102" fmla="*/ 7170279 w 8636594"/>
              <a:gd name="connsiteY102" fmla="*/ 1744202 h 6622937"/>
              <a:gd name="connsiteX103" fmla="*/ 7226351 w 8636594"/>
              <a:gd name="connsiteY103" fmla="*/ 1659017 h 6622937"/>
              <a:gd name="connsiteX104" fmla="*/ 7282789 w 8636594"/>
              <a:gd name="connsiteY104" fmla="*/ 1574303 h 6622937"/>
              <a:gd name="connsiteX105" fmla="*/ 7339643 w 8636594"/>
              <a:gd name="connsiteY105" fmla="*/ 1490113 h 6622937"/>
              <a:gd name="connsiteX106" fmla="*/ 7396957 w 8636594"/>
              <a:gd name="connsiteY106" fmla="*/ 1406503 h 6622937"/>
              <a:gd name="connsiteX107" fmla="*/ 7454781 w 8636594"/>
              <a:gd name="connsiteY107" fmla="*/ 1323526 h 6622937"/>
              <a:gd name="connsiteX108" fmla="*/ 7513161 w 8636594"/>
              <a:gd name="connsiteY108" fmla="*/ 1241237 h 6622937"/>
              <a:gd name="connsiteX109" fmla="*/ 7572144 w 8636594"/>
              <a:gd name="connsiteY109" fmla="*/ 1159689 h 6622937"/>
              <a:gd name="connsiteX110" fmla="*/ 7601877 w 8636594"/>
              <a:gd name="connsiteY110" fmla="*/ 1119210 h 6622937"/>
              <a:gd name="connsiteX111" fmla="*/ 7631779 w 8636594"/>
              <a:gd name="connsiteY111" fmla="*/ 1078937 h 6622937"/>
              <a:gd name="connsiteX112" fmla="*/ 7661855 w 8636594"/>
              <a:gd name="connsiteY112" fmla="*/ 1038876 h 6622937"/>
              <a:gd name="connsiteX113" fmla="*/ 7692111 w 8636594"/>
              <a:gd name="connsiteY113" fmla="*/ 999035 h 6622937"/>
              <a:gd name="connsiteX114" fmla="*/ 7722554 w 8636594"/>
              <a:gd name="connsiteY114" fmla="*/ 959419 h 6622937"/>
              <a:gd name="connsiteX115" fmla="*/ 7753190 w 8636594"/>
              <a:gd name="connsiteY115" fmla="*/ 920037 h 6622937"/>
              <a:gd name="connsiteX116" fmla="*/ 7784023 w 8636594"/>
              <a:gd name="connsiteY116" fmla="*/ 880894 h 6622937"/>
              <a:gd name="connsiteX117" fmla="*/ 7815061 w 8636594"/>
              <a:gd name="connsiteY117" fmla="*/ 841997 h 6622937"/>
              <a:gd name="connsiteX118" fmla="*/ 7846308 w 8636594"/>
              <a:gd name="connsiteY118" fmla="*/ 803354 h 6622937"/>
              <a:gd name="connsiteX119" fmla="*/ 7877772 w 8636594"/>
              <a:gd name="connsiteY119" fmla="*/ 764970 h 6622937"/>
              <a:gd name="connsiteX120" fmla="*/ 7909458 w 8636594"/>
              <a:gd name="connsiteY120" fmla="*/ 726853 h 6622937"/>
              <a:gd name="connsiteX121" fmla="*/ 7941371 w 8636594"/>
              <a:gd name="connsiteY121" fmla="*/ 689010 h 6622937"/>
              <a:gd name="connsiteX122" fmla="*/ 7973518 w 8636594"/>
              <a:gd name="connsiteY122" fmla="*/ 651447 h 6622937"/>
              <a:gd name="connsiteX123" fmla="*/ 8005905 w 8636594"/>
              <a:gd name="connsiteY123" fmla="*/ 614171 h 6622937"/>
              <a:gd name="connsiteX124" fmla="*/ 8038538 w 8636594"/>
              <a:gd name="connsiteY124" fmla="*/ 577189 h 6622937"/>
              <a:gd name="connsiteX125" fmla="*/ 8071421 w 8636594"/>
              <a:gd name="connsiteY125" fmla="*/ 540507 h 6622937"/>
              <a:gd name="connsiteX126" fmla="*/ 8104563 w 8636594"/>
              <a:gd name="connsiteY126" fmla="*/ 504132 h 6622937"/>
              <a:gd name="connsiteX127" fmla="*/ 8137967 w 8636594"/>
              <a:gd name="connsiteY127" fmla="*/ 468072 h 6622937"/>
              <a:gd name="connsiteX128" fmla="*/ 8171641 w 8636594"/>
              <a:gd name="connsiteY128" fmla="*/ 432332 h 6622937"/>
              <a:gd name="connsiteX129" fmla="*/ 8205590 w 8636594"/>
              <a:gd name="connsiteY129" fmla="*/ 396920 h 6622937"/>
              <a:gd name="connsiteX130" fmla="*/ 8239820 w 8636594"/>
              <a:gd name="connsiteY130" fmla="*/ 361843 h 6622937"/>
              <a:gd name="connsiteX131" fmla="*/ 8274337 w 8636594"/>
              <a:gd name="connsiteY131" fmla="*/ 327107 h 6622937"/>
              <a:gd name="connsiteX132" fmla="*/ 8309147 w 8636594"/>
              <a:gd name="connsiteY132" fmla="*/ 292718 h 6622937"/>
              <a:gd name="connsiteX133" fmla="*/ 8344256 w 8636594"/>
              <a:gd name="connsiteY133" fmla="*/ 258685 h 6622937"/>
              <a:gd name="connsiteX134" fmla="*/ 8379669 w 8636594"/>
              <a:gd name="connsiteY134" fmla="*/ 225013 h 6622937"/>
              <a:gd name="connsiteX135" fmla="*/ 8415394 w 8636594"/>
              <a:gd name="connsiteY135" fmla="*/ 191709 h 6622937"/>
              <a:gd name="connsiteX136" fmla="*/ 8451434 w 8636594"/>
              <a:gd name="connsiteY136" fmla="*/ 158780 h 6622937"/>
              <a:gd name="connsiteX137" fmla="*/ 8487798 w 8636594"/>
              <a:gd name="connsiteY137" fmla="*/ 126233 h 6622937"/>
              <a:gd name="connsiteX138" fmla="*/ 8524489 w 8636594"/>
              <a:gd name="connsiteY138" fmla="*/ 94075 h 6622937"/>
              <a:gd name="connsiteX139" fmla="*/ 8561515 w 8636594"/>
              <a:gd name="connsiteY139" fmla="*/ 62312 h 6622937"/>
              <a:gd name="connsiteX140" fmla="*/ 8598881 w 8636594"/>
              <a:gd name="connsiteY140" fmla="*/ 30951 h 6622937"/>
              <a:gd name="connsiteX141" fmla="*/ 8636594 w 8636594"/>
              <a:gd name="connsiteY141" fmla="*/ 0 h 6622937"/>
              <a:gd name="connsiteX0" fmla="*/ 8636594 w 8636594"/>
              <a:gd name="connsiteY0" fmla="*/ 0 h 6612869"/>
              <a:gd name="connsiteX1" fmla="*/ 5293 w 8636594"/>
              <a:gd name="connsiteY1" fmla="*/ 0 h 6612869"/>
              <a:gd name="connsiteX2" fmla="*/ 0 w 8636594"/>
              <a:gd name="connsiteY2" fmla="*/ 5587843 h 6612869"/>
              <a:gd name="connsiteX3" fmla="*/ 1594033 w 8636594"/>
              <a:gd name="connsiteY3" fmla="*/ 5600057 h 6612869"/>
              <a:gd name="connsiteX4" fmla="*/ 1686068 w 8636594"/>
              <a:gd name="connsiteY4" fmla="*/ 5599745 h 6612869"/>
              <a:gd name="connsiteX5" fmla="*/ 2126742 w 8636594"/>
              <a:gd name="connsiteY5" fmla="*/ 6612869 h 6612869"/>
              <a:gd name="connsiteX6" fmla="*/ 2185991 w 8636594"/>
              <a:gd name="connsiteY6" fmla="*/ 6602362 h 6612869"/>
              <a:gd name="connsiteX7" fmla="*/ 2244569 w 8636594"/>
              <a:gd name="connsiteY7" fmla="*/ 6591417 h 6612869"/>
              <a:gd name="connsiteX8" fmla="*/ 2302482 w 8636594"/>
              <a:gd name="connsiteY8" fmla="*/ 6580040 h 6612869"/>
              <a:gd name="connsiteX9" fmla="*/ 2359737 w 8636594"/>
              <a:gd name="connsiteY9" fmla="*/ 6568233 h 6612869"/>
              <a:gd name="connsiteX10" fmla="*/ 2416341 w 8636594"/>
              <a:gd name="connsiteY10" fmla="*/ 6555999 h 6612869"/>
              <a:gd name="connsiteX11" fmla="*/ 2472299 w 8636594"/>
              <a:gd name="connsiteY11" fmla="*/ 6543344 h 6612869"/>
              <a:gd name="connsiteX12" fmla="*/ 2527618 w 8636594"/>
              <a:gd name="connsiteY12" fmla="*/ 6530269 h 6612869"/>
              <a:gd name="connsiteX13" fmla="*/ 2582304 w 8636594"/>
              <a:gd name="connsiteY13" fmla="*/ 6516778 h 6612869"/>
              <a:gd name="connsiteX14" fmla="*/ 2636364 w 8636594"/>
              <a:gd name="connsiteY14" fmla="*/ 6502876 h 6612869"/>
              <a:gd name="connsiteX15" fmla="*/ 2689804 w 8636594"/>
              <a:gd name="connsiteY15" fmla="*/ 6488565 h 6612869"/>
              <a:gd name="connsiteX16" fmla="*/ 2742629 w 8636594"/>
              <a:gd name="connsiteY16" fmla="*/ 6473849 h 6612869"/>
              <a:gd name="connsiteX17" fmla="*/ 2794848 w 8636594"/>
              <a:gd name="connsiteY17" fmla="*/ 6458731 h 6612869"/>
              <a:gd name="connsiteX18" fmla="*/ 2846466 w 8636594"/>
              <a:gd name="connsiteY18" fmla="*/ 6443216 h 6612869"/>
              <a:gd name="connsiteX19" fmla="*/ 2897488 w 8636594"/>
              <a:gd name="connsiteY19" fmla="*/ 6427305 h 6612869"/>
              <a:gd name="connsiteX20" fmla="*/ 2947923 w 8636594"/>
              <a:gd name="connsiteY20" fmla="*/ 6411004 h 6612869"/>
              <a:gd name="connsiteX21" fmla="*/ 2997775 w 8636594"/>
              <a:gd name="connsiteY21" fmla="*/ 6394316 h 6612869"/>
              <a:gd name="connsiteX22" fmla="*/ 3047052 w 8636594"/>
              <a:gd name="connsiteY22" fmla="*/ 6377243 h 6612869"/>
              <a:gd name="connsiteX23" fmla="*/ 3095759 w 8636594"/>
              <a:gd name="connsiteY23" fmla="*/ 6359791 h 6612869"/>
              <a:gd name="connsiteX24" fmla="*/ 3143903 w 8636594"/>
              <a:gd name="connsiteY24" fmla="*/ 6341961 h 6612869"/>
              <a:gd name="connsiteX25" fmla="*/ 3191491 w 8636594"/>
              <a:gd name="connsiteY25" fmla="*/ 6323757 h 6612869"/>
              <a:gd name="connsiteX26" fmla="*/ 3238528 w 8636594"/>
              <a:gd name="connsiteY26" fmla="*/ 6305184 h 6612869"/>
              <a:gd name="connsiteX27" fmla="*/ 3285021 w 8636594"/>
              <a:gd name="connsiteY27" fmla="*/ 6286245 h 6612869"/>
              <a:gd name="connsiteX28" fmla="*/ 3330977 w 8636594"/>
              <a:gd name="connsiteY28" fmla="*/ 6266942 h 6612869"/>
              <a:gd name="connsiteX29" fmla="*/ 3376401 w 8636594"/>
              <a:gd name="connsiteY29" fmla="*/ 6247281 h 6612869"/>
              <a:gd name="connsiteX30" fmla="*/ 3421300 w 8636594"/>
              <a:gd name="connsiteY30" fmla="*/ 6227263 h 6612869"/>
              <a:gd name="connsiteX31" fmla="*/ 3465680 w 8636594"/>
              <a:gd name="connsiteY31" fmla="*/ 6206893 h 6612869"/>
              <a:gd name="connsiteX32" fmla="*/ 3509548 w 8636594"/>
              <a:gd name="connsiteY32" fmla="*/ 6186174 h 6612869"/>
              <a:gd name="connsiteX33" fmla="*/ 3552910 w 8636594"/>
              <a:gd name="connsiteY33" fmla="*/ 6165110 h 6612869"/>
              <a:gd name="connsiteX34" fmla="*/ 3595773 w 8636594"/>
              <a:gd name="connsiteY34" fmla="*/ 6143704 h 6612869"/>
              <a:gd name="connsiteX35" fmla="*/ 3638142 w 8636594"/>
              <a:gd name="connsiteY35" fmla="*/ 6121960 h 6612869"/>
              <a:gd name="connsiteX36" fmla="*/ 3680024 w 8636594"/>
              <a:gd name="connsiteY36" fmla="*/ 6099881 h 6612869"/>
              <a:gd name="connsiteX37" fmla="*/ 3721426 w 8636594"/>
              <a:gd name="connsiteY37" fmla="*/ 6077471 h 6612869"/>
              <a:gd name="connsiteX38" fmla="*/ 3762353 w 8636594"/>
              <a:gd name="connsiteY38" fmla="*/ 6054733 h 6612869"/>
              <a:gd name="connsiteX39" fmla="*/ 3802812 w 8636594"/>
              <a:gd name="connsiteY39" fmla="*/ 6031671 h 6612869"/>
              <a:gd name="connsiteX40" fmla="*/ 3842810 w 8636594"/>
              <a:gd name="connsiteY40" fmla="*/ 6008288 h 6612869"/>
              <a:gd name="connsiteX41" fmla="*/ 3882352 w 8636594"/>
              <a:gd name="connsiteY41" fmla="*/ 5984588 h 6612869"/>
              <a:gd name="connsiteX42" fmla="*/ 3921445 w 8636594"/>
              <a:gd name="connsiteY42" fmla="*/ 5960574 h 6612869"/>
              <a:gd name="connsiteX43" fmla="*/ 3960096 w 8636594"/>
              <a:gd name="connsiteY43" fmla="*/ 5936250 h 6612869"/>
              <a:gd name="connsiteX44" fmla="*/ 3998311 w 8636594"/>
              <a:gd name="connsiteY44" fmla="*/ 5911619 h 6612869"/>
              <a:gd name="connsiteX45" fmla="*/ 4036095 w 8636594"/>
              <a:gd name="connsiteY45" fmla="*/ 5886685 h 6612869"/>
              <a:gd name="connsiteX46" fmla="*/ 4073456 w 8636594"/>
              <a:gd name="connsiteY46" fmla="*/ 5861452 h 6612869"/>
              <a:gd name="connsiteX47" fmla="*/ 4110400 w 8636594"/>
              <a:gd name="connsiteY47" fmla="*/ 5835922 h 6612869"/>
              <a:gd name="connsiteX48" fmla="*/ 4146933 w 8636594"/>
              <a:gd name="connsiteY48" fmla="*/ 5810100 h 6612869"/>
              <a:gd name="connsiteX49" fmla="*/ 4183061 w 8636594"/>
              <a:gd name="connsiteY49" fmla="*/ 5783988 h 6612869"/>
              <a:gd name="connsiteX50" fmla="*/ 4218791 w 8636594"/>
              <a:gd name="connsiteY50" fmla="*/ 5757591 h 6612869"/>
              <a:gd name="connsiteX51" fmla="*/ 4254129 w 8636594"/>
              <a:gd name="connsiteY51" fmla="*/ 5730912 h 6612869"/>
              <a:gd name="connsiteX52" fmla="*/ 4289081 w 8636594"/>
              <a:gd name="connsiteY52" fmla="*/ 5703955 h 6612869"/>
              <a:gd name="connsiteX53" fmla="*/ 4323654 w 8636594"/>
              <a:gd name="connsiteY53" fmla="*/ 5676722 h 6612869"/>
              <a:gd name="connsiteX54" fmla="*/ 4357854 w 8636594"/>
              <a:gd name="connsiteY54" fmla="*/ 5649218 h 6612869"/>
              <a:gd name="connsiteX55" fmla="*/ 4391688 w 8636594"/>
              <a:gd name="connsiteY55" fmla="*/ 5621446 h 6612869"/>
              <a:gd name="connsiteX56" fmla="*/ 4425162 w 8636594"/>
              <a:gd name="connsiteY56" fmla="*/ 5593409 h 6612869"/>
              <a:gd name="connsiteX57" fmla="*/ 4458281 w 8636594"/>
              <a:gd name="connsiteY57" fmla="*/ 5565111 h 6612869"/>
              <a:gd name="connsiteX58" fmla="*/ 4491053 w 8636594"/>
              <a:gd name="connsiteY58" fmla="*/ 5536556 h 6612869"/>
              <a:gd name="connsiteX59" fmla="*/ 4523484 w 8636594"/>
              <a:gd name="connsiteY59" fmla="*/ 5507747 h 6612869"/>
              <a:gd name="connsiteX60" fmla="*/ 4555580 w 8636594"/>
              <a:gd name="connsiteY60" fmla="*/ 5478687 h 6612869"/>
              <a:gd name="connsiteX61" fmla="*/ 4587347 w 8636594"/>
              <a:gd name="connsiteY61" fmla="*/ 5449380 h 6612869"/>
              <a:gd name="connsiteX62" fmla="*/ 4618793 w 8636594"/>
              <a:gd name="connsiteY62" fmla="*/ 5419830 h 6612869"/>
              <a:gd name="connsiteX63" fmla="*/ 4649922 w 8636594"/>
              <a:gd name="connsiteY63" fmla="*/ 5390040 h 6612869"/>
              <a:gd name="connsiteX64" fmla="*/ 4680742 w 8636594"/>
              <a:gd name="connsiteY64" fmla="*/ 5360014 h 6612869"/>
              <a:gd name="connsiteX65" fmla="*/ 4711259 w 8636594"/>
              <a:gd name="connsiteY65" fmla="*/ 5329755 h 6612869"/>
              <a:gd name="connsiteX66" fmla="*/ 4741478 w 8636594"/>
              <a:gd name="connsiteY66" fmla="*/ 5299266 h 6612869"/>
              <a:gd name="connsiteX67" fmla="*/ 4771408 w 8636594"/>
              <a:gd name="connsiteY67" fmla="*/ 5268551 h 6612869"/>
              <a:gd name="connsiteX68" fmla="*/ 4801053 w 8636594"/>
              <a:gd name="connsiteY68" fmla="*/ 5237614 h 6612869"/>
              <a:gd name="connsiteX69" fmla="*/ 4830420 w 8636594"/>
              <a:gd name="connsiteY69" fmla="*/ 5206458 h 6612869"/>
              <a:gd name="connsiteX70" fmla="*/ 4859516 w 8636594"/>
              <a:gd name="connsiteY70" fmla="*/ 5175087 h 6612869"/>
              <a:gd name="connsiteX71" fmla="*/ 4888347 w 8636594"/>
              <a:gd name="connsiteY71" fmla="*/ 5143504 h 6612869"/>
              <a:gd name="connsiteX72" fmla="*/ 4916919 w 8636594"/>
              <a:gd name="connsiteY72" fmla="*/ 5111713 h 6612869"/>
              <a:gd name="connsiteX73" fmla="*/ 4945238 w 8636594"/>
              <a:gd name="connsiteY73" fmla="*/ 5079717 h 6612869"/>
              <a:gd name="connsiteX74" fmla="*/ 4973311 w 8636594"/>
              <a:gd name="connsiteY74" fmla="*/ 5047519 h 6612869"/>
              <a:gd name="connsiteX75" fmla="*/ 5001145 w 8636594"/>
              <a:gd name="connsiteY75" fmla="*/ 5015124 h 6612869"/>
              <a:gd name="connsiteX76" fmla="*/ 5028745 w 8636594"/>
              <a:gd name="connsiteY76" fmla="*/ 4982535 h 6612869"/>
              <a:gd name="connsiteX77" fmla="*/ 5056117 w 8636594"/>
              <a:gd name="connsiteY77" fmla="*/ 4949755 h 6612869"/>
              <a:gd name="connsiteX78" fmla="*/ 5083269 w 8636594"/>
              <a:gd name="connsiteY78" fmla="*/ 4916787 h 6612869"/>
              <a:gd name="connsiteX79" fmla="*/ 5110207 w 8636594"/>
              <a:gd name="connsiteY79" fmla="*/ 4883636 h 6612869"/>
              <a:gd name="connsiteX80" fmla="*/ 5136937 w 8636594"/>
              <a:gd name="connsiteY80" fmla="*/ 4850305 h 6612869"/>
              <a:gd name="connsiteX81" fmla="*/ 5163464 w 8636594"/>
              <a:gd name="connsiteY81" fmla="*/ 4816797 h 6612869"/>
              <a:gd name="connsiteX82" fmla="*/ 5215940 w 8636594"/>
              <a:gd name="connsiteY82" fmla="*/ 4749265 h 6612869"/>
              <a:gd name="connsiteX83" fmla="*/ 5267684 w 8636594"/>
              <a:gd name="connsiteY83" fmla="*/ 4681068 h 6612869"/>
              <a:gd name="connsiteX84" fmla="*/ 5318748 w 8636594"/>
              <a:gd name="connsiteY84" fmla="*/ 4612234 h 6612869"/>
              <a:gd name="connsiteX85" fmla="*/ 5369182 w 8636594"/>
              <a:gd name="connsiteY85" fmla="*/ 4542793 h 6612869"/>
              <a:gd name="connsiteX86" fmla="*/ 5419038 w 8636594"/>
              <a:gd name="connsiteY86" fmla="*/ 4472771 h 6612869"/>
              <a:gd name="connsiteX87" fmla="*/ 5468365 w 8636594"/>
              <a:gd name="connsiteY87" fmla="*/ 4402196 h 6612869"/>
              <a:gd name="connsiteX88" fmla="*/ 5517215 w 8636594"/>
              <a:gd name="connsiteY88" fmla="*/ 4331098 h 6612869"/>
              <a:gd name="connsiteX89" fmla="*/ 5565637 w 8636594"/>
              <a:gd name="connsiteY89" fmla="*/ 4259503 h 6612869"/>
              <a:gd name="connsiteX90" fmla="*/ 5613684 w 8636594"/>
              <a:gd name="connsiteY90" fmla="*/ 4187441 h 6612869"/>
              <a:gd name="connsiteX91" fmla="*/ 5685160 w 8636594"/>
              <a:gd name="connsiteY91" fmla="*/ 4078531 h 6612869"/>
              <a:gd name="connsiteX92" fmla="*/ 5756074 w 8636594"/>
              <a:gd name="connsiteY92" fmla="*/ 3968727 h 6612869"/>
              <a:gd name="connsiteX93" fmla="*/ 5873483 w 8636594"/>
              <a:gd name="connsiteY93" fmla="*/ 3783989 h 6612869"/>
              <a:gd name="connsiteX94" fmla="*/ 6203209 w 8636594"/>
              <a:gd name="connsiteY94" fmla="*/ 3258640 h 6612869"/>
              <a:gd name="connsiteX95" fmla="*/ 6299430 w 8636594"/>
              <a:gd name="connsiteY95" fmla="*/ 3107321 h 6612869"/>
              <a:gd name="connsiteX96" fmla="*/ 6372650 w 8636594"/>
              <a:gd name="connsiteY96" fmla="*/ 2993735 h 6612869"/>
              <a:gd name="connsiteX97" fmla="*/ 6453197 w 8636594"/>
              <a:gd name="connsiteY97" fmla="*/ 2869788 h 6612869"/>
              <a:gd name="connsiteX98" fmla="*/ 6564167 w 8636594"/>
              <a:gd name="connsiteY98" fmla="*/ 2696807 h 6612869"/>
              <a:gd name="connsiteX99" fmla="*/ 6976233 w 8636594"/>
              <a:gd name="connsiteY99" fmla="*/ 2045274 h 6612869"/>
              <a:gd name="connsiteX100" fmla="*/ 7086755 w 8636594"/>
              <a:gd name="connsiteY100" fmla="*/ 1872743 h 6612869"/>
              <a:gd name="connsiteX101" fmla="*/ 7170279 w 8636594"/>
              <a:gd name="connsiteY101" fmla="*/ 1744202 h 6612869"/>
              <a:gd name="connsiteX102" fmla="*/ 7226351 w 8636594"/>
              <a:gd name="connsiteY102" fmla="*/ 1659017 h 6612869"/>
              <a:gd name="connsiteX103" fmla="*/ 7282789 w 8636594"/>
              <a:gd name="connsiteY103" fmla="*/ 1574303 h 6612869"/>
              <a:gd name="connsiteX104" fmla="*/ 7339643 w 8636594"/>
              <a:gd name="connsiteY104" fmla="*/ 1490113 h 6612869"/>
              <a:gd name="connsiteX105" fmla="*/ 7396957 w 8636594"/>
              <a:gd name="connsiteY105" fmla="*/ 1406503 h 6612869"/>
              <a:gd name="connsiteX106" fmla="*/ 7454781 w 8636594"/>
              <a:gd name="connsiteY106" fmla="*/ 1323526 h 6612869"/>
              <a:gd name="connsiteX107" fmla="*/ 7513161 w 8636594"/>
              <a:gd name="connsiteY107" fmla="*/ 1241237 h 6612869"/>
              <a:gd name="connsiteX108" fmla="*/ 7572144 w 8636594"/>
              <a:gd name="connsiteY108" fmla="*/ 1159689 h 6612869"/>
              <a:gd name="connsiteX109" fmla="*/ 7601877 w 8636594"/>
              <a:gd name="connsiteY109" fmla="*/ 1119210 h 6612869"/>
              <a:gd name="connsiteX110" fmla="*/ 7631779 w 8636594"/>
              <a:gd name="connsiteY110" fmla="*/ 1078937 h 6612869"/>
              <a:gd name="connsiteX111" fmla="*/ 7661855 w 8636594"/>
              <a:gd name="connsiteY111" fmla="*/ 1038876 h 6612869"/>
              <a:gd name="connsiteX112" fmla="*/ 7692111 w 8636594"/>
              <a:gd name="connsiteY112" fmla="*/ 999035 h 6612869"/>
              <a:gd name="connsiteX113" fmla="*/ 7722554 w 8636594"/>
              <a:gd name="connsiteY113" fmla="*/ 959419 h 6612869"/>
              <a:gd name="connsiteX114" fmla="*/ 7753190 w 8636594"/>
              <a:gd name="connsiteY114" fmla="*/ 920037 h 6612869"/>
              <a:gd name="connsiteX115" fmla="*/ 7784023 w 8636594"/>
              <a:gd name="connsiteY115" fmla="*/ 880894 h 6612869"/>
              <a:gd name="connsiteX116" fmla="*/ 7815061 w 8636594"/>
              <a:gd name="connsiteY116" fmla="*/ 841997 h 6612869"/>
              <a:gd name="connsiteX117" fmla="*/ 7846308 w 8636594"/>
              <a:gd name="connsiteY117" fmla="*/ 803354 h 6612869"/>
              <a:gd name="connsiteX118" fmla="*/ 7877772 w 8636594"/>
              <a:gd name="connsiteY118" fmla="*/ 764970 h 6612869"/>
              <a:gd name="connsiteX119" fmla="*/ 7909458 w 8636594"/>
              <a:gd name="connsiteY119" fmla="*/ 726853 h 6612869"/>
              <a:gd name="connsiteX120" fmla="*/ 7941371 w 8636594"/>
              <a:gd name="connsiteY120" fmla="*/ 689010 h 6612869"/>
              <a:gd name="connsiteX121" fmla="*/ 7973518 w 8636594"/>
              <a:gd name="connsiteY121" fmla="*/ 651447 h 6612869"/>
              <a:gd name="connsiteX122" fmla="*/ 8005905 w 8636594"/>
              <a:gd name="connsiteY122" fmla="*/ 614171 h 6612869"/>
              <a:gd name="connsiteX123" fmla="*/ 8038538 w 8636594"/>
              <a:gd name="connsiteY123" fmla="*/ 577189 h 6612869"/>
              <a:gd name="connsiteX124" fmla="*/ 8071421 w 8636594"/>
              <a:gd name="connsiteY124" fmla="*/ 540507 h 6612869"/>
              <a:gd name="connsiteX125" fmla="*/ 8104563 w 8636594"/>
              <a:gd name="connsiteY125" fmla="*/ 504132 h 6612869"/>
              <a:gd name="connsiteX126" fmla="*/ 8137967 w 8636594"/>
              <a:gd name="connsiteY126" fmla="*/ 468072 h 6612869"/>
              <a:gd name="connsiteX127" fmla="*/ 8171641 w 8636594"/>
              <a:gd name="connsiteY127" fmla="*/ 432332 h 6612869"/>
              <a:gd name="connsiteX128" fmla="*/ 8205590 w 8636594"/>
              <a:gd name="connsiteY128" fmla="*/ 396920 h 6612869"/>
              <a:gd name="connsiteX129" fmla="*/ 8239820 w 8636594"/>
              <a:gd name="connsiteY129" fmla="*/ 361843 h 6612869"/>
              <a:gd name="connsiteX130" fmla="*/ 8274337 w 8636594"/>
              <a:gd name="connsiteY130" fmla="*/ 327107 h 6612869"/>
              <a:gd name="connsiteX131" fmla="*/ 8309147 w 8636594"/>
              <a:gd name="connsiteY131" fmla="*/ 292718 h 6612869"/>
              <a:gd name="connsiteX132" fmla="*/ 8344256 w 8636594"/>
              <a:gd name="connsiteY132" fmla="*/ 258685 h 6612869"/>
              <a:gd name="connsiteX133" fmla="*/ 8379669 w 8636594"/>
              <a:gd name="connsiteY133" fmla="*/ 225013 h 6612869"/>
              <a:gd name="connsiteX134" fmla="*/ 8415394 w 8636594"/>
              <a:gd name="connsiteY134" fmla="*/ 191709 h 6612869"/>
              <a:gd name="connsiteX135" fmla="*/ 8451434 w 8636594"/>
              <a:gd name="connsiteY135" fmla="*/ 158780 h 6612869"/>
              <a:gd name="connsiteX136" fmla="*/ 8487798 w 8636594"/>
              <a:gd name="connsiteY136" fmla="*/ 126233 h 6612869"/>
              <a:gd name="connsiteX137" fmla="*/ 8524489 w 8636594"/>
              <a:gd name="connsiteY137" fmla="*/ 94075 h 6612869"/>
              <a:gd name="connsiteX138" fmla="*/ 8561515 w 8636594"/>
              <a:gd name="connsiteY138" fmla="*/ 62312 h 6612869"/>
              <a:gd name="connsiteX139" fmla="*/ 8598881 w 8636594"/>
              <a:gd name="connsiteY139" fmla="*/ 30951 h 6612869"/>
              <a:gd name="connsiteX140" fmla="*/ 8636594 w 8636594"/>
              <a:gd name="connsiteY140" fmla="*/ 0 h 6612869"/>
              <a:gd name="connsiteX0" fmla="*/ 8636594 w 8636594"/>
              <a:gd name="connsiteY0" fmla="*/ 0 h 6602362"/>
              <a:gd name="connsiteX1" fmla="*/ 5293 w 8636594"/>
              <a:gd name="connsiteY1" fmla="*/ 0 h 6602362"/>
              <a:gd name="connsiteX2" fmla="*/ 0 w 8636594"/>
              <a:gd name="connsiteY2" fmla="*/ 5587843 h 6602362"/>
              <a:gd name="connsiteX3" fmla="*/ 1594033 w 8636594"/>
              <a:gd name="connsiteY3" fmla="*/ 5600057 h 6602362"/>
              <a:gd name="connsiteX4" fmla="*/ 1686068 w 8636594"/>
              <a:gd name="connsiteY4" fmla="*/ 5599745 h 6602362"/>
              <a:gd name="connsiteX5" fmla="*/ 2185991 w 8636594"/>
              <a:gd name="connsiteY5" fmla="*/ 6602362 h 6602362"/>
              <a:gd name="connsiteX6" fmla="*/ 2244569 w 8636594"/>
              <a:gd name="connsiteY6" fmla="*/ 6591417 h 6602362"/>
              <a:gd name="connsiteX7" fmla="*/ 2302482 w 8636594"/>
              <a:gd name="connsiteY7" fmla="*/ 6580040 h 6602362"/>
              <a:gd name="connsiteX8" fmla="*/ 2359737 w 8636594"/>
              <a:gd name="connsiteY8" fmla="*/ 6568233 h 6602362"/>
              <a:gd name="connsiteX9" fmla="*/ 2416341 w 8636594"/>
              <a:gd name="connsiteY9" fmla="*/ 6555999 h 6602362"/>
              <a:gd name="connsiteX10" fmla="*/ 2472299 w 8636594"/>
              <a:gd name="connsiteY10" fmla="*/ 6543344 h 6602362"/>
              <a:gd name="connsiteX11" fmla="*/ 2527618 w 8636594"/>
              <a:gd name="connsiteY11" fmla="*/ 6530269 h 6602362"/>
              <a:gd name="connsiteX12" fmla="*/ 2582304 w 8636594"/>
              <a:gd name="connsiteY12" fmla="*/ 6516778 h 6602362"/>
              <a:gd name="connsiteX13" fmla="*/ 2636364 w 8636594"/>
              <a:gd name="connsiteY13" fmla="*/ 6502876 h 6602362"/>
              <a:gd name="connsiteX14" fmla="*/ 2689804 w 8636594"/>
              <a:gd name="connsiteY14" fmla="*/ 6488565 h 6602362"/>
              <a:gd name="connsiteX15" fmla="*/ 2742629 w 8636594"/>
              <a:gd name="connsiteY15" fmla="*/ 6473849 h 6602362"/>
              <a:gd name="connsiteX16" fmla="*/ 2794848 w 8636594"/>
              <a:gd name="connsiteY16" fmla="*/ 6458731 h 6602362"/>
              <a:gd name="connsiteX17" fmla="*/ 2846466 w 8636594"/>
              <a:gd name="connsiteY17" fmla="*/ 6443216 h 6602362"/>
              <a:gd name="connsiteX18" fmla="*/ 2897488 w 8636594"/>
              <a:gd name="connsiteY18" fmla="*/ 6427305 h 6602362"/>
              <a:gd name="connsiteX19" fmla="*/ 2947923 w 8636594"/>
              <a:gd name="connsiteY19" fmla="*/ 6411004 h 6602362"/>
              <a:gd name="connsiteX20" fmla="*/ 2997775 w 8636594"/>
              <a:gd name="connsiteY20" fmla="*/ 6394316 h 6602362"/>
              <a:gd name="connsiteX21" fmla="*/ 3047052 w 8636594"/>
              <a:gd name="connsiteY21" fmla="*/ 6377243 h 6602362"/>
              <a:gd name="connsiteX22" fmla="*/ 3095759 w 8636594"/>
              <a:gd name="connsiteY22" fmla="*/ 6359791 h 6602362"/>
              <a:gd name="connsiteX23" fmla="*/ 3143903 w 8636594"/>
              <a:gd name="connsiteY23" fmla="*/ 6341961 h 6602362"/>
              <a:gd name="connsiteX24" fmla="*/ 3191491 w 8636594"/>
              <a:gd name="connsiteY24" fmla="*/ 6323757 h 6602362"/>
              <a:gd name="connsiteX25" fmla="*/ 3238528 w 8636594"/>
              <a:gd name="connsiteY25" fmla="*/ 6305184 h 6602362"/>
              <a:gd name="connsiteX26" fmla="*/ 3285021 w 8636594"/>
              <a:gd name="connsiteY26" fmla="*/ 6286245 h 6602362"/>
              <a:gd name="connsiteX27" fmla="*/ 3330977 w 8636594"/>
              <a:gd name="connsiteY27" fmla="*/ 6266942 h 6602362"/>
              <a:gd name="connsiteX28" fmla="*/ 3376401 w 8636594"/>
              <a:gd name="connsiteY28" fmla="*/ 6247281 h 6602362"/>
              <a:gd name="connsiteX29" fmla="*/ 3421300 w 8636594"/>
              <a:gd name="connsiteY29" fmla="*/ 6227263 h 6602362"/>
              <a:gd name="connsiteX30" fmla="*/ 3465680 w 8636594"/>
              <a:gd name="connsiteY30" fmla="*/ 6206893 h 6602362"/>
              <a:gd name="connsiteX31" fmla="*/ 3509548 w 8636594"/>
              <a:gd name="connsiteY31" fmla="*/ 6186174 h 6602362"/>
              <a:gd name="connsiteX32" fmla="*/ 3552910 w 8636594"/>
              <a:gd name="connsiteY32" fmla="*/ 6165110 h 6602362"/>
              <a:gd name="connsiteX33" fmla="*/ 3595773 w 8636594"/>
              <a:gd name="connsiteY33" fmla="*/ 6143704 h 6602362"/>
              <a:gd name="connsiteX34" fmla="*/ 3638142 w 8636594"/>
              <a:gd name="connsiteY34" fmla="*/ 6121960 h 6602362"/>
              <a:gd name="connsiteX35" fmla="*/ 3680024 w 8636594"/>
              <a:gd name="connsiteY35" fmla="*/ 6099881 h 6602362"/>
              <a:gd name="connsiteX36" fmla="*/ 3721426 w 8636594"/>
              <a:gd name="connsiteY36" fmla="*/ 6077471 h 6602362"/>
              <a:gd name="connsiteX37" fmla="*/ 3762353 w 8636594"/>
              <a:gd name="connsiteY37" fmla="*/ 6054733 h 6602362"/>
              <a:gd name="connsiteX38" fmla="*/ 3802812 w 8636594"/>
              <a:gd name="connsiteY38" fmla="*/ 6031671 h 6602362"/>
              <a:gd name="connsiteX39" fmla="*/ 3842810 w 8636594"/>
              <a:gd name="connsiteY39" fmla="*/ 6008288 h 6602362"/>
              <a:gd name="connsiteX40" fmla="*/ 3882352 w 8636594"/>
              <a:gd name="connsiteY40" fmla="*/ 5984588 h 6602362"/>
              <a:gd name="connsiteX41" fmla="*/ 3921445 w 8636594"/>
              <a:gd name="connsiteY41" fmla="*/ 5960574 h 6602362"/>
              <a:gd name="connsiteX42" fmla="*/ 3960096 w 8636594"/>
              <a:gd name="connsiteY42" fmla="*/ 5936250 h 6602362"/>
              <a:gd name="connsiteX43" fmla="*/ 3998311 w 8636594"/>
              <a:gd name="connsiteY43" fmla="*/ 5911619 h 6602362"/>
              <a:gd name="connsiteX44" fmla="*/ 4036095 w 8636594"/>
              <a:gd name="connsiteY44" fmla="*/ 5886685 h 6602362"/>
              <a:gd name="connsiteX45" fmla="*/ 4073456 w 8636594"/>
              <a:gd name="connsiteY45" fmla="*/ 5861452 h 6602362"/>
              <a:gd name="connsiteX46" fmla="*/ 4110400 w 8636594"/>
              <a:gd name="connsiteY46" fmla="*/ 5835922 h 6602362"/>
              <a:gd name="connsiteX47" fmla="*/ 4146933 w 8636594"/>
              <a:gd name="connsiteY47" fmla="*/ 5810100 h 6602362"/>
              <a:gd name="connsiteX48" fmla="*/ 4183061 w 8636594"/>
              <a:gd name="connsiteY48" fmla="*/ 5783988 h 6602362"/>
              <a:gd name="connsiteX49" fmla="*/ 4218791 w 8636594"/>
              <a:gd name="connsiteY49" fmla="*/ 5757591 h 6602362"/>
              <a:gd name="connsiteX50" fmla="*/ 4254129 w 8636594"/>
              <a:gd name="connsiteY50" fmla="*/ 5730912 h 6602362"/>
              <a:gd name="connsiteX51" fmla="*/ 4289081 w 8636594"/>
              <a:gd name="connsiteY51" fmla="*/ 5703955 h 6602362"/>
              <a:gd name="connsiteX52" fmla="*/ 4323654 w 8636594"/>
              <a:gd name="connsiteY52" fmla="*/ 5676722 h 6602362"/>
              <a:gd name="connsiteX53" fmla="*/ 4357854 w 8636594"/>
              <a:gd name="connsiteY53" fmla="*/ 5649218 h 6602362"/>
              <a:gd name="connsiteX54" fmla="*/ 4391688 w 8636594"/>
              <a:gd name="connsiteY54" fmla="*/ 5621446 h 6602362"/>
              <a:gd name="connsiteX55" fmla="*/ 4425162 w 8636594"/>
              <a:gd name="connsiteY55" fmla="*/ 5593409 h 6602362"/>
              <a:gd name="connsiteX56" fmla="*/ 4458281 w 8636594"/>
              <a:gd name="connsiteY56" fmla="*/ 5565111 h 6602362"/>
              <a:gd name="connsiteX57" fmla="*/ 4491053 w 8636594"/>
              <a:gd name="connsiteY57" fmla="*/ 5536556 h 6602362"/>
              <a:gd name="connsiteX58" fmla="*/ 4523484 w 8636594"/>
              <a:gd name="connsiteY58" fmla="*/ 5507747 h 6602362"/>
              <a:gd name="connsiteX59" fmla="*/ 4555580 w 8636594"/>
              <a:gd name="connsiteY59" fmla="*/ 5478687 h 6602362"/>
              <a:gd name="connsiteX60" fmla="*/ 4587347 w 8636594"/>
              <a:gd name="connsiteY60" fmla="*/ 5449380 h 6602362"/>
              <a:gd name="connsiteX61" fmla="*/ 4618793 w 8636594"/>
              <a:gd name="connsiteY61" fmla="*/ 5419830 h 6602362"/>
              <a:gd name="connsiteX62" fmla="*/ 4649922 w 8636594"/>
              <a:gd name="connsiteY62" fmla="*/ 5390040 h 6602362"/>
              <a:gd name="connsiteX63" fmla="*/ 4680742 w 8636594"/>
              <a:gd name="connsiteY63" fmla="*/ 5360014 h 6602362"/>
              <a:gd name="connsiteX64" fmla="*/ 4711259 w 8636594"/>
              <a:gd name="connsiteY64" fmla="*/ 5329755 h 6602362"/>
              <a:gd name="connsiteX65" fmla="*/ 4741478 w 8636594"/>
              <a:gd name="connsiteY65" fmla="*/ 5299266 h 6602362"/>
              <a:gd name="connsiteX66" fmla="*/ 4771408 w 8636594"/>
              <a:gd name="connsiteY66" fmla="*/ 5268551 h 6602362"/>
              <a:gd name="connsiteX67" fmla="*/ 4801053 w 8636594"/>
              <a:gd name="connsiteY67" fmla="*/ 5237614 h 6602362"/>
              <a:gd name="connsiteX68" fmla="*/ 4830420 w 8636594"/>
              <a:gd name="connsiteY68" fmla="*/ 5206458 h 6602362"/>
              <a:gd name="connsiteX69" fmla="*/ 4859516 w 8636594"/>
              <a:gd name="connsiteY69" fmla="*/ 5175087 h 6602362"/>
              <a:gd name="connsiteX70" fmla="*/ 4888347 w 8636594"/>
              <a:gd name="connsiteY70" fmla="*/ 5143504 h 6602362"/>
              <a:gd name="connsiteX71" fmla="*/ 4916919 w 8636594"/>
              <a:gd name="connsiteY71" fmla="*/ 5111713 h 6602362"/>
              <a:gd name="connsiteX72" fmla="*/ 4945238 w 8636594"/>
              <a:gd name="connsiteY72" fmla="*/ 5079717 h 6602362"/>
              <a:gd name="connsiteX73" fmla="*/ 4973311 w 8636594"/>
              <a:gd name="connsiteY73" fmla="*/ 5047519 h 6602362"/>
              <a:gd name="connsiteX74" fmla="*/ 5001145 w 8636594"/>
              <a:gd name="connsiteY74" fmla="*/ 5015124 h 6602362"/>
              <a:gd name="connsiteX75" fmla="*/ 5028745 w 8636594"/>
              <a:gd name="connsiteY75" fmla="*/ 4982535 h 6602362"/>
              <a:gd name="connsiteX76" fmla="*/ 5056117 w 8636594"/>
              <a:gd name="connsiteY76" fmla="*/ 4949755 h 6602362"/>
              <a:gd name="connsiteX77" fmla="*/ 5083269 w 8636594"/>
              <a:gd name="connsiteY77" fmla="*/ 4916787 h 6602362"/>
              <a:gd name="connsiteX78" fmla="*/ 5110207 w 8636594"/>
              <a:gd name="connsiteY78" fmla="*/ 4883636 h 6602362"/>
              <a:gd name="connsiteX79" fmla="*/ 5136937 w 8636594"/>
              <a:gd name="connsiteY79" fmla="*/ 4850305 h 6602362"/>
              <a:gd name="connsiteX80" fmla="*/ 5163464 w 8636594"/>
              <a:gd name="connsiteY80" fmla="*/ 4816797 h 6602362"/>
              <a:gd name="connsiteX81" fmla="*/ 5215940 w 8636594"/>
              <a:gd name="connsiteY81" fmla="*/ 4749265 h 6602362"/>
              <a:gd name="connsiteX82" fmla="*/ 5267684 w 8636594"/>
              <a:gd name="connsiteY82" fmla="*/ 4681068 h 6602362"/>
              <a:gd name="connsiteX83" fmla="*/ 5318748 w 8636594"/>
              <a:gd name="connsiteY83" fmla="*/ 4612234 h 6602362"/>
              <a:gd name="connsiteX84" fmla="*/ 5369182 w 8636594"/>
              <a:gd name="connsiteY84" fmla="*/ 4542793 h 6602362"/>
              <a:gd name="connsiteX85" fmla="*/ 5419038 w 8636594"/>
              <a:gd name="connsiteY85" fmla="*/ 4472771 h 6602362"/>
              <a:gd name="connsiteX86" fmla="*/ 5468365 w 8636594"/>
              <a:gd name="connsiteY86" fmla="*/ 4402196 h 6602362"/>
              <a:gd name="connsiteX87" fmla="*/ 5517215 w 8636594"/>
              <a:gd name="connsiteY87" fmla="*/ 4331098 h 6602362"/>
              <a:gd name="connsiteX88" fmla="*/ 5565637 w 8636594"/>
              <a:gd name="connsiteY88" fmla="*/ 4259503 h 6602362"/>
              <a:gd name="connsiteX89" fmla="*/ 5613684 w 8636594"/>
              <a:gd name="connsiteY89" fmla="*/ 4187441 h 6602362"/>
              <a:gd name="connsiteX90" fmla="*/ 5685160 w 8636594"/>
              <a:gd name="connsiteY90" fmla="*/ 4078531 h 6602362"/>
              <a:gd name="connsiteX91" fmla="*/ 5756074 w 8636594"/>
              <a:gd name="connsiteY91" fmla="*/ 3968727 h 6602362"/>
              <a:gd name="connsiteX92" fmla="*/ 5873483 w 8636594"/>
              <a:gd name="connsiteY92" fmla="*/ 3783989 h 6602362"/>
              <a:gd name="connsiteX93" fmla="*/ 6203209 w 8636594"/>
              <a:gd name="connsiteY93" fmla="*/ 3258640 h 6602362"/>
              <a:gd name="connsiteX94" fmla="*/ 6299430 w 8636594"/>
              <a:gd name="connsiteY94" fmla="*/ 3107321 h 6602362"/>
              <a:gd name="connsiteX95" fmla="*/ 6372650 w 8636594"/>
              <a:gd name="connsiteY95" fmla="*/ 2993735 h 6602362"/>
              <a:gd name="connsiteX96" fmla="*/ 6453197 w 8636594"/>
              <a:gd name="connsiteY96" fmla="*/ 2869788 h 6602362"/>
              <a:gd name="connsiteX97" fmla="*/ 6564167 w 8636594"/>
              <a:gd name="connsiteY97" fmla="*/ 2696807 h 6602362"/>
              <a:gd name="connsiteX98" fmla="*/ 6976233 w 8636594"/>
              <a:gd name="connsiteY98" fmla="*/ 2045274 h 6602362"/>
              <a:gd name="connsiteX99" fmla="*/ 7086755 w 8636594"/>
              <a:gd name="connsiteY99" fmla="*/ 1872743 h 6602362"/>
              <a:gd name="connsiteX100" fmla="*/ 7170279 w 8636594"/>
              <a:gd name="connsiteY100" fmla="*/ 1744202 h 6602362"/>
              <a:gd name="connsiteX101" fmla="*/ 7226351 w 8636594"/>
              <a:gd name="connsiteY101" fmla="*/ 1659017 h 6602362"/>
              <a:gd name="connsiteX102" fmla="*/ 7282789 w 8636594"/>
              <a:gd name="connsiteY102" fmla="*/ 1574303 h 6602362"/>
              <a:gd name="connsiteX103" fmla="*/ 7339643 w 8636594"/>
              <a:gd name="connsiteY103" fmla="*/ 1490113 h 6602362"/>
              <a:gd name="connsiteX104" fmla="*/ 7396957 w 8636594"/>
              <a:gd name="connsiteY104" fmla="*/ 1406503 h 6602362"/>
              <a:gd name="connsiteX105" fmla="*/ 7454781 w 8636594"/>
              <a:gd name="connsiteY105" fmla="*/ 1323526 h 6602362"/>
              <a:gd name="connsiteX106" fmla="*/ 7513161 w 8636594"/>
              <a:gd name="connsiteY106" fmla="*/ 1241237 h 6602362"/>
              <a:gd name="connsiteX107" fmla="*/ 7572144 w 8636594"/>
              <a:gd name="connsiteY107" fmla="*/ 1159689 h 6602362"/>
              <a:gd name="connsiteX108" fmla="*/ 7601877 w 8636594"/>
              <a:gd name="connsiteY108" fmla="*/ 1119210 h 6602362"/>
              <a:gd name="connsiteX109" fmla="*/ 7631779 w 8636594"/>
              <a:gd name="connsiteY109" fmla="*/ 1078937 h 6602362"/>
              <a:gd name="connsiteX110" fmla="*/ 7661855 w 8636594"/>
              <a:gd name="connsiteY110" fmla="*/ 1038876 h 6602362"/>
              <a:gd name="connsiteX111" fmla="*/ 7692111 w 8636594"/>
              <a:gd name="connsiteY111" fmla="*/ 999035 h 6602362"/>
              <a:gd name="connsiteX112" fmla="*/ 7722554 w 8636594"/>
              <a:gd name="connsiteY112" fmla="*/ 959419 h 6602362"/>
              <a:gd name="connsiteX113" fmla="*/ 7753190 w 8636594"/>
              <a:gd name="connsiteY113" fmla="*/ 920037 h 6602362"/>
              <a:gd name="connsiteX114" fmla="*/ 7784023 w 8636594"/>
              <a:gd name="connsiteY114" fmla="*/ 880894 h 6602362"/>
              <a:gd name="connsiteX115" fmla="*/ 7815061 w 8636594"/>
              <a:gd name="connsiteY115" fmla="*/ 841997 h 6602362"/>
              <a:gd name="connsiteX116" fmla="*/ 7846308 w 8636594"/>
              <a:gd name="connsiteY116" fmla="*/ 803354 h 6602362"/>
              <a:gd name="connsiteX117" fmla="*/ 7877772 w 8636594"/>
              <a:gd name="connsiteY117" fmla="*/ 764970 h 6602362"/>
              <a:gd name="connsiteX118" fmla="*/ 7909458 w 8636594"/>
              <a:gd name="connsiteY118" fmla="*/ 726853 h 6602362"/>
              <a:gd name="connsiteX119" fmla="*/ 7941371 w 8636594"/>
              <a:gd name="connsiteY119" fmla="*/ 689010 h 6602362"/>
              <a:gd name="connsiteX120" fmla="*/ 7973518 w 8636594"/>
              <a:gd name="connsiteY120" fmla="*/ 651447 h 6602362"/>
              <a:gd name="connsiteX121" fmla="*/ 8005905 w 8636594"/>
              <a:gd name="connsiteY121" fmla="*/ 614171 h 6602362"/>
              <a:gd name="connsiteX122" fmla="*/ 8038538 w 8636594"/>
              <a:gd name="connsiteY122" fmla="*/ 577189 h 6602362"/>
              <a:gd name="connsiteX123" fmla="*/ 8071421 w 8636594"/>
              <a:gd name="connsiteY123" fmla="*/ 540507 h 6602362"/>
              <a:gd name="connsiteX124" fmla="*/ 8104563 w 8636594"/>
              <a:gd name="connsiteY124" fmla="*/ 504132 h 6602362"/>
              <a:gd name="connsiteX125" fmla="*/ 8137967 w 8636594"/>
              <a:gd name="connsiteY125" fmla="*/ 468072 h 6602362"/>
              <a:gd name="connsiteX126" fmla="*/ 8171641 w 8636594"/>
              <a:gd name="connsiteY126" fmla="*/ 432332 h 6602362"/>
              <a:gd name="connsiteX127" fmla="*/ 8205590 w 8636594"/>
              <a:gd name="connsiteY127" fmla="*/ 396920 h 6602362"/>
              <a:gd name="connsiteX128" fmla="*/ 8239820 w 8636594"/>
              <a:gd name="connsiteY128" fmla="*/ 361843 h 6602362"/>
              <a:gd name="connsiteX129" fmla="*/ 8274337 w 8636594"/>
              <a:gd name="connsiteY129" fmla="*/ 327107 h 6602362"/>
              <a:gd name="connsiteX130" fmla="*/ 8309147 w 8636594"/>
              <a:gd name="connsiteY130" fmla="*/ 292718 h 6602362"/>
              <a:gd name="connsiteX131" fmla="*/ 8344256 w 8636594"/>
              <a:gd name="connsiteY131" fmla="*/ 258685 h 6602362"/>
              <a:gd name="connsiteX132" fmla="*/ 8379669 w 8636594"/>
              <a:gd name="connsiteY132" fmla="*/ 225013 h 6602362"/>
              <a:gd name="connsiteX133" fmla="*/ 8415394 w 8636594"/>
              <a:gd name="connsiteY133" fmla="*/ 191709 h 6602362"/>
              <a:gd name="connsiteX134" fmla="*/ 8451434 w 8636594"/>
              <a:gd name="connsiteY134" fmla="*/ 158780 h 6602362"/>
              <a:gd name="connsiteX135" fmla="*/ 8487798 w 8636594"/>
              <a:gd name="connsiteY135" fmla="*/ 126233 h 6602362"/>
              <a:gd name="connsiteX136" fmla="*/ 8524489 w 8636594"/>
              <a:gd name="connsiteY136" fmla="*/ 94075 h 6602362"/>
              <a:gd name="connsiteX137" fmla="*/ 8561515 w 8636594"/>
              <a:gd name="connsiteY137" fmla="*/ 62312 h 6602362"/>
              <a:gd name="connsiteX138" fmla="*/ 8598881 w 8636594"/>
              <a:gd name="connsiteY138" fmla="*/ 30951 h 6602362"/>
              <a:gd name="connsiteX139" fmla="*/ 8636594 w 8636594"/>
              <a:gd name="connsiteY139" fmla="*/ 0 h 6602362"/>
              <a:gd name="connsiteX0" fmla="*/ 8636594 w 8636594"/>
              <a:gd name="connsiteY0" fmla="*/ 0 h 6591417"/>
              <a:gd name="connsiteX1" fmla="*/ 5293 w 8636594"/>
              <a:gd name="connsiteY1" fmla="*/ 0 h 6591417"/>
              <a:gd name="connsiteX2" fmla="*/ 0 w 8636594"/>
              <a:gd name="connsiteY2" fmla="*/ 5587843 h 6591417"/>
              <a:gd name="connsiteX3" fmla="*/ 1594033 w 8636594"/>
              <a:gd name="connsiteY3" fmla="*/ 5600057 h 6591417"/>
              <a:gd name="connsiteX4" fmla="*/ 1686068 w 8636594"/>
              <a:gd name="connsiteY4" fmla="*/ 5599745 h 6591417"/>
              <a:gd name="connsiteX5" fmla="*/ 2244569 w 8636594"/>
              <a:gd name="connsiteY5" fmla="*/ 6591417 h 6591417"/>
              <a:gd name="connsiteX6" fmla="*/ 2302482 w 8636594"/>
              <a:gd name="connsiteY6" fmla="*/ 6580040 h 6591417"/>
              <a:gd name="connsiteX7" fmla="*/ 2359737 w 8636594"/>
              <a:gd name="connsiteY7" fmla="*/ 6568233 h 6591417"/>
              <a:gd name="connsiteX8" fmla="*/ 2416341 w 8636594"/>
              <a:gd name="connsiteY8" fmla="*/ 6555999 h 6591417"/>
              <a:gd name="connsiteX9" fmla="*/ 2472299 w 8636594"/>
              <a:gd name="connsiteY9" fmla="*/ 6543344 h 6591417"/>
              <a:gd name="connsiteX10" fmla="*/ 2527618 w 8636594"/>
              <a:gd name="connsiteY10" fmla="*/ 6530269 h 6591417"/>
              <a:gd name="connsiteX11" fmla="*/ 2582304 w 8636594"/>
              <a:gd name="connsiteY11" fmla="*/ 6516778 h 6591417"/>
              <a:gd name="connsiteX12" fmla="*/ 2636364 w 8636594"/>
              <a:gd name="connsiteY12" fmla="*/ 6502876 h 6591417"/>
              <a:gd name="connsiteX13" fmla="*/ 2689804 w 8636594"/>
              <a:gd name="connsiteY13" fmla="*/ 6488565 h 6591417"/>
              <a:gd name="connsiteX14" fmla="*/ 2742629 w 8636594"/>
              <a:gd name="connsiteY14" fmla="*/ 6473849 h 6591417"/>
              <a:gd name="connsiteX15" fmla="*/ 2794848 w 8636594"/>
              <a:gd name="connsiteY15" fmla="*/ 6458731 h 6591417"/>
              <a:gd name="connsiteX16" fmla="*/ 2846466 w 8636594"/>
              <a:gd name="connsiteY16" fmla="*/ 6443216 h 6591417"/>
              <a:gd name="connsiteX17" fmla="*/ 2897488 w 8636594"/>
              <a:gd name="connsiteY17" fmla="*/ 6427305 h 6591417"/>
              <a:gd name="connsiteX18" fmla="*/ 2947923 w 8636594"/>
              <a:gd name="connsiteY18" fmla="*/ 6411004 h 6591417"/>
              <a:gd name="connsiteX19" fmla="*/ 2997775 w 8636594"/>
              <a:gd name="connsiteY19" fmla="*/ 6394316 h 6591417"/>
              <a:gd name="connsiteX20" fmla="*/ 3047052 w 8636594"/>
              <a:gd name="connsiteY20" fmla="*/ 6377243 h 6591417"/>
              <a:gd name="connsiteX21" fmla="*/ 3095759 w 8636594"/>
              <a:gd name="connsiteY21" fmla="*/ 6359791 h 6591417"/>
              <a:gd name="connsiteX22" fmla="*/ 3143903 w 8636594"/>
              <a:gd name="connsiteY22" fmla="*/ 6341961 h 6591417"/>
              <a:gd name="connsiteX23" fmla="*/ 3191491 w 8636594"/>
              <a:gd name="connsiteY23" fmla="*/ 6323757 h 6591417"/>
              <a:gd name="connsiteX24" fmla="*/ 3238528 w 8636594"/>
              <a:gd name="connsiteY24" fmla="*/ 6305184 h 6591417"/>
              <a:gd name="connsiteX25" fmla="*/ 3285021 w 8636594"/>
              <a:gd name="connsiteY25" fmla="*/ 6286245 h 6591417"/>
              <a:gd name="connsiteX26" fmla="*/ 3330977 w 8636594"/>
              <a:gd name="connsiteY26" fmla="*/ 6266942 h 6591417"/>
              <a:gd name="connsiteX27" fmla="*/ 3376401 w 8636594"/>
              <a:gd name="connsiteY27" fmla="*/ 6247281 h 6591417"/>
              <a:gd name="connsiteX28" fmla="*/ 3421300 w 8636594"/>
              <a:gd name="connsiteY28" fmla="*/ 6227263 h 6591417"/>
              <a:gd name="connsiteX29" fmla="*/ 3465680 w 8636594"/>
              <a:gd name="connsiteY29" fmla="*/ 6206893 h 6591417"/>
              <a:gd name="connsiteX30" fmla="*/ 3509548 w 8636594"/>
              <a:gd name="connsiteY30" fmla="*/ 6186174 h 6591417"/>
              <a:gd name="connsiteX31" fmla="*/ 3552910 w 8636594"/>
              <a:gd name="connsiteY31" fmla="*/ 6165110 h 6591417"/>
              <a:gd name="connsiteX32" fmla="*/ 3595773 w 8636594"/>
              <a:gd name="connsiteY32" fmla="*/ 6143704 h 6591417"/>
              <a:gd name="connsiteX33" fmla="*/ 3638142 w 8636594"/>
              <a:gd name="connsiteY33" fmla="*/ 6121960 h 6591417"/>
              <a:gd name="connsiteX34" fmla="*/ 3680024 w 8636594"/>
              <a:gd name="connsiteY34" fmla="*/ 6099881 h 6591417"/>
              <a:gd name="connsiteX35" fmla="*/ 3721426 w 8636594"/>
              <a:gd name="connsiteY35" fmla="*/ 6077471 h 6591417"/>
              <a:gd name="connsiteX36" fmla="*/ 3762353 w 8636594"/>
              <a:gd name="connsiteY36" fmla="*/ 6054733 h 6591417"/>
              <a:gd name="connsiteX37" fmla="*/ 3802812 w 8636594"/>
              <a:gd name="connsiteY37" fmla="*/ 6031671 h 6591417"/>
              <a:gd name="connsiteX38" fmla="*/ 3842810 w 8636594"/>
              <a:gd name="connsiteY38" fmla="*/ 6008288 h 6591417"/>
              <a:gd name="connsiteX39" fmla="*/ 3882352 w 8636594"/>
              <a:gd name="connsiteY39" fmla="*/ 5984588 h 6591417"/>
              <a:gd name="connsiteX40" fmla="*/ 3921445 w 8636594"/>
              <a:gd name="connsiteY40" fmla="*/ 5960574 h 6591417"/>
              <a:gd name="connsiteX41" fmla="*/ 3960096 w 8636594"/>
              <a:gd name="connsiteY41" fmla="*/ 5936250 h 6591417"/>
              <a:gd name="connsiteX42" fmla="*/ 3998311 w 8636594"/>
              <a:gd name="connsiteY42" fmla="*/ 5911619 h 6591417"/>
              <a:gd name="connsiteX43" fmla="*/ 4036095 w 8636594"/>
              <a:gd name="connsiteY43" fmla="*/ 5886685 h 6591417"/>
              <a:gd name="connsiteX44" fmla="*/ 4073456 w 8636594"/>
              <a:gd name="connsiteY44" fmla="*/ 5861452 h 6591417"/>
              <a:gd name="connsiteX45" fmla="*/ 4110400 w 8636594"/>
              <a:gd name="connsiteY45" fmla="*/ 5835922 h 6591417"/>
              <a:gd name="connsiteX46" fmla="*/ 4146933 w 8636594"/>
              <a:gd name="connsiteY46" fmla="*/ 5810100 h 6591417"/>
              <a:gd name="connsiteX47" fmla="*/ 4183061 w 8636594"/>
              <a:gd name="connsiteY47" fmla="*/ 5783988 h 6591417"/>
              <a:gd name="connsiteX48" fmla="*/ 4218791 w 8636594"/>
              <a:gd name="connsiteY48" fmla="*/ 5757591 h 6591417"/>
              <a:gd name="connsiteX49" fmla="*/ 4254129 w 8636594"/>
              <a:gd name="connsiteY49" fmla="*/ 5730912 h 6591417"/>
              <a:gd name="connsiteX50" fmla="*/ 4289081 w 8636594"/>
              <a:gd name="connsiteY50" fmla="*/ 5703955 h 6591417"/>
              <a:gd name="connsiteX51" fmla="*/ 4323654 w 8636594"/>
              <a:gd name="connsiteY51" fmla="*/ 5676722 h 6591417"/>
              <a:gd name="connsiteX52" fmla="*/ 4357854 w 8636594"/>
              <a:gd name="connsiteY52" fmla="*/ 5649218 h 6591417"/>
              <a:gd name="connsiteX53" fmla="*/ 4391688 w 8636594"/>
              <a:gd name="connsiteY53" fmla="*/ 5621446 h 6591417"/>
              <a:gd name="connsiteX54" fmla="*/ 4425162 w 8636594"/>
              <a:gd name="connsiteY54" fmla="*/ 5593409 h 6591417"/>
              <a:gd name="connsiteX55" fmla="*/ 4458281 w 8636594"/>
              <a:gd name="connsiteY55" fmla="*/ 5565111 h 6591417"/>
              <a:gd name="connsiteX56" fmla="*/ 4491053 w 8636594"/>
              <a:gd name="connsiteY56" fmla="*/ 5536556 h 6591417"/>
              <a:gd name="connsiteX57" fmla="*/ 4523484 w 8636594"/>
              <a:gd name="connsiteY57" fmla="*/ 5507747 h 6591417"/>
              <a:gd name="connsiteX58" fmla="*/ 4555580 w 8636594"/>
              <a:gd name="connsiteY58" fmla="*/ 5478687 h 6591417"/>
              <a:gd name="connsiteX59" fmla="*/ 4587347 w 8636594"/>
              <a:gd name="connsiteY59" fmla="*/ 5449380 h 6591417"/>
              <a:gd name="connsiteX60" fmla="*/ 4618793 w 8636594"/>
              <a:gd name="connsiteY60" fmla="*/ 5419830 h 6591417"/>
              <a:gd name="connsiteX61" fmla="*/ 4649922 w 8636594"/>
              <a:gd name="connsiteY61" fmla="*/ 5390040 h 6591417"/>
              <a:gd name="connsiteX62" fmla="*/ 4680742 w 8636594"/>
              <a:gd name="connsiteY62" fmla="*/ 5360014 h 6591417"/>
              <a:gd name="connsiteX63" fmla="*/ 4711259 w 8636594"/>
              <a:gd name="connsiteY63" fmla="*/ 5329755 h 6591417"/>
              <a:gd name="connsiteX64" fmla="*/ 4741478 w 8636594"/>
              <a:gd name="connsiteY64" fmla="*/ 5299266 h 6591417"/>
              <a:gd name="connsiteX65" fmla="*/ 4771408 w 8636594"/>
              <a:gd name="connsiteY65" fmla="*/ 5268551 h 6591417"/>
              <a:gd name="connsiteX66" fmla="*/ 4801053 w 8636594"/>
              <a:gd name="connsiteY66" fmla="*/ 5237614 h 6591417"/>
              <a:gd name="connsiteX67" fmla="*/ 4830420 w 8636594"/>
              <a:gd name="connsiteY67" fmla="*/ 5206458 h 6591417"/>
              <a:gd name="connsiteX68" fmla="*/ 4859516 w 8636594"/>
              <a:gd name="connsiteY68" fmla="*/ 5175087 h 6591417"/>
              <a:gd name="connsiteX69" fmla="*/ 4888347 w 8636594"/>
              <a:gd name="connsiteY69" fmla="*/ 5143504 h 6591417"/>
              <a:gd name="connsiteX70" fmla="*/ 4916919 w 8636594"/>
              <a:gd name="connsiteY70" fmla="*/ 5111713 h 6591417"/>
              <a:gd name="connsiteX71" fmla="*/ 4945238 w 8636594"/>
              <a:gd name="connsiteY71" fmla="*/ 5079717 h 6591417"/>
              <a:gd name="connsiteX72" fmla="*/ 4973311 w 8636594"/>
              <a:gd name="connsiteY72" fmla="*/ 5047519 h 6591417"/>
              <a:gd name="connsiteX73" fmla="*/ 5001145 w 8636594"/>
              <a:gd name="connsiteY73" fmla="*/ 5015124 h 6591417"/>
              <a:gd name="connsiteX74" fmla="*/ 5028745 w 8636594"/>
              <a:gd name="connsiteY74" fmla="*/ 4982535 h 6591417"/>
              <a:gd name="connsiteX75" fmla="*/ 5056117 w 8636594"/>
              <a:gd name="connsiteY75" fmla="*/ 4949755 h 6591417"/>
              <a:gd name="connsiteX76" fmla="*/ 5083269 w 8636594"/>
              <a:gd name="connsiteY76" fmla="*/ 4916787 h 6591417"/>
              <a:gd name="connsiteX77" fmla="*/ 5110207 w 8636594"/>
              <a:gd name="connsiteY77" fmla="*/ 4883636 h 6591417"/>
              <a:gd name="connsiteX78" fmla="*/ 5136937 w 8636594"/>
              <a:gd name="connsiteY78" fmla="*/ 4850305 h 6591417"/>
              <a:gd name="connsiteX79" fmla="*/ 5163464 w 8636594"/>
              <a:gd name="connsiteY79" fmla="*/ 4816797 h 6591417"/>
              <a:gd name="connsiteX80" fmla="*/ 5215940 w 8636594"/>
              <a:gd name="connsiteY80" fmla="*/ 4749265 h 6591417"/>
              <a:gd name="connsiteX81" fmla="*/ 5267684 w 8636594"/>
              <a:gd name="connsiteY81" fmla="*/ 4681068 h 6591417"/>
              <a:gd name="connsiteX82" fmla="*/ 5318748 w 8636594"/>
              <a:gd name="connsiteY82" fmla="*/ 4612234 h 6591417"/>
              <a:gd name="connsiteX83" fmla="*/ 5369182 w 8636594"/>
              <a:gd name="connsiteY83" fmla="*/ 4542793 h 6591417"/>
              <a:gd name="connsiteX84" fmla="*/ 5419038 w 8636594"/>
              <a:gd name="connsiteY84" fmla="*/ 4472771 h 6591417"/>
              <a:gd name="connsiteX85" fmla="*/ 5468365 w 8636594"/>
              <a:gd name="connsiteY85" fmla="*/ 4402196 h 6591417"/>
              <a:gd name="connsiteX86" fmla="*/ 5517215 w 8636594"/>
              <a:gd name="connsiteY86" fmla="*/ 4331098 h 6591417"/>
              <a:gd name="connsiteX87" fmla="*/ 5565637 w 8636594"/>
              <a:gd name="connsiteY87" fmla="*/ 4259503 h 6591417"/>
              <a:gd name="connsiteX88" fmla="*/ 5613684 w 8636594"/>
              <a:gd name="connsiteY88" fmla="*/ 4187441 h 6591417"/>
              <a:gd name="connsiteX89" fmla="*/ 5685160 w 8636594"/>
              <a:gd name="connsiteY89" fmla="*/ 4078531 h 6591417"/>
              <a:gd name="connsiteX90" fmla="*/ 5756074 w 8636594"/>
              <a:gd name="connsiteY90" fmla="*/ 3968727 h 6591417"/>
              <a:gd name="connsiteX91" fmla="*/ 5873483 w 8636594"/>
              <a:gd name="connsiteY91" fmla="*/ 3783989 h 6591417"/>
              <a:gd name="connsiteX92" fmla="*/ 6203209 w 8636594"/>
              <a:gd name="connsiteY92" fmla="*/ 3258640 h 6591417"/>
              <a:gd name="connsiteX93" fmla="*/ 6299430 w 8636594"/>
              <a:gd name="connsiteY93" fmla="*/ 3107321 h 6591417"/>
              <a:gd name="connsiteX94" fmla="*/ 6372650 w 8636594"/>
              <a:gd name="connsiteY94" fmla="*/ 2993735 h 6591417"/>
              <a:gd name="connsiteX95" fmla="*/ 6453197 w 8636594"/>
              <a:gd name="connsiteY95" fmla="*/ 2869788 h 6591417"/>
              <a:gd name="connsiteX96" fmla="*/ 6564167 w 8636594"/>
              <a:gd name="connsiteY96" fmla="*/ 2696807 h 6591417"/>
              <a:gd name="connsiteX97" fmla="*/ 6976233 w 8636594"/>
              <a:gd name="connsiteY97" fmla="*/ 2045274 h 6591417"/>
              <a:gd name="connsiteX98" fmla="*/ 7086755 w 8636594"/>
              <a:gd name="connsiteY98" fmla="*/ 1872743 h 6591417"/>
              <a:gd name="connsiteX99" fmla="*/ 7170279 w 8636594"/>
              <a:gd name="connsiteY99" fmla="*/ 1744202 h 6591417"/>
              <a:gd name="connsiteX100" fmla="*/ 7226351 w 8636594"/>
              <a:gd name="connsiteY100" fmla="*/ 1659017 h 6591417"/>
              <a:gd name="connsiteX101" fmla="*/ 7282789 w 8636594"/>
              <a:gd name="connsiteY101" fmla="*/ 1574303 h 6591417"/>
              <a:gd name="connsiteX102" fmla="*/ 7339643 w 8636594"/>
              <a:gd name="connsiteY102" fmla="*/ 1490113 h 6591417"/>
              <a:gd name="connsiteX103" fmla="*/ 7396957 w 8636594"/>
              <a:gd name="connsiteY103" fmla="*/ 1406503 h 6591417"/>
              <a:gd name="connsiteX104" fmla="*/ 7454781 w 8636594"/>
              <a:gd name="connsiteY104" fmla="*/ 1323526 h 6591417"/>
              <a:gd name="connsiteX105" fmla="*/ 7513161 w 8636594"/>
              <a:gd name="connsiteY105" fmla="*/ 1241237 h 6591417"/>
              <a:gd name="connsiteX106" fmla="*/ 7572144 w 8636594"/>
              <a:gd name="connsiteY106" fmla="*/ 1159689 h 6591417"/>
              <a:gd name="connsiteX107" fmla="*/ 7601877 w 8636594"/>
              <a:gd name="connsiteY107" fmla="*/ 1119210 h 6591417"/>
              <a:gd name="connsiteX108" fmla="*/ 7631779 w 8636594"/>
              <a:gd name="connsiteY108" fmla="*/ 1078937 h 6591417"/>
              <a:gd name="connsiteX109" fmla="*/ 7661855 w 8636594"/>
              <a:gd name="connsiteY109" fmla="*/ 1038876 h 6591417"/>
              <a:gd name="connsiteX110" fmla="*/ 7692111 w 8636594"/>
              <a:gd name="connsiteY110" fmla="*/ 999035 h 6591417"/>
              <a:gd name="connsiteX111" fmla="*/ 7722554 w 8636594"/>
              <a:gd name="connsiteY111" fmla="*/ 959419 h 6591417"/>
              <a:gd name="connsiteX112" fmla="*/ 7753190 w 8636594"/>
              <a:gd name="connsiteY112" fmla="*/ 920037 h 6591417"/>
              <a:gd name="connsiteX113" fmla="*/ 7784023 w 8636594"/>
              <a:gd name="connsiteY113" fmla="*/ 880894 h 6591417"/>
              <a:gd name="connsiteX114" fmla="*/ 7815061 w 8636594"/>
              <a:gd name="connsiteY114" fmla="*/ 841997 h 6591417"/>
              <a:gd name="connsiteX115" fmla="*/ 7846308 w 8636594"/>
              <a:gd name="connsiteY115" fmla="*/ 803354 h 6591417"/>
              <a:gd name="connsiteX116" fmla="*/ 7877772 w 8636594"/>
              <a:gd name="connsiteY116" fmla="*/ 764970 h 6591417"/>
              <a:gd name="connsiteX117" fmla="*/ 7909458 w 8636594"/>
              <a:gd name="connsiteY117" fmla="*/ 726853 h 6591417"/>
              <a:gd name="connsiteX118" fmla="*/ 7941371 w 8636594"/>
              <a:gd name="connsiteY118" fmla="*/ 689010 h 6591417"/>
              <a:gd name="connsiteX119" fmla="*/ 7973518 w 8636594"/>
              <a:gd name="connsiteY119" fmla="*/ 651447 h 6591417"/>
              <a:gd name="connsiteX120" fmla="*/ 8005905 w 8636594"/>
              <a:gd name="connsiteY120" fmla="*/ 614171 h 6591417"/>
              <a:gd name="connsiteX121" fmla="*/ 8038538 w 8636594"/>
              <a:gd name="connsiteY121" fmla="*/ 577189 h 6591417"/>
              <a:gd name="connsiteX122" fmla="*/ 8071421 w 8636594"/>
              <a:gd name="connsiteY122" fmla="*/ 540507 h 6591417"/>
              <a:gd name="connsiteX123" fmla="*/ 8104563 w 8636594"/>
              <a:gd name="connsiteY123" fmla="*/ 504132 h 6591417"/>
              <a:gd name="connsiteX124" fmla="*/ 8137967 w 8636594"/>
              <a:gd name="connsiteY124" fmla="*/ 468072 h 6591417"/>
              <a:gd name="connsiteX125" fmla="*/ 8171641 w 8636594"/>
              <a:gd name="connsiteY125" fmla="*/ 432332 h 6591417"/>
              <a:gd name="connsiteX126" fmla="*/ 8205590 w 8636594"/>
              <a:gd name="connsiteY126" fmla="*/ 396920 h 6591417"/>
              <a:gd name="connsiteX127" fmla="*/ 8239820 w 8636594"/>
              <a:gd name="connsiteY127" fmla="*/ 361843 h 6591417"/>
              <a:gd name="connsiteX128" fmla="*/ 8274337 w 8636594"/>
              <a:gd name="connsiteY128" fmla="*/ 327107 h 6591417"/>
              <a:gd name="connsiteX129" fmla="*/ 8309147 w 8636594"/>
              <a:gd name="connsiteY129" fmla="*/ 292718 h 6591417"/>
              <a:gd name="connsiteX130" fmla="*/ 8344256 w 8636594"/>
              <a:gd name="connsiteY130" fmla="*/ 258685 h 6591417"/>
              <a:gd name="connsiteX131" fmla="*/ 8379669 w 8636594"/>
              <a:gd name="connsiteY131" fmla="*/ 225013 h 6591417"/>
              <a:gd name="connsiteX132" fmla="*/ 8415394 w 8636594"/>
              <a:gd name="connsiteY132" fmla="*/ 191709 h 6591417"/>
              <a:gd name="connsiteX133" fmla="*/ 8451434 w 8636594"/>
              <a:gd name="connsiteY133" fmla="*/ 158780 h 6591417"/>
              <a:gd name="connsiteX134" fmla="*/ 8487798 w 8636594"/>
              <a:gd name="connsiteY134" fmla="*/ 126233 h 6591417"/>
              <a:gd name="connsiteX135" fmla="*/ 8524489 w 8636594"/>
              <a:gd name="connsiteY135" fmla="*/ 94075 h 6591417"/>
              <a:gd name="connsiteX136" fmla="*/ 8561515 w 8636594"/>
              <a:gd name="connsiteY136" fmla="*/ 62312 h 6591417"/>
              <a:gd name="connsiteX137" fmla="*/ 8598881 w 8636594"/>
              <a:gd name="connsiteY137" fmla="*/ 30951 h 6591417"/>
              <a:gd name="connsiteX138" fmla="*/ 8636594 w 8636594"/>
              <a:gd name="connsiteY138" fmla="*/ 0 h 6591417"/>
              <a:gd name="connsiteX0" fmla="*/ 8636594 w 8636594"/>
              <a:gd name="connsiteY0" fmla="*/ 0 h 6580040"/>
              <a:gd name="connsiteX1" fmla="*/ 5293 w 8636594"/>
              <a:gd name="connsiteY1" fmla="*/ 0 h 6580040"/>
              <a:gd name="connsiteX2" fmla="*/ 0 w 8636594"/>
              <a:gd name="connsiteY2" fmla="*/ 5587843 h 6580040"/>
              <a:gd name="connsiteX3" fmla="*/ 1594033 w 8636594"/>
              <a:gd name="connsiteY3" fmla="*/ 5600057 h 6580040"/>
              <a:gd name="connsiteX4" fmla="*/ 1686068 w 8636594"/>
              <a:gd name="connsiteY4" fmla="*/ 5599745 h 6580040"/>
              <a:gd name="connsiteX5" fmla="*/ 2302482 w 8636594"/>
              <a:gd name="connsiteY5" fmla="*/ 6580040 h 6580040"/>
              <a:gd name="connsiteX6" fmla="*/ 2359737 w 8636594"/>
              <a:gd name="connsiteY6" fmla="*/ 6568233 h 6580040"/>
              <a:gd name="connsiteX7" fmla="*/ 2416341 w 8636594"/>
              <a:gd name="connsiteY7" fmla="*/ 6555999 h 6580040"/>
              <a:gd name="connsiteX8" fmla="*/ 2472299 w 8636594"/>
              <a:gd name="connsiteY8" fmla="*/ 6543344 h 6580040"/>
              <a:gd name="connsiteX9" fmla="*/ 2527618 w 8636594"/>
              <a:gd name="connsiteY9" fmla="*/ 6530269 h 6580040"/>
              <a:gd name="connsiteX10" fmla="*/ 2582304 w 8636594"/>
              <a:gd name="connsiteY10" fmla="*/ 6516778 h 6580040"/>
              <a:gd name="connsiteX11" fmla="*/ 2636364 w 8636594"/>
              <a:gd name="connsiteY11" fmla="*/ 6502876 h 6580040"/>
              <a:gd name="connsiteX12" fmla="*/ 2689804 w 8636594"/>
              <a:gd name="connsiteY12" fmla="*/ 6488565 h 6580040"/>
              <a:gd name="connsiteX13" fmla="*/ 2742629 w 8636594"/>
              <a:gd name="connsiteY13" fmla="*/ 6473849 h 6580040"/>
              <a:gd name="connsiteX14" fmla="*/ 2794848 w 8636594"/>
              <a:gd name="connsiteY14" fmla="*/ 6458731 h 6580040"/>
              <a:gd name="connsiteX15" fmla="*/ 2846466 w 8636594"/>
              <a:gd name="connsiteY15" fmla="*/ 6443216 h 6580040"/>
              <a:gd name="connsiteX16" fmla="*/ 2897488 w 8636594"/>
              <a:gd name="connsiteY16" fmla="*/ 6427305 h 6580040"/>
              <a:gd name="connsiteX17" fmla="*/ 2947923 w 8636594"/>
              <a:gd name="connsiteY17" fmla="*/ 6411004 h 6580040"/>
              <a:gd name="connsiteX18" fmla="*/ 2997775 w 8636594"/>
              <a:gd name="connsiteY18" fmla="*/ 6394316 h 6580040"/>
              <a:gd name="connsiteX19" fmla="*/ 3047052 w 8636594"/>
              <a:gd name="connsiteY19" fmla="*/ 6377243 h 6580040"/>
              <a:gd name="connsiteX20" fmla="*/ 3095759 w 8636594"/>
              <a:gd name="connsiteY20" fmla="*/ 6359791 h 6580040"/>
              <a:gd name="connsiteX21" fmla="*/ 3143903 w 8636594"/>
              <a:gd name="connsiteY21" fmla="*/ 6341961 h 6580040"/>
              <a:gd name="connsiteX22" fmla="*/ 3191491 w 8636594"/>
              <a:gd name="connsiteY22" fmla="*/ 6323757 h 6580040"/>
              <a:gd name="connsiteX23" fmla="*/ 3238528 w 8636594"/>
              <a:gd name="connsiteY23" fmla="*/ 6305184 h 6580040"/>
              <a:gd name="connsiteX24" fmla="*/ 3285021 w 8636594"/>
              <a:gd name="connsiteY24" fmla="*/ 6286245 h 6580040"/>
              <a:gd name="connsiteX25" fmla="*/ 3330977 w 8636594"/>
              <a:gd name="connsiteY25" fmla="*/ 6266942 h 6580040"/>
              <a:gd name="connsiteX26" fmla="*/ 3376401 w 8636594"/>
              <a:gd name="connsiteY26" fmla="*/ 6247281 h 6580040"/>
              <a:gd name="connsiteX27" fmla="*/ 3421300 w 8636594"/>
              <a:gd name="connsiteY27" fmla="*/ 6227263 h 6580040"/>
              <a:gd name="connsiteX28" fmla="*/ 3465680 w 8636594"/>
              <a:gd name="connsiteY28" fmla="*/ 6206893 h 6580040"/>
              <a:gd name="connsiteX29" fmla="*/ 3509548 w 8636594"/>
              <a:gd name="connsiteY29" fmla="*/ 6186174 h 6580040"/>
              <a:gd name="connsiteX30" fmla="*/ 3552910 w 8636594"/>
              <a:gd name="connsiteY30" fmla="*/ 6165110 h 6580040"/>
              <a:gd name="connsiteX31" fmla="*/ 3595773 w 8636594"/>
              <a:gd name="connsiteY31" fmla="*/ 6143704 h 6580040"/>
              <a:gd name="connsiteX32" fmla="*/ 3638142 w 8636594"/>
              <a:gd name="connsiteY32" fmla="*/ 6121960 h 6580040"/>
              <a:gd name="connsiteX33" fmla="*/ 3680024 w 8636594"/>
              <a:gd name="connsiteY33" fmla="*/ 6099881 h 6580040"/>
              <a:gd name="connsiteX34" fmla="*/ 3721426 w 8636594"/>
              <a:gd name="connsiteY34" fmla="*/ 6077471 h 6580040"/>
              <a:gd name="connsiteX35" fmla="*/ 3762353 w 8636594"/>
              <a:gd name="connsiteY35" fmla="*/ 6054733 h 6580040"/>
              <a:gd name="connsiteX36" fmla="*/ 3802812 w 8636594"/>
              <a:gd name="connsiteY36" fmla="*/ 6031671 h 6580040"/>
              <a:gd name="connsiteX37" fmla="*/ 3842810 w 8636594"/>
              <a:gd name="connsiteY37" fmla="*/ 6008288 h 6580040"/>
              <a:gd name="connsiteX38" fmla="*/ 3882352 w 8636594"/>
              <a:gd name="connsiteY38" fmla="*/ 5984588 h 6580040"/>
              <a:gd name="connsiteX39" fmla="*/ 3921445 w 8636594"/>
              <a:gd name="connsiteY39" fmla="*/ 5960574 h 6580040"/>
              <a:gd name="connsiteX40" fmla="*/ 3960096 w 8636594"/>
              <a:gd name="connsiteY40" fmla="*/ 5936250 h 6580040"/>
              <a:gd name="connsiteX41" fmla="*/ 3998311 w 8636594"/>
              <a:gd name="connsiteY41" fmla="*/ 5911619 h 6580040"/>
              <a:gd name="connsiteX42" fmla="*/ 4036095 w 8636594"/>
              <a:gd name="connsiteY42" fmla="*/ 5886685 h 6580040"/>
              <a:gd name="connsiteX43" fmla="*/ 4073456 w 8636594"/>
              <a:gd name="connsiteY43" fmla="*/ 5861452 h 6580040"/>
              <a:gd name="connsiteX44" fmla="*/ 4110400 w 8636594"/>
              <a:gd name="connsiteY44" fmla="*/ 5835922 h 6580040"/>
              <a:gd name="connsiteX45" fmla="*/ 4146933 w 8636594"/>
              <a:gd name="connsiteY45" fmla="*/ 5810100 h 6580040"/>
              <a:gd name="connsiteX46" fmla="*/ 4183061 w 8636594"/>
              <a:gd name="connsiteY46" fmla="*/ 5783988 h 6580040"/>
              <a:gd name="connsiteX47" fmla="*/ 4218791 w 8636594"/>
              <a:gd name="connsiteY47" fmla="*/ 5757591 h 6580040"/>
              <a:gd name="connsiteX48" fmla="*/ 4254129 w 8636594"/>
              <a:gd name="connsiteY48" fmla="*/ 5730912 h 6580040"/>
              <a:gd name="connsiteX49" fmla="*/ 4289081 w 8636594"/>
              <a:gd name="connsiteY49" fmla="*/ 5703955 h 6580040"/>
              <a:gd name="connsiteX50" fmla="*/ 4323654 w 8636594"/>
              <a:gd name="connsiteY50" fmla="*/ 5676722 h 6580040"/>
              <a:gd name="connsiteX51" fmla="*/ 4357854 w 8636594"/>
              <a:gd name="connsiteY51" fmla="*/ 5649218 h 6580040"/>
              <a:gd name="connsiteX52" fmla="*/ 4391688 w 8636594"/>
              <a:gd name="connsiteY52" fmla="*/ 5621446 h 6580040"/>
              <a:gd name="connsiteX53" fmla="*/ 4425162 w 8636594"/>
              <a:gd name="connsiteY53" fmla="*/ 5593409 h 6580040"/>
              <a:gd name="connsiteX54" fmla="*/ 4458281 w 8636594"/>
              <a:gd name="connsiteY54" fmla="*/ 5565111 h 6580040"/>
              <a:gd name="connsiteX55" fmla="*/ 4491053 w 8636594"/>
              <a:gd name="connsiteY55" fmla="*/ 5536556 h 6580040"/>
              <a:gd name="connsiteX56" fmla="*/ 4523484 w 8636594"/>
              <a:gd name="connsiteY56" fmla="*/ 5507747 h 6580040"/>
              <a:gd name="connsiteX57" fmla="*/ 4555580 w 8636594"/>
              <a:gd name="connsiteY57" fmla="*/ 5478687 h 6580040"/>
              <a:gd name="connsiteX58" fmla="*/ 4587347 w 8636594"/>
              <a:gd name="connsiteY58" fmla="*/ 5449380 h 6580040"/>
              <a:gd name="connsiteX59" fmla="*/ 4618793 w 8636594"/>
              <a:gd name="connsiteY59" fmla="*/ 5419830 h 6580040"/>
              <a:gd name="connsiteX60" fmla="*/ 4649922 w 8636594"/>
              <a:gd name="connsiteY60" fmla="*/ 5390040 h 6580040"/>
              <a:gd name="connsiteX61" fmla="*/ 4680742 w 8636594"/>
              <a:gd name="connsiteY61" fmla="*/ 5360014 h 6580040"/>
              <a:gd name="connsiteX62" fmla="*/ 4711259 w 8636594"/>
              <a:gd name="connsiteY62" fmla="*/ 5329755 h 6580040"/>
              <a:gd name="connsiteX63" fmla="*/ 4741478 w 8636594"/>
              <a:gd name="connsiteY63" fmla="*/ 5299266 h 6580040"/>
              <a:gd name="connsiteX64" fmla="*/ 4771408 w 8636594"/>
              <a:gd name="connsiteY64" fmla="*/ 5268551 h 6580040"/>
              <a:gd name="connsiteX65" fmla="*/ 4801053 w 8636594"/>
              <a:gd name="connsiteY65" fmla="*/ 5237614 h 6580040"/>
              <a:gd name="connsiteX66" fmla="*/ 4830420 w 8636594"/>
              <a:gd name="connsiteY66" fmla="*/ 5206458 h 6580040"/>
              <a:gd name="connsiteX67" fmla="*/ 4859516 w 8636594"/>
              <a:gd name="connsiteY67" fmla="*/ 5175087 h 6580040"/>
              <a:gd name="connsiteX68" fmla="*/ 4888347 w 8636594"/>
              <a:gd name="connsiteY68" fmla="*/ 5143504 h 6580040"/>
              <a:gd name="connsiteX69" fmla="*/ 4916919 w 8636594"/>
              <a:gd name="connsiteY69" fmla="*/ 5111713 h 6580040"/>
              <a:gd name="connsiteX70" fmla="*/ 4945238 w 8636594"/>
              <a:gd name="connsiteY70" fmla="*/ 5079717 h 6580040"/>
              <a:gd name="connsiteX71" fmla="*/ 4973311 w 8636594"/>
              <a:gd name="connsiteY71" fmla="*/ 5047519 h 6580040"/>
              <a:gd name="connsiteX72" fmla="*/ 5001145 w 8636594"/>
              <a:gd name="connsiteY72" fmla="*/ 5015124 h 6580040"/>
              <a:gd name="connsiteX73" fmla="*/ 5028745 w 8636594"/>
              <a:gd name="connsiteY73" fmla="*/ 4982535 h 6580040"/>
              <a:gd name="connsiteX74" fmla="*/ 5056117 w 8636594"/>
              <a:gd name="connsiteY74" fmla="*/ 4949755 h 6580040"/>
              <a:gd name="connsiteX75" fmla="*/ 5083269 w 8636594"/>
              <a:gd name="connsiteY75" fmla="*/ 4916787 h 6580040"/>
              <a:gd name="connsiteX76" fmla="*/ 5110207 w 8636594"/>
              <a:gd name="connsiteY76" fmla="*/ 4883636 h 6580040"/>
              <a:gd name="connsiteX77" fmla="*/ 5136937 w 8636594"/>
              <a:gd name="connsiteY77" fmla="*/ 4850305 h 6580040"/>
              <a:gd name="connsiteX78" fmla="*/ 5163464 w 8636594"/>
              <a:gd name="connsiteY78" fmla="*/ 4816797 h 6580040"/>
              <a:gd name="connsiteX79" fmla="*/ 5215940 w 8636594"/>
              <a:gd name="connsiteY79" fmla="*/ 4749265 h 6580040"/>
              <a:gd name="connsiteX80" fmla="*/ 5267684 w 8636594"/>
              <a:gd name="connsiteY80" fmla="*/ 4681068 h 6580040"/>
              <a:gd name="connsiteX81" fmla="*/ 5318748 w 8636594"/>
              <a:gd name="connsiteY81" fmla="*/ 4612234 h 6580040"/>
              <a:gd name="connsiteX82" fmla="*/ 5369182 w 8636594"/>
              <a:gd name="connsiteY82" fmla="*/ 4542793 h 6580040"/>
              <a:gd name="connsiteX83" fmla="*/ 5419038 w 8636594"/>
              <a:gd name="connsiteY83" fmla="*/ 4472771 h 6580040"/>
              <a:gd name="connsiteX84" fmla="*/ 5468365 w 8636594"/>
              <a:gd name="connsiteY84" fmla="*/ 4402196 h 6580040"/>
              <a:gd name="connsiteX85" fmla="*/ 5517215 w 8636594"/>
              <a:gd name="connsiteY85" fmla="*/ 4331098 h 6580040"/>
              <a:gd name="connsiteX86" fmla="*/ 5565637 w 8636594"/>
              <a:gd name="connsiteY86" fmla="*/ 4259503 h 6580040"/>
              <a:gd name="connsiteX87" fmla="*/ 5613684 w 8636594"/>
              <a:gd name="connsiteY87" fmla="*/ 4187441 h 6580040"/>
              <a:gd name="connsiteX88" fmla="*/ 5685160 w 8636594"/>
              <a:gd name="connsiteY88" fmla="*/ 4078531 h 6580040"/>
              <a:gd name="connsiteX89" fmla="*/ 5756074 w 8636594"/>
              <a:gd name="connsiteY89" fmla="*/ 3968727 h 6580040"/>
              <a:gd name="connsiteX90" fmla="*/ 5873483 w 8636594"/>
              <a:gd name="connsiteY90" fmla="*/ 3783989 h 6580040"/>
              <a:gd name="connsiteX91" fmla="*/ 6203209 w 8636594"/>
              <a:gd name="connsiteY91" fmla="*/ 3258640 h 6580040"/>
              <a:gd name="connsiteX92" fmla="*/ 6299430 w 8636594"/>
              <a:gd name="connsiteY92" fmla="*/ 3107321 h 6580040"/>
              <a:gd name="connsiteX93" fmla="*/ 6372650 w 8636594"/>
              <a:gd name="connsiteY93" fmla="*/ 2993735 h 6580040"/>
              <a:gd name="connsiteX94" fmla="*/ 6453197 w 8636594"/>
              <a:gd name="connsiteY94" fmla="*/ 2869788 h 6580040"/>
              <a:gd name="connsiteX95" fmla="*/ 6564167 w 8636594"/>
              <a:gd name="connsiteY95" fmla="*/ 2696807 h 6580040"/>
              <a:gd name="connsiteX96" fmla="*/ 6976233 w 8636594"/>
              <a:gd name="connsiteY96" fmla="*/ 2045274 h 6580040"/>
              <a:gd name="connsiteX97" fmla="*/ 7086755 w 8636594"/>
              <a:gd name="connsiteY97" fmla="*/ 1872743 h 6580040"/>
              <a:gd name="connsiteX98" fmla="*/ 7170279 w 8636594"/>
              <a:gd name="connsiteY98" fmla="*/ 1744202 h 6580040"/>
              <a:gd name="connsiteX99" fmla="*/ 7226351 w 8636594"/>
              <a:gd name="connsiteY99" fmla="*/ 1659017 h 6580040"/>
              <a:gd name="connsiteX100" fmla="*/ 7282789 w 8636594"/>
              <a:gd name="connsiteY100" fmla="*/ 1574303 h 6580040"/>
              <a:gd name="connsiteX101" fmla="*/ 7339643 w 8636594"/>
              <a:gd name="connsiteY101" fmla="*/ 1490113 h 6580040"/>
              <a:gd name="connsiteX102" fmla="*/ 7396957 w 8636594"/>
              <a:gd name="connsiteY102" fmla="*/ 1406503 h 6580040"/>
              <a:gd name="connsiteX103" fmla="*/ 7454781 w 8636594"/>
              <a:gd name="connsiteY103" fmla="*/ 1323526 h 6580040"/>
              <a:gd name="connsiteX104" fmla="*/ 7513161 w 8636594"/>
              <a:gd name="connsiteY104" fmla="*/ 1241237 h 6580040"/>
              <a:gd name="connsiteX105" fmla="*/ 7572144 w 8636594"/>
              <a:gd name="connsiteY105" fmla="*/ 1159689 h 6580040"/>
              <a:gd name="connsiteX106" fmla="*/ 7601877 w 8636594"/>
              <a:gd name="connsiteY106" fmla="*/ 1119210 h 6580040"/>
              <a:gd name="connsiteX107" fmla="*/ 7631779 w 8636594"/>
              <a:gd name="connsiteY107" fmla="*/ 1078937 h 6580040"/>
              <a:gd name="connsiteX108" fmla="*/ 7661855 w 8636594"/>
              <a:gd name="connsiteY108" fmla="*/ 1038876 h 6580040"/>
              <a:gd name="connsiteX109" fmla="*/ 7692111 w 8636594"/>
              <a:gd name="connsiteY109" fmla="*/ 999035 h 6580040"/>
              <a:gd name="connsiteX110" fmla="*/ 7722554 w 8636594"/>
              <a:gd name="connsiteY110" fmla="*/ 959419 h 6580040"/>
              <a:gd name="connsiteX111" fmla="*/ 7753190 w 8636594"/>
              <a:gd name="connsiteY111" fmla="*/ 920037 h 6580040"/>
              <a:gd name="connsiteX112" fmla="*/ 7784023 w 8636594"/>
              <a:gd name="connsiteY112" fmla="*/ 880894 h 6580040"/>
              <a:gd name="connsiteX113" fmla="*/ 7815061 w 8636594"/>
              <a:gd name="connsiteY113" fmla="*/ 841997 h 6580040"/>
              <a:gd name="connsiteX114" fmla="*/ 7846308 w 8636594"/>
              <a:gd name="connsiteY114" fmla="*/ 803354 h 6580040"/>
              <a:gd name="connsiteX115" fmla="*/ 7877772 w 8636594"/>
              <a:gd name="connsiteY115" fmla="*/ 764970 h 6580040"/>
              <a:gd name="connsiteX116" fmla="*/ 7909458 w 8636594"/>
              <a:gd name="connsiteY116" fmla="*/ 726853 h 6580040"/>
              <a:gd name="connsiteX117" fmla="*/ 7941371 w 8636594"/>
              <a:gd name="connsiteY117" fmla="*/ 689010 h 6580040"/>
              <a:gd name="connsiteX118" fmla="*/ 7973518 w 8636594"/>
              <a:gd name="connsiteY118" fmla="*/ 651447 h 6580040"/>
              <a:gd name="connsiteX119" fmla="*/ 8005905 w 8636594"/>
              <a:gd name="connsiteY119" fmla="*/ 614171 h 6580040"/>
              <a:gd name="connsiteX120" fmla="*/ 8038538 w 8636594"/>
              <a:gd name="connsiteY120" fmla="*/ 577189 h 6580040"/>
              <a:gd name="connsiteX121" fmla="*/ 8071421 w 8636594"/>
              <a:gd name="connsiteY121" fmla="*/ 540507 h 6580040"/>
              <a:gd name="connsiteX122" fmla="*/ 8104563 w 8636594"/>
              <a:gd name="connsiteY122" fmla="*/ 504132 h 6580040"/>
              <a:gd name="connsiteX123" fmla="*/ 8137967 w 8636594"/>
              <a:gd name="connsiteY123" fmla="*/ 468072 h 6580040"/>
              <a:gd name="connsiteX124" fmla="*/ 8171641 w 8636594"/>
              <a:gd name="connsiteY124" fmla="*/ 432332 h 6580040"/>
              <a:gd name="connsiteX125" fmla="*/ 8205590 w 8636594"/>
              <a:gd name="connsiteY125" fmla="*/ 396920 h 6580040"/>
              <a:gd name="connsiteX126" fmla="*/ 8239820 w 8636594"/>
              <a:gd name="connsiteY126" fmla="*/ 361843 h 6580040"/>
              <a:gd name="connsiteX127" fmla="*/ 8274337 w 8636594"/>
              <a:gd name="connsiteY127" fmla="*/ 327107 h 6580040"/>
              <a:gd name="connsiteX128" fmla="*/ 8309147 w 8636594"/>
              <a:gd name="connsiteY128" fmla="*/ 292718 h 6580040"/>
              <a:gd name="connsiteX129" fmla="*/ 8344256 w 8636594"/>
              <a:gd name="connsiteY129" fmla="*/ 258685 h 6580040"/>
              <a:gd name="connsiteX130" fmla="*/ 8379669 w 8636594"/>
              <a:gd name="connsiteY130" fmla="*/ 225013 h 6580040"/>
              <a:gd name="connsiteX131" fmla="*/ 8415394 w 8636594"/>
              <a:gd name="connsiteY131" fmla="*/ 191709 h 6580040"/>
              <a:gd name="connsiteX132" fmla="*/ 8451434 w 8636594"/>
              <a:gd name="connsiteY132" fmla="*/ 158780 h 6580040"/>
              <a:gd name="connsiteX133" fmla="*/ 8487798 w 8636594"/>
              <a:gd name="connsiteY133" fmla="*/ 126233 h 6580040"/>
              <a:gd name="connsiteX134" fmla="*/ 8524489 w 8636594"/>
              <a:gd name="connsiteY134" fmla="*/ 94075 h 6580040"/>
              <a:gd name="connsiteX135" fmla="*/ 8561515 w 8636594"/>
              <a:gd name="connsiteY135" fmla="*/ 62312 h 6580040"/>
              <a:gd name="connsiteX136" fmla="*/ 8598881 w 8636594"/>
              <a:gd name="connsiteY136" fmla="*/ 30951 h 6580040"/>
              <a:gd name="connsiteX137" fmla="*/ 8636594 w 8636594"/>
              <a:gd name="connsiteY137" fmla="*/ 0 h 6580040"/>
              <a:gd name="connsiteX0" fmla="*/ 8636594 w 8636594"/>
              <a:gd name="connsiteY0" fmla="*/ 0 h 6568233"/>
              <a:gd name="connsiteX1" fmla="*/ 5293 w 8636594"/>
              <a:gd name="connsiteY1" fmla="*/ 0 h 6568233"/>
              <a:gd name="connsiteX2" fmla="*/ 0 w 8636594"/>
              <a:gd name="connsiteY2" fmla="*/ 5587843 h 6568233"/>
              <a:gd name="connsiteX3" fmla="*/ 1594033 w 8636594"/>
              <a:gd name="connsiteY3" fmla="*/ 5600057 h 6568233"/>
              <a:gd name="connsiteX4" fmla="*/ 1686068 w 8636594"/>
              <a:gd name="connsiteY4" fmla="*/ 5599745 h 6568233"/>
              <a:gd name="connsiteX5" fmla="*/ 2359737 w 8636594"/>
              <a:gd name="connsiteY5" fmla="*/ 6568233 h 6568233"/>
              <a:gd name="connsiteX6" fmla="*/ 2416341 w 8636594"/>
              <a:gd name="connsiteY6" fmla="*/ 6555999 h 6568233"/>
              <a:gd name="connsiteX7" fmla="*/ 2472299 w 8636594"/>
              <a:gd name="connsiteY7" fmla="*/ 6543344 h 6568233"/>
              <a:gd name="connsiteX8" fmla="*/ 2527618 w 8636594"/>
              <a:gd name="connsiteY8" fmla="*/ 6530269 h 6568233"/>
              <a:gd name="connsiteX9" fmla="*/ 2582304 w 8636594"/>
              <a:gd name="connsiteY9" fmla="*/ 6516778 h 6568233"/>
              <a:gd name="connsiteX10" fmla="*/ 2636364 w 8636594"/>
              <a:gd name="connsiteY10" fmla="*/ 6502876 h 6568233"/>
              <a:gd name="connsiteX11" fmla="*/ 2689804 w 8636594"/>
              <a:gd name="connsiteY11" fmla="*/ 6488565 h 6568233"/>
              <a:gd name="connsiteX12" fmla="*/ 2742629 w 8636594"/>
              <a:gd name="connsiteY12" fmla="*/ 6473849 h 6568233"/>
              <a:gd name="connsiteX13" fmla="*/ 2794848 w 8636594"/>
              <a:gd name="connsiteY13" fmla="*/ 6458731 h 6568233"/>
              <a:gd name="connsiteX14" fmla="*/ 2846466 w 8636594"/>
              <a:gd name="connsiteY14" fmla="*/ 6443216 h 6568233"/>
              <a:gd name="connsiteX15" fmla="*/ 2897488 w 8636594"/>
              <a:gd name="connsiteY15" fmla="*/ 6427305 h 6568233"/>
              <a:gd name="connsiteX16" fmla="*/ 2947923 w 8636594"/>
              <a:gd name="connsiteY16" fmla="*/ 6411004 h 6568233"/>
              <a:gd name="connsiteX17" fmla="*/ 2997775 w 8636594"/>
              <a:gd name="connsiteY17" fmla="*/ 6394316 h 6568233"/>
              <a:gd name="connsiteX18" fmla="*/ 3047052 w 8636594"/>
              <a:gd name="connsiteY18" fmla="*/ 6377243 h 6568233"/>
              <a:gd name="connsiteX19" fmla="*/ 3095759 w 8636594"/>
              <a:gd name="connsiteY19" fmla="*/ 6359791 h 6568233"/>
              <a:gd name="connsiteX20" fmla="*/ 3143903 w 8636594"/>
              <a:gd name="connsiteY20" fmla="*/ 6341961 h 6568233"/>
              <a:gd name="connsiteX21" fmla="*/ 3191491 w 8636594"/>
              <a:gd name="connsiteY21" fmla="*/ 6323757 h 6568233"/>
              <a:gd name="connsiteX22" fmla="*/ 3238528 w 8636594"/>
              <a:gd name="connsiteY22" fmla="*/ 6305184 h 6568233"/>
              <a:gd name="connsiteX23" fmla="*/ 3285021 w 8636594"/>
              <a:gd name="connsiteY23" fmla="*/ 6286245 h 6568233"/>
              <a:gd name="connsiteX24" fmla="*/ 3330977 w 8636594"/>
              <a:gd name="connsiteY24" fmla="*/ 6266942 h 6568233"/>
              <a:gd name="connsiteX25" fmla="*/ 3376401 w 8636594"/>
              <a:gd name="connsiteY25" fmla="*/ 6247281 h 6568233"/>
              <a:gd name="connsiteX26" fmla="*/ 3421300 w 8636594"/>
              <a:gd name="connsiteY26" fmla="*/ 6227263 h 6568233"/>
              <a:gd name="connsiteX27" fmla="*/ 3465680 w 8636594"/>
              <a:gd name="connsiteY27" fmla="*/ 6206893 h 6568233"/>
              <a:gd name="connsiteX28" fmla="*/ 3509548 w 8636594"/>
              <a:gd name="connsiteY28" fmla="*/ 6186174 h 6568233"/>
              <a:gd name="connsiteX29" fmla="*/ 3552910 w 8636594"/>
              <a:gd name="connsiteY29" fmla="*/ 6165110 h 6568233"/>
              <a:gd name="connsiteX30" fmla="*/ 3595773 w 8636594"/>
              <a:gd name="connsiteY30" fmla="*/ 6143704 h 6568233"/>
              <a:gd name="connsiteX31" fmla="*/ 3638142 w 8636594"/>
              <a:gd name="connsiteY31" fmla="*/ 6121960 h 6568233"/>
              <a:gd name="connsiteX32" fmla="*/ 3680024 w 8636594"/>
              <a:gd name="connsiteY32" fmla="*/ 6099881 h 6568233"/>
              <a:gd name="connsiteX33" fmla="*/ 3721426 w 8636594"/>
              <a:gd name="connsiteY33" fmla="*/ 6077471 h 6568233"/>
              <a:gd name="connsiteX34" fmla="*/ 3762353 w 8636594"/>
              <a:gd name="connsiteY34" fmla="*/ 6054733 h 6568233"/>
              <a:gd name="connsiteX35" fmla="*/ 3802812 w 8636594"/>
              <a:gd name="connsiteY35" fmla="*/ 6031671 h 6568233"/>
              <a:gd name="connsiteX36" fmla="*/ 3842810 w 8636594"/>
              <a:gd name="connsiteY36" fmla="*/ 6008288 h 6568233"/>
              <a:gd name="connsiteX37" fmla="*/ 3882352 w 8636594"/>
              <a:gd name="connsiteY37" fmla="*/ 5984588 h 6568233"/>
              <a:gd name="connsiteX38" fmla="*/ 3921445 w 8636594"/>
              <a:gd name="connsiteY38" fmla="*/ 5960574 h 6568233"/>
              <a:gd name="connsiteX39" fmla="*/ 3960096 w 8636594"/>
              <a:gd name="connsiteY39" fmla="*/ 5936250 h 6568233"/>
              <a:gd name="connsiteX40" fmla="*/ 3998311 w 8636594"/>
              <a:gd name="connsiteY40" fmla="*/ 5911619 h 6568233"/>
              <a:gd name="connsiteX41" fmla="*/ 4036095 w 8636594"/>
              <a:gd name="connsiteY41" fmla="*/ 5886685 h 6568233"/>
              <a:gd name="connsiteX42" fmla="*/ 4073456 w 8636594"/>
              <a:gd name="connsiteY42" fmla="*/ 5861452 h 6568233"/>
              <a:gd name="connsiteX43" fmla="*/ 4110400 w 8636594"/>
              <a:gd name="connsiteY43" fmla="*/ 5835922 h 6568233"/>
              <a:gd name="connsiteX44" fmla="*/ 4146933 w 8636594"/>
              <a:gd name="connsiteY44" fmla="*/ 5810100 h 6568233"/>
              <a:gd name="connsiteX45" fmla="*/ 4183061 w 8636594"/>
              <a:gd name="connsiteY45" fmla="*/ 5783988 h 6568233"/>
              <a:gd name="connsiteX46" fmla="*/ 4218791 w 8636594"/>
              <a:gd name="connsiteY46" fmla="*/ 5757591 h 6568233"/>
              <a:gd name="connsiteX47" fmla="*/ 4254129 w 8636594"/>
              <a:gd name="connsiteY47" fmla="*/ 5730912 h 6568233"/>
              <a:gd name="connsiteX48" fmla="*/ 4289081 w 8636594"/>
              <a:gd name="connsiteY48" fmla="*/ 5703955 h 6568233"/>
              <a:gd name="connsiteX49" fmla="*/ 4323654 w 8636594"/>
              <a:gd name="connsiteY49" fmla="*/ 5676722 h 6568233"/>
              <a:gd name="connsiteX50" fmla="*/ 4357854 w 8636594"/>
              <a:gd name="connsiteY50" fmla="*/ 5649218 h 6568233"/>
              <a:gd name="connsiteX51" fmla="*/ 4391688 w 8636594"/>
              <a:gd name="connsiteY51" fmla="*/ 5621446 h 6568233"/>
              <a:gd name="connsiteX52" fmla="*/ 4425162 w 8636594"/>
              <a:gd name="connsiteY52" fmla="*/ 5593409 h 6568233"/>
              <a:gd name="connsiteX53" fmla="*/ 4458281 w 8636594"/>
              <a:gd name="connsiteY53" fmla="*/ 5565111 h 6568233"/>
              <a:gd name="connsiteX54" fmla="*/ 4491053 w 8636594"/>
              <a:gd name="connsiteY54" fmla="*/ 5536556 h 6568233"/>
              <a:gd name="connsiteX55" fmla="*/ 4523484 w 8636594"/>
              <a:gd name="connsiteY55" fmla="*/ 5507747 h 6568233"/>
              <a:gd name="connsiteX56" fmla="*/ 4555580 w 8636594"/>
              <a:gd name="connsiteY56" fmla="*/ 5478687 h 6568233"/>
              <a:gd name="connsiteX57" fmla="*/ 4587347 w 8636594"/>
              <a:gd name="connsiteY57" fmla="*/ 5449380 h 6568233"/>
              <a:gd name="connsiteX58" fmla="*/ 4618793 w 8636594"/>
              <a:gd name="connsiteY58" fmla="*/ 5419830 h 6568233"/>
              <a:gd name="connsiteX59" fmla="*/ 4649922 w 8636594"/>
              <a:gd name="connsiteY59" fmla="*/ 5390040 h 6568233"/>
              <a:gd name="connsiteX60" fmla="*/ 4680742 w 8636594"/>
              <a:gd name="connsiteY60" fmla="*/ 5360014 h 6568233"/>
              <a:gd name="connsiteX61" fmla="*/ 4711259 w 8636594"/>
              <a:gd name="connsiteY61" fmla="*/ 5329755 h 6568233"/>
              <a:gd name="connsiteX62" fmla="*/ 4741478 w 8636594"/>
              <a:gd name="connsiteY62" fmla="*/ 5299266 h 6568233"/>
              <a:gd name="connsiteX63" fmla="*/ 4771408 w 8636594"/>
              <a:gd name="connsiteY63" fmla="*/ 5268551 h 6568233"/>
              <a:gd name="connsiteX64" fmla="*/ 4801053 w 8636594"/>
              <a:gd name="connsiteY64" fmla="*/ 5237614 h 6568233"/>
              <a:gd name="connsiteX65" fmla="*/ 4830420 w 8636594"/>
              <a:gd name="connsiteY65" fmla="*/ 5206458 h 6568233"/>
              <a:gd name="connsiteX66" fmla="*/ 4859516 w 8636594"/>
              <a:gd name="connsiteY66" fmla="*/ 5175087 h 6568233"/>
              <a:gd name="connsiteX67" fmla="*/ 4888347 w 8636594"/>
              <a:gd name="connsiteY67" fmla="*/ 5143504 h 6568233"/>
              <a:gd name="connsiteX68" fmla="*/ 4916919 w 8636594"/>
              <a:gd name="connsiteY68" fmla="*/ 5111713 h 6568233"/>
              <a:gd name="connsiteX69" fmla="*/ 4945238 w 8636594"/>
              <a:gd name="connsiteY69" fmla="*/ 5079717 h 6568233"/>
              <a:gd name="connsiteX70" fmla="*/ 4973311 w 8636594"/>
              <a:gd name="connsiteY70" fmla="*/ 5047519 h 6568233"/>
              <a:gd name="connsiteX71" fmla="*/ 5001145 w 8636594"/>
              <a:gd name="connsiteY71" fmla="*/ 5015124 h 6568233"/>
              <a:gd name="connsiteX72" fmla="*/ 5028745 w 8636594"/>
              <a:gd name="connsiteY72" fmla="*/ 4982535 h 6568233"/>
              <a:gd name="connsiteX73" fmla="*/ 5056117 w 8636594"/>
              <a:gd name="connsiteY73" fmla="*/ 4949755 h 6568233"/>
              <a:gd name="connsiteX74" fmla="*/ 5083269 w 8636594"/>
              <a:gd name="connsiteY74" fmla="*/ 4916787 h 6568233"/>
              <a:gd name="connsiteX75" fmla="*/ 5110207 w 8636594"/>
              <a:gd name="connsiteY75" fmla="*/ 4883636 h 6568233"/>
              <a:gd name="connsiteX76" fmla="*/ 5136937 w 8636594"/>
              <a:gd name="connsiteY76" fmla="*/ 4850305 h 6568233"/>
              <a:gd name="connsiteX77" fmla="*/ 5163464 w 8636594"/>
              <a:gd name="connsiteY77" fmla="*/ 4816797 h 6568233"/>
              <a:gd name="connsiteX78" fmla="*/ 5215940 w 8636594"/>
              <a:gd name="connsiteY78" fmla="*/ 4749265 h 6568233"/>
              <a:gd name="connsiteX79" fmla="*/ 5267684 w 8636594"/>
              <a:gd name="connsiteY79" fmla="*/ 4681068 h 6568233"/>
              <a:gd name="connsiteX80" fmla="*/ 5318748 w 8636594"/>
              <a:gd name="connsiteY80" fmla="*/ 4612234 h 6568233"/>
              <a:gd name="connsiteX81" fmla="*/ 5369182 w 8636594"/>
              <a:gd name="connsiteY81" fmla="*/ 4542793 h 6568233"/>
              <a:gd name="connsiteX82" fmla="*/ 5419038 w 8636594"/>
              <a:gd name="connsiteY82" fmla="*/ 4472771 h 6568233"/>
              <a:gd name="connsiteX83" fmla="*/ 5468365 w 8636594"/>
              <a:gd name="connsiteY83" fmla="*/ 4402196 h 6568233"/>
              <a:gd name="connsiteX84" fmla="*/ 5517215 w 8636594"/>
              <a:gd name="connsiteY84" fmla="*/ 4331098 h 6568233"/>
              <a:gd name="connsiteX85" fmla="*/ 5565637 w 8636594"/>
              <a:gd name="connsiteY85" fmla="*/ 4259503 h 6568233"/>
              <a:gd name="connsiteX86" fmla="*/ 5613684 w 8636594"/>
              <a:gd name="connsiteY86" fmla="*/ 4187441 h 6568233"/>
              <a:gd name="connsiteX87" fmla="*/ 5685160 w 8636594"/>
              <a:gd name="connsiteY87" fmla="*/ 4078531 h 6568233"/>
              <a:gd name="connsiteX88" fmla="*/ 5756074 w 8636594"/>
              <a:gd name="connsiteY88" fmla="*/ 3968727 h 6568233"/>
              <a:gd name="connsiteX89" fmla="*/ 5873483 w 8636594"/>
              <a:gd name="connsiteY89" fmla="*/ 3783989 h 6568233"/>
              <a:gd name="connsiteX90" fmla="*/ 6203209 w 8636594"/>
              <a:gd name="connsiteY90" fmla="*/ 3258640 h 6568233"/>
              <a:gd name="connsiteX91" fmla="*/ 6299430 w 8636594"/>
              <a:gd name="connsiteY91" fmla="*/ 3107321 h 6568233"/>
              <a:gd name="connsiteX92" fmla="*/ 6372650 w 8636594"/>
              <a:gd name="connsiteY92" fmla="*/ 2993735 h 6568233"/>
              <a:gd name="connsiteX93" fmla="*/ 6453197 w 8636594"/>
              <a:gd name="connsiteY93" fmla="*/ 2869788 h 6568233"/>
              <a:gd name="connsiteX94" fmla="*/ 6564167 w 8636594"/>
              <a:gd name="connsiteY94" fmla="*/ 2696807 h 6568233"/>
              <a:gd name="connsiteX95" fmla="*/ 6976233 w 8636594"/>
              <a:gd name="connsiteY95" fmla="*/ 2045274 h 6568233"/>
              <a:gd name="connsiteX96" fmla="*/ 7086755 w 8636594"/>
              <a:gd name="connsiteY96" fmla="*/ 1872743 h 6568233"/>
              <a:gd name="connsiteX97" fmla="*/ 7170279 w 8636594"/>
              <a:gd name="connsiteY97" fmla="*/ 1744202 h 6568233"/>
              <a:gd name="connsiteX98" fmla="*/ 7226351 w 8636594"/>
              <a:gd name="connsiteY98" fmla="*/ 1659017 h 6568233"/>
              <a:gd name="connsiteX99" fmla="*/ 7282789 w 8636594"/>
              <a:gd name="connsiteY99" fmla="*/ 1574303 h 6568233"/>
              <a:gd name="connsiteX100" fmla="*/ 7339643 w 8636594"/>
              <a:gd name="connsiteY100" fmla="*/ 1490113 h 6568233"/>
              <a:gd name="connsiteX101" fmla="*/ 7396957 w 8636594"/>
              <a:gd name="connsiteY101" fmla="*/ 1406503 h 6568233"/>
              <a:gd name="connsiteX102" fmla="*/ 7454781 w 8636594"/>
              <a:gd name="connsiteY102" fmla="*/ 1323526 h 6568233"/>
              <a:gd name="connsiteX103" fmla="*/ 7513161 w 8636594"/>
              <a:gd name="connsiteY103" fmla="*/ 1241237 h 6568233"/>
              <a:gd name="connsiteX104" fmla="*/ 7572144 w 8636594"/>
              <a:gd name="connsiteY104" fmla="*/ 1159689 h 6568233"/>
              <a:gd name="connsiteX105" fmla="*/ 7601877 w 8636594"/>
              <a:gd name="connsiteY105" fmla="*/ 1119210 h 6568233"/>
              <a:gd name="connsiteX106" fmla="*/ 7631779 w 8636594"/>
              <a:gd name="connsiteY106" fmla="*/ 1078937 h 6568233"/>
              <a:gd name="connsiteX107" fmla="*/ 7661855 w 8636594"/>
              <a:gd name="connsiteY107" fmla="*/ 1038876 h 6568233"/>
              <a:gd name="connsiteX108" fmla="*/ 7692111 w 8636594"/>
              <a:gd name="connsiteY108" fmla="*/ 999035 h 6568233"/>
              <a:gd name="connsiteX109" fmla="*/ 7722554 w 8636594"/>
              <a:gd name="connsiteY109" fmla="*/ 959419 h 6568233"/>
              <a:gd name="connsiteX110" fmla="*/ 7753190 w 8636594"/>
              <a:gd name="connsiteY110" fmla="*/ 920037 h 6568233"/>
              <a:gd name="connsiteX111" fmla="*/ 7784023 w 8636594"/>
              <a:gd name="connsiteY111" fmla="*/ 880894 h 6568233"/>
              <a:gd name="connsiteX112" fmla="*/ 7815061 w 8636594"/>
              <a:gd name="connsiteY112" fmla="*/ 841997 h 6568233"/>
              <a:gd name="connsiteX113" fmla="*/ 7846308 w 8636594"/>
              <a:gd name="connsiteY113" fmla="*/ 803354 h 6568233"/>
              <a:gd name="connsiteX114" fmla="*/ 7877772 w 8636594"/>
              <a:gd name="connsiteY114" fmla="*/ 764970 h 6568233"/>
              <a:gd name="connsiteX115" fmla="*/ 7909458 w 8636594"/>
              <a:gd name="connsiteY115" fmla="*/ 726853 h 6568233"/>
              <a:gd name="connsiteX116" fmla="*/ 7941371 w 8636594"/>
              <a:gd name="connsiteY116" fmla="*/ 689010 h 6568233"/>
              <a:gd name="connsiteX117" fmla="*/ 7973518 w 8636594"/>
              <a:gd name="connsiteY117" fmla="*/ 651447 h 6568233"/>
              <a:gd name="connsiteX118" fmla="*/ 8005905 w 8636594"/>
              <a:gd name="connsiteY118" fmla="*/ 614171 h 6568233"/>
              <a:gd name="connsiteX119" fmla="*/ 8038538 w 8636594"/>
              <a:gd name="connsiteY119" fmla="*/ 577189 h 6568233"/>
              <a:gd name="connsiteX120" fmla="*/ 8071421 w 8636594"/>
              <a:gd name="connsiteY120" fmla="*/ 540507 h 6568233"/>
              <a:gd name="connsiteX121" fmla="*/ 8104563 w 8636594"/>
              <a:gd name="connsiteY121" fmla="*/ 504132 h 6568233"/>
              <a:gd name="connsiteX122" fmla="*/ 8137967 w 8636594"/>
              <a:gd name="connsiteY122" fmla="*/ 468072 h 6568233"/>
              <a:gd name="connsiteX123" fmla="*/ 8171641 w 8636594"/>
              <a:gd name="connsiteY123" fmla="*/ 432332 h 6568233"/>
              <a:gd name="connsiteX124" fmla="*/ 8205590 w 8636594"/>
              <a:gd name="connsiteY124" fmla="*/ 396920 h 6568233"/>
              <a:gd name="connsiteX125" fmla="*/ 8239820 w 8636594"/>
              <a:gd name="connsiteY125" fmla="*/ 361843 h 6568233"/>
              <a:gd name="connsiteX126" fmla="*/ 8274337 w 8636594"/>
              <a:gd name="connsiteY126" fmla="*/ 327107 h 6568233"/>
              <a:gd name="connsiteX127" fmla="*/ 8309147 w 8636594"/>
              <a:gd name="connsiteY127" fmla="*/ 292718 h 6568233"/>
              <a:gd name="connsiteX128" fmla="*/ 8344256 w 8636594"/>
              <a:gd name="connsiteY128" fmla="*/ 258685 h 6568233"/>
              <a:gd name="connsiteX129" fmla="*/ 8379669 w 8636594"/>
              <a:gd name="connsiteY129" fmla="*/ 225013 h 6568233"/>
              <a:gd name="connsiteX130" fmla="*/ 8415394 w 8636594"/>
              <a:gd name="connsiteY130" fmla="*/ 191709 h 6568233"/>
              <a:gd name="connsiteX131" fmla="*/ 8451434 w 8636594"/>
              <a:gd name="connsiteY131" fmla="*/ 158780 h 6568233"/>
              <a:gd name="connsiteX132" fmla="*/ 8487798 w 8636594"/>
              <a:gd name="connsiteY132" fmla="*/ 126233 h 6568233"/>
              <a:gd name="connsiteX133" fmla="*/ 8524489 w 8636594"/>
              <a:gd name="connsiteY133" fmla="*/ 94075 h 6568233"/>
              <a:gd name="connsiteX134" fmla="*/ 8561515 w 8636594"/>
              <a:gd name="connsiteY134" fmla="*/ 62312 h 6568233"/>
              <a:gd name="connsiteX135" fmla="*/ 8598881 w 8636594"/>
              <a:gd name="connsiteY135" fmla="*/ 30951 h 6568233"/>
              <a:gd name="connsiteX136" fmla="*/ 8636594 w 8636594"/>
              <a:gd name="connsiteY136" fmla="*/ 0 h 6568233"/>
              <a:gd name="connsiteX0" fmla="*/ 8636594 w 8636594"/>
              <a:gd name="connsiteY0" fmla="*/ 0 h 6555999"/>
              <a:gd name="connsiteX1" fmla="*/ 5293 w 8636594"/>
              <a:gd name="connsiteY1" fmla="*/ 0 h 6555999"/>
              <a:gd name="connsiteX2" fmla="*/ 0 w 8636594"/>
              <a:gd name="connsiteY2" fmla="*/ 5587843 h 6555999"/>
              <a:gd name="connsiteX3" fmla="*/ 1594033 w 8636594"/>
              <a:gd name="connsiteY3" fmla="*/ 5600057 h 6555999"/>
              <a:gd name="connsiteX4" fmla="*/ 1686068 w 8636594"/>
              <a:gd name="connsiteY4" fmla="*/ 5599745 h 6555999"/>
              <a:gd name="connsiteX5" fmla="*/ 2416341 w 8636594"/>
              <a:gd name="connsiteY5" fmla="*/ 6555999 h 6555999"/>
              <a:gd name="connsiteX6" fmla="*/ 2472299 w 8636594"/>
              <a:gd name="connsiteY6" fmla="*/ 6543344 h 6555999"/>
              <a:gd name="connsiteX7" fmla="*/ 2527618 w 8636594"/>
              <a:gd name="connsiteY7" fmla="*/ 6530269 h 6555999"/>
              <a:gd name="connsiteX8" fmla="*/ 2582304 w 8636594"/>
              <a:gd name="connsiteY8" fmla="*/ 6516778 h 6555999"/>
              <a:gd name="connsiteX9" fmla="*/ 2636364 w 8636594"/>
              <a:gd name="connsiteY9" fmla="*/ 6502876 h 6555999"/>
              <a:gd name="connsiteX10" fmla="*/ 2689804 w 8636594"/>
              <a:gd name="connsiteY10" fmla="*/ 6488565 h 6555999"/>
              <a:gd name="connsiteX11" fmla="*/ 2742629 w 8636594"/>
              <a:gd name="connsiteY11" fmla="*/ 6473849 h 6555999"/>
              <a:gd name="connsiteX12" fmla="*/ 2794848 w 8636594"/>
              <a:gd name="connsiteY12" fmla="*/ 6458731 h 6555999"/>
              <a:gd name="connsiteX13" fmla="*/ 2846466 w 8636594"/>
              <a:gd name="connsiteY13" fmla="*/ 6443216 h 6555999"/>
              <a:gd name="connsiteX14" fmla="*/ 2897488 w 8636594"/>
              <a:gd name="connsiteY14" fmla="*/ 6427305 h 6555999"/>
              <a:gd name="connsiteX15" fmla="*/ 2947923 w 8636594"/>
              <a:gd name="connsiteY15" fmla="*/ 6411004 h 6555999"/>
              <a:gd name="connsiteX16" fmla="*/ 2997775 w 8636594"/>
              <a:gd name="connsiteY16" fmla="*/ 6394316 h 6555999"/>
              <a:gd name="connsiteX17" fmla="*/ 3047052 w 8636594"/>
              <a:gd name="connsiteY17" fmla="*/ 6377243 h 6555999"/>
              <a:gd name="connsiteX18" fmla="*/ 3095759 w 8636594"/>
              <a:gd name="connsiteY18" fmla="*/ 6359791 h 6555999"/>
              <a:gd name="connsiteX19" fmla="*/ 3143903 w 8636594"/>
              <a:gd name="connsiteY19" fmla="*/ 6341961 h 6555999"/>
              <a:gd name="connsiteX20" fmla="*/ 3191491 w 8636594"/>
              <a:gd name="connsiteY20" fmla="*/ 6323757 h 6555999"/>
              <a:gd name="connsiteX21" fmla="*/ 3238528 w 8636594"/>
              <a:gd name="connsiteY21" fmla="*/ 6305184 h 6555999"/>
              <a:gd name="connsiteX22" fmla="*/ 3285021 w 8636594"/>
              <a:gd name="connsiteY22" fmla="*/ 6286245 h 6555999"/>
              <a:gd name="connsiteX23" fmla="*/ 3330977 w 8636594"/>
              <a:gd name="connsiteY23" fmla="*/ 6266942 h 6555999"/>
              <a:gd name="connsiteX24" fmla="*/ 3376401 w 8636594"/>
              <a:gd name="connsiteY24" fmla="*/ 6247281 h 6555999"/>
              <a:gd name="connsiteX25" fmla="*/ 3421300 w 8636594"/>
              <a:gd name="connsiteY25" fmla="*/ 6227263 h 6555999"/>
              <a:gd name="connsiteX26" fmla="*/ 3465680 w 8636594"/>
              <a:gd name="connsiteY26" fmla="*/ 6206893 h 6555999"/>
              <a:gd name="connsiteX27" fmla="*/ 3509548 w 8636594"/>
              <a:gd name="connsiteY27" fmla="*/ 6186174 h 6555999"/>
              <a:gd name="connsiteX28" fmla="*/ 3552910 w 8636594"/>
              <a:gd name="connsiteY28" fmla="*/ 6165110 h 6555999"/>
              <a:gd name="connsiteX29" fmla="*/ 3595773 w 8636594"/>
              <a:gd name="connsiteY29" fmla="*/ 6143704 h 6555999"/>
              <a:gd name="connsiteX30" fmla="*/ 3638142 w 8636594"/>
              <a:gd name="connsiteY30" fmla="*/ 6121960 h 6555999"/>
              <a:gd name="connsiteX31" fmla="*/ 3680024 w 8636594"/>
              <a:gd name="connsiteY31" fmla="*/ 6099881 h 6555999"/>
              <a:gd name="connsiteX32" fmla="*/ 3721426 w 8636594"/>
              <a:gd name="connsiteY32" fmla="*/ 6077471 h 6555999"/>
              <a:gd name="connsiteX33" fmla="*/ 3762353 w 8636594"/>
              <a:gd name="connsiteY33" fmla="*/ 6054733 h 6555999"/>
              <a:gd name="connsiteX34" fmla="*/ 3802812 w 8636594"/>
              <a:gd name="connsiteY34" fmla="*/ 6031671 h 6555999"/>
              <a:gd name="connsiteX35" fmla="*/ 3842810 w 8636594"/>
              <a:gd name="connsiteY35" fmla="*/ 6008288 h 6555999"/>
              <a:gd name="connsiteX36" fmla="*/ 3882352 w 8636594"/>
              <a:gd name="connsiteY36" fmla="*/ 5984588 h 6555999"/>
              <a:gd name="connsiteX37" fmla="*/ 3921445 w 8636594"/>
              <a:gd name="connsiteY37" fmla="*/ 5960574 h 6555999"/>
              <a:gd name="connsiteX38" fmla="*/ 3960096 w 8636594"/>
              <a:gd name="connsiteY38" fmla="*/ 5936250 h 6555999"/>
              <a:gd name="connsiteX39" fmla="*/ 3998311 w 8636594"/>
              <a:gd name="connsiteY39" fmla="*/ 5911619 h 6555999"/>
              <a:gd name="connsiteX40" fmla="*/ 4036095 w 8636594"/>
              <a:gd name="connsiteY40" fmla="*/ 5886685 h 6555999"/>
              <a:gd name="connsiteX41" fmla="*/ 4073456 w 8636594"/>
              <a:gd name="connsiteY41" fmla="*/ 5861452 h 6555999"/>
              <a:gd name="connsiteX42" fmla="*/ 4110400 w 8636594"/>
              <a:gd name="connsiteY42" fmla="*/ 5835922 h 6555999"/>
              <a:gd name="connsiteX43" fmla="*/ 4146933 w 8636594"/>
              <a:gd name="connsiteY43" fmla="*/ 5810100 h 6555999"/>
              <a:gd name="connsiteX44" fmla="*/ 4183061 w 8636594"/>
              <a:gd name="connsiteY44" fmla="*/ 5783988 h 6555999"/>
              <a:gd name="connsiteX45" fmla="*/ 4218791 w 8636594"/>
              <a:gd name="connsiteY45" fmla="*/ 5757591 h 6555999"/>
              <a:gd name="connsiteX46" fmla="*/ 4254129 w 8636594"/>
              <a:gd name="connsiteY46" fmla="*/ 5730912 h 6555999"/>
              <a:gd name="connsiteX47" fmla="*/ 4289081 w 8636594"/>
              <a:gd name="connsiteY47" fmla="*/ 5703955 h 6555999"/>
              <a:gd name="connsiteX48" fmla="*/ 4323654 w 8636594"/>
              <a:gd name="connsiteY48" fmla="*/ 5676722 h 6555999"/>
              <a:gd name="connsiteX49" fmla="*/ 4357854 w 8636594"/>
              <a:gd name="connsiteY49" fmla="*/ 5649218 h 6555999"/>
              <a:gd name="connsiteX50" fmla="*/ 4391688 w 8636594"/>
              <a:gd name="connsiteY50" fmla="*/ 5621446 h 6555999"/>
              <a:gd name="connsiteX51" fmla="*/ 4425162 w 8636594"/>
              <a:gd name="connsiteY51" fmla="*/ 5593409 h 6555999"/>
              <a:gd name="connsiteX52" fmla="*/ 4458281 w 8636594"/>
              <a:gd name="connsiteY52" fmla="*/ 5565111 h 6555999"/>
              <a:gd name="connsiteX53" fmla="*/ 4491053 w 8636594"/>
              <a:gd name="connsiteY53" fmla="*/ 5536556 h 6555999"/>
              <a:gd name="connsiteX54" fmla="*/ 4523484 w 8636594"/>
              <a:gd name="connsiteY54" fmla="*/ 5507747 h 6555999"/>
              <a:gd name="connsiteX55" fmla="*/ 4555580 w 8636594"/>
              <a:gd name="connsiteY55" fmla="*/ 5478687 h 6555999"/>
              <a:gd name="connsiteX56" fmla="*/ 4587347 w 8636594"/>
              <a:gd name="connsiteY56" fmla="*/ 5449380 h 6555999"/>
              <a:gd name="connsiteX57" fmla="*/ 4618793 w 8636594"/>
              <a:gd name="connsiteY57" fmla="*/ 5419830 h 6555999"/>
              <a:gd name="connsiteX58" fmla="*/ 4649922 w 8636594"/>
              <a:gd name="connsiteY58" fmla="*/ 5390040 h 6555999"/>
              <a:gd name="connsiteX59" fmla="*/ 4680742 w 8636594"/>
              <a:gd name="connsiteY59" fmla="*/ 5360014 h 6555999"/>
              <a:gd name="connsiteX60" fmla="*/ 4711259 w 8636594"/>
              <a:gd name="connsiteY60" fmla="*/ 5329755 h 6555999"/>
              <a:gd name="connsiteX61" fmla="*/ 4741478 w 8636594"/>
              <a:gd name="connsiteY61" fmla="*/ 5299266 h 6555999"/>
              <a:gd name="connsiteX62" fmla="*/ 4771408 w 8636594"/>
              <a:gd name="connsiteY62" fmla="*/ 5268551 h 6555999"/>
              <a:gd name="connsiteX63" fmla="*/ 4801053 w 8636594"/>
              <a:gd name="connsiteY63" fmla="*/ 5237614 h 6555999"/>
              <a:gd name="connsiteX64" fmla="*/ 4830420 w 8636594"/>
              <a:gd name="connsiteY64" fmla="*/ 5206458 h 6555999"/>
              <a:gd name="connsiteX65" fmla="*/ 4859516 w 8636594"/>
              <a:gd name="connsiteY65" fmla="*/ 5175087 h 6555999"/>
              <a:gd name="connsiteX66" fmla="*/ 4888347 w 8636594"/>
              <a:gd name="connsiteY66" fmla="*/ 5143504 h 6555999"/>
              <a:gd name="connsiteX67" fmla="*/ 4916919 w 8636594"/>
              <a:gd name="connsiteY67" fmla="*/ 5111713 h 6555999"/>
              <a:gd name="connsiteX68" fmla="*/ 4945238 w 8636594"/>
              <a:gd name="connsiteY68" fmla="*/ 5079717 h 6555999"/>
              <a:gd name="connsiteX69" fmla="*/ 4973311 w 8636594"/>
              <a:gd name="connsiteY69" fmla="*/ 5047519 h 6555999"/>
              <a:gd name="connsiteX70" fmla="*/ 5001145 w 8636594"/>
              <a:gd name="connsiteY70" fmla="*/ 5015124 h 6555999"/>
              <a:gd name="connsiteX71" fmla="*/ 5028745 w 8636594"/>
              <a:gd name="connsiteY71" fmla="*/ 4982535 h 6555999"/>
              <a:gd name="connsiteX72" fmla="*/ 5056117 w 8636594"/>
              <a:gd name="connsiteY72" fmla="*/ 4949755 h 6555999"/>
              <a:gd name="connsiteX73" fmla="*/ 5083269 w 8636594"/>
              <a:gd name="connsiteY73" fmla="*/ 4916787 h 6555999"/>
              <a:gd name="connsiteX74" fmla="*/ 5110207 w 8636594"/>
              <a:gd name="connsiteY74" fmla="*/ 4883636 h 6555999"/>
              <a:gd name="connsiteX75" fmla="*/ 5136937 w 8636594"/>
              <a:gd name="connsiteY75" fmla="*/ 4850305 h 6555999"/>
              <a:gd name="connsiteX76" fmla="*/ 5163464 w 8636594"/>
              <a:gd name="connsiteY76" fmla="*/ 4816797 h 6555999"/>
              <a:gd name="connsiteX77" fmla="*/ 5215940 w 8636594"/>
              <a:gd name="connsiteY77" fmla="*/ 4749265 h 6555999"/>
              <a:gd name="connsiteX78" fmla="*/ 5267684 w 8636594"/>
              <a:gd name="connsiteY78" fmla="*/ 4681068 h 6555999"/>
              <a:gd name="connsiteX79" fmla="*/ 5318748 w 8636594"/>
              <a:gd name="connsiteY79" fmla="*/ 4612234 h 6555999"/>
              <a:gd name="connsiteX80" fmla="*/ 5369182 w 8636594"/>
              <a:gd name="connsiteY80" fmla="*/ 4542793 h 6555999"/>
              <a:gd name="connsiteX81" fmla="*/ 5419038 w 8636594"/>
              <a:gd name="connsiteY81" fmla="*/ 4472771 h 6555999"/>
              <a:gd name="connsiteX82" fmla="*/ 5468365 w 8636594"/>
              <a:gd name="connsiteY82" fmla="*/ 4402196 h 6555999"/>
              <a:gd name="connsiteX83" fmla="*/ 5517215 w 8636594"/>
              <a:gd name="connsiteY83" fmla="*/ 4331098 h 6555999"/>
              <a:gd name="connsiteX84" fmla="*/ 5565637 w 8636594"/>
              <a:gd name="connsiteY84" fmla="*/ 4259503 h 6555999"/>
              <a:gd name="connsiteX85" fmla="*/ 5613684 w 8636594"/>
              <a:gd name="connsiteY85" fmla="*/ 4187441 h 6555999"/>
              <a:gd name="connsiteX86" fmla="*/ 5685160 w 8636594"/>
              <a:gd name="connsiteY86" fmla="*/ 4078531 h 6555999"/>
              <a:gd name="connsiteX87" fmla="*/ 5756074 w 8636594"/>
              <a:gd name="connsiteY87" fmla="*/ 3968727 h 6555999"/>
              <a:gd name="connsiteX88" fmla="*/ 5873483 w 8636594"/>
              <a:gd name="connsiteY88" fmla="*/ 3783989 h 6555999"/>
              <a:gd name="connsiteX89" fmla="*/ 6203209 w 8636594"/>
              <a:gd name="connsiteY89" fmla="*/ 3258640 h 6555999"/>
              <a:gd name="connsiteX90" fmla="*/ 6299430 w 8636594"/>
              <a:gd name="connsiteY90" fmla="*/ 3107321 h 6555999"/>
              <a:gd name="connsiteX91" fmla="*/ 6372650 w 8636594"/>
              <a:gd name="connsiteY91" fmla="*/ 2993735 h 6555999"/>
              <a:gd name="connsiteX92" fmla="*/ 6453197 w 8636594"/>
              <a:gd name="connsiteY92" fmla="*/ 2869788 h 6555999"/>
              <a:gd name="connsiteX93" fmla="*/ 6564167 w 8636594"/>
              <a:gd name="connsiteY93" fmla="*/ 2696807 h 6555999"/>
              <a:gd name="connsiteX94" fmla="*/ 6976233 w 8636594"/>
              <a:gd name="connsiteY94" fmla="*/ 2045274 h 6555999"/>
              <a:gd name="connsiteX95" fmla="*/ 7086755 w 8636594"/>
              <a:gd name="connsiteY95" fmla="*/ 1872743 h 6555999"/>
              <a:gd name="connsiteX96" fmla="*/ 7170279 w 8636594"/>
              <a:gd name="connsiteY96" fmla="*/ 1744202 h 6555999"/>
              <a:gd name="connsiteX97" fmla="*/ 7226351 w 8636594"/>
              <a:gd name="connsiteY97" fmla="*/ 1659017 h 6555999"/>
              <a:gd name="connsiteX98" fmla="*/ 7282789 w 8636594"/>
              <a:gd name="connsiteY98" fmla="*/ 1574303 h 6555999"/>
              <a:gd name="connsiteX99" fmla="*/ 7339643 w 8636594"/>
              <a:gd name="connsiteY99" fmla="*/ 1490113 h 6555999"/>
              <a:gd name="connsiteX100" fmla="*/ 7396957 w 8636594"/>
              <a:gd name="connsiteY100" fmla="*/ 1406503 h 6555999"/>
              <a:gd name="connsiteX101" fmla="*/ 7454781 w 8636594"/>
              <a:gd name="connsiteY101" fmla="*/ 1323526 h 6555999"/>
              <a:gd name="connsiteX102" fmla="*/ 7513161 w 8636594"/>
              <a:gd name="connsiteY102" fmla="*/ 1241237 h 6555999"/>
              <a:gd name="connsiteX103" fmla="*/ 7572144 w 8636594"/>
              <a:gd name="connsiteY103" fmla="*/ 1159689 h 6555999"/>
              <a:gd name="connsiteX104" fmla="*/ 7601877 w 8636594"/>
              <a:gd name="connsiteY104" fmla="*/ 1119210 h 6555999"/>
              <a:gd name="connsiteX105" fmla="*/ 7631779 w 8636594"/>
              <a:gd name="connsiteY105" fmla="*/ 1078937 h 6555999"/>
              <a:gd name="connsiteX106" fmla="*/ 7661855 w 8636594"/>
              <a:gd name="connsiteY106" fmla="*/ 1038876 h 6555999"/>
              <a:gd name="connsiteX107" fmla="*/ 7692111 w 8636594"/>
              <a:gd name="connsiteY107" fmla="*/ 999035 h 6555999"/>
              <a:gd name="connsiteX108" fmla="*/ 7722554 w 8636594"/>
              <a:gd name="connsiteY108" fmla="*/ 959419 h 6555999"/>
              <a:gd name="connsiteX109" fmla="*/ 7753190 w 8636594"/>
              <a:gd name="connsiteY109" fmla="*/ 920037 h 6555999"/>
              <a:gd name="connsiteX110" fmla="*/ 7784023 w 8636594"/>
              <a:gd name="connsiteY110" fmla="*/ 880894 h 6555999"/>
              <a:gd name="connsiteX111" fmla="*/ 7815061 w 8636594"/>
              <a:gd name="connsiteY111" fmla="*/ 841997 h 6555999"/>
              <a:gd name="connsiteX112" fmla="*/ 7846308 w 8636594"/>
              <a:gd name="connsiteY112" fmla="*/ 803354 h 6555999"/>
              <a:gd name="connsiteX113" fmla="*/ 7877772 w 8636594"/>
              <a:gd name="connsiteY113" fmla="*/ 764970 h 6555999"/>
              <a:gd name="connsiteX114" fmla="*/ 7909458 w 8636594"/>
              <a:gd name="connsiteY114" fmla="*/ 726853 h 6555999"/>
              <a:gd name="connsiteX115" fmla="*/ 7941371 w 8636594"/>
              <a:gd name="connsiteY115" fmla="*/ 689010 h 6555999"/>
              <a:gd name="connsiteX116" fmla="*/ 7973518 w 8636594"/>
              <a:gd name="connsiteY116" fmla="*/ 651447 h 6555999"/>
              <a:gd name="connsiteX117" fmla="*/ 8005905 w 8636594"/>
              <a:gd name="connsiteY117" fmla="*/ 614171 h 6555999"/>
              <a:gd name="connsiteX118" fmla="*/ 8038538 w 8636594"/>
              <a:gd name="connsiteY118" fmla="*/ 577189 h 6555999"/>
              <a:gd name="connsiteX119" fmla="*/ 8071421 w 8636594"/>
              <a:gd name="connsiteY119" fmla="*/ 540507 h 6555999"/>
              <a:gd name="connsiteX120" fmla="*/ 8104563 w 8636594"/>
              <a:gd name="connsiteY120" fmla="*/ 504132 h 6555999"/>
              <a:gd name="connsiteX121" fmla="*/ 8137967 w 8636594"/>
              <a:gd name="connsiteY121" fmla="*/ 468072 h 6555999"/>
              <a:gd name="connsiteX122" fmla="*/ 8171641 w 8636594"/>
              <a:gd name="connsiteY122" fmla="*/ 432332 h 6555999"/>
              <a:gd name="connsiteX123" fmla="*/ 8205590 w 8636594"/>
              <a:gd name="connsiteY123" fmla="*/ 396920 h 6555999"/>
              <a:gd name="connsiteX124" fmla="*/ 8239820 w 8636594"/>
              <a:gd name="connsiteY124" fmla="*/ 361843 h 6555999"/>
              <a:gd name="connsiteX125" fmla="*/ 8274337 w 8636594"/>
              <a:gd name="connsiteY125" fmla="*/ 327107 h 6555999"/>
              <a:gd name="connsiteX126" fmla="*/ 8309147 w 8636594"/>
              <a:gd name="connsiteY126" fmla="*/ 292718 h 6555999"/>
              <a:gd name="connsiteX127" fmla="*/ 8344256 w 8636594"/>
              <a:gd name="connsiteY127" fmla="*/ 258685 h 6555999"/>
              <a:gd name="connsiteX128" fmla="*/ 8379669 w 8636594"/>
              <a:gd name="connsiteY128" fmla="*/ 225013 h 6555999"/>
              <a:gd name="connsiteX129" fmla="*/ 8415394 w 8636594"/>
              <a:gd name="connsiteY129" fmla="*/ 191709 h 6555999"/>
              <a:gd name="connsiteX130" fmla="*/ 8451434 w 8636594"/>
              <a:gd name="connsiteY130" fmla="*/ 158780 h 6555999"/>
              <a:gd name="connsiteX131" fmla="*/ 8487798 w 8636594"/>
              <a:gd name="connsiteY131" fmla="*/ 126233 h 6555999"/>
              <a:gd name="connsiteX132" fmla="*/ 8524489 w 8636594"/>
              <a:gd name="connsiteY132" fmla="*/ 94075 h 6555999"/>
              <a:gd name="connsiteX133" fmla="*/ 8561515 w 8636594"/>
              <a:gd name="connsiteY133" fmla="*/ 62312 h 6555999"/>
              <a:gd name="connsiteX134" fmla="*/ 8598881 w 8636594"/>
              <a:gd name="connsiteY134" fmla="*/ 30951 h 6555999"/>
              <a:gd name="connsiteX135" fmla="*/ 8636594 w 8636594"/>
              <a:gd name="connsiteY135" fmla="*/ 0 h 6555999"/>
              <a:gd name="connsiteX0" fmla="*/ 8636594 w 8636594"/>
              <a:gd name="connsiteY0" fmla="*/ 0 h 6543344"/>
              <a:gd name="connsiteX1" fmla="*/ 5293 w 8636594"/>
              <a:gd name="connsiteY1" fmla="*/ 0 h 6543344"/>
              <a:gd name="connsiteX2" fmla="*/ 0 w 8636594"/>
              <a:gd name="connsiteY2" fmla="*/ 5587843 h 6543344"/>
              <a:gd name="connsiteX3" fmla="*/ 1594033 w 8636594"/>
              <a:gd name="connsiteY3" fmla="*/ 5600057 h 6543344"/>
              <a:gd name="connsiteX4" fmla="*/ 1686068 w 8636594"/>
              <a:gd name="connsiteY4" fmla="*/ 5599745 h 6543344"/>
              <a:gd name="connsiteX5" fmla="*/ 2472299 w 8636594"/>
              <a:gd name="connsiteY5" fmla="*/ 6543344 h 6543344"/>
              <a:gd name="connsiteX6" fmla="*/ 2527618 w 8636594"/>
              <a:gd name="connsiteY6" fmla="*/ 6530269 h 6543344"/>
              <a:gd name="connsiteX7" fmla="*/ 2582304 w 8636594"/>
              <a:gd name="connsiteY7" fmla="*/ 6516778 h 6543344"/>
              <a:gd name="connsiteX8" fmla="*/ 2636364 w 8636594"/>
              <a:gd name="connsiteY8" fmla="*/ 6502876 h 6543344"/>
              <a:gd name="connsiteX9" fmla="*/ 2689804 w 8636594"/>
              <a:gd name="connsiteY9" fmla="*/ 6488565 h 6543344"/>
              <a:gd name="connsiteX10" fmla="*/ 2742629 w 8636594"/>
              <a:gd name="connsiteY10" fmla="*/ 6473849 h 6543344"/>
              <a:gd name="connsiteX11" fmla="*/ 2794848 w 8636594"/>
              <a:gd name="connsiteY11" fmla="*/ 6458731 h 6543344"/>
              <a:gd name="connsiteX12" fmla="*/ 2846466 w 8636594"/>
              <a:gd name="connsiteY12" fmla="*/ 6443216 h 6543344"/>
              <a:gd name="connsiteX13" fmla="*/ 2897488 w 8636594"/>
              <a:gd name="connsiteY13" fmla="*/ 6427305 h 6543344"/>
              <a:gd name="connsiteX14" fmla="*/ 2947923 w 8636594"/>
              <a:gd name="connsiteY14" fmla="*/ 6411004 h 6543344"/>
              <a:gd name="connsiteX15" fmla="*/ 2997775 w 8636594"/>
              <a:gd name="connsiteY15" fmla="*/ 6394316 h 6543344"/>
              <a:gd name="connsiteX16" fmla="*/ 3047052 w 8636594"/>
              <a:gd name="connsiteY16" fmla="*/ 6377243 h 6543344"/>
              <a:gd name="connsiteX17" fmla="*/ 3095759 w 8636594"/>
              <a:gd name="connsiteY17" fmla="*/ 6359791 h 6543344"/>
              <a:gd name="connsiteX18" fmla="*/ 3143903 w 8636594"/>
              <a:gd name="connsiteY18" fmla="*/ 6341961 h 6543344"/>
              <a:gd name="connsiteX19" fmla="*/ 3191491 w 8636594"/>
              <a:gd name="connsiteY19" fmla="*/ 6323757 h 6543344"/>
              <a:gd name="connsiteX20" fmla="*/ 3238528 w 8636594"/>
              <a:gd name="connsiteY20" fmla="*/ 6305184 h 6543344"/>
              <a:gd name="connsiteX21" fmla="*/ 3285021 w 8636594"/>
              <a:gd name="connsiteY21" fmla="*/ 6286245 h 6543344"/>
              <a:gd name="connsiteX22" fmla="*/ 3330977 w 8636594"/>
              <a:gd name="connsiteY22" fmla="*/ 6266942 h 6543344"/>
              <a:gd name="connsiteX23" fmla="*/ 3376401 w 8636594"/>
              <a:gd name="connsiteY23" fmla="*/ 6247281 h 6543344"/>
              <a:gd name="connsiteX24" fmla="*/ 3421300 w 8636594"/>
              <a:gd name="connsiteY24" fmla="*/ 6227263 h 6543344"/>
              <a:gd name="connsiteX25" fmla="*/ 3465680 w 8636594"/>
              <a:gd name="connsiteY25" fmla="*/ 6206893 h 6543344"/>
              <a:gd name="connsiteX26" fmla="*/ 3509548 w 8636594"/>
              <a:gd name="connsiteY26" fmla="*/ 6186174 h 6543344"/>
              <a:gd name="connsiteX27" fmla="*/ 3552910 w 8636594"/>
              <a:gd name="connsiteY27" fmla="*/ 6165110 h 6543344"/>
              <a:gd name="connsiteX28" fmla="*/ 3595773 w 8636594"/>
              <a:gd name="connsiteY28" fmla="*/ 6143704 h 6543344"/>
              <a:gd name="connsiteX29" fmla="*/ 3638142 w 8636594"/>
              <a:gd name="connsiteY29" fmla="*/ 6121960 h 6543344"/>
              <a:gd name="connsiteX30" fmla="*/ 3680024 w 8636594"/>
              <a:gd name="connsiteY30" fmla="*/ 6099881 h 6543344"/>
              <a:gd name="connsiteX31" fmla="*/ 3721426 w 8636594"/>
              <a:gd name="connsiteY31" fmla="*/ 6077471 h 6543344"/>
              <a:gd name="connsiteX32" fmla="*/ 3762353 w 8636594"/>
              <a:gd name="connsiteY32" fmla="*/ 6054733 h 6543344"/>
              <a:gd name="connsiteX33" fmla="*/ 3802812 w 8636594"/>
              <a:gd name="connsiteY33" fmla="*/ 6031671 h 6543344"/>
              <a:gd name="connsiteX34" fmla="*/ 3842810 w 8636594"/>
              <a:gd name="connsiteY34" fmla="*/ 6008288 h 6543344"/>
              <a:gd name="connsiteX35" fmla="*/ 3882352 w 8636594"/>
              <a:gd name="connsiteY35" fmla="*/ 5984588 h 6543344"/>
              <a:gd name="connsiteX36" fmla="*/ 3921445 w 8636594"/>
              <a:gd name="connsiteY36" fmla="*/ 5960574 h 6543344"/>
              <a:gd name="connsiteX37" fmla="*/ 3960096 w 8636594"/>
              <a:gd name="connsiteY37" fmla="*/ 5936250 h 6543344"/>
              <a:gd name="connsiteX38" fmla="*/ 3998311 w 8636594"/>
              <a:gd name="connsiteY38" fmla="*/ 5911619 h 6543344"/>
              <a:gd name="connsiteX39" fmla="*/ 4036095 w 8636594"/>
              <a:gd name="connsiteY39" fmla="*/ 5886685 h 6543344"/>
              <a:gd name="connsiteX40" fmla="*/ 4073456 w 8636594"/>
              <a:gd name="connsiteY40" fmla="*/ 5861452 h 6543344"/>
              <a:gd name="connsiteX41" fmla="*/ 4110400 w 8636594"/>
              <a:gd name="connsiteY41" fmla="*/ 5835922 h 6543344"/>
              <a:gd name="connsiteX42" fmla="*/ 4146933 w 8636594"/>
              <a:gd name="connsiteY42" fmla="*/ 5810100 h 6543344"/>
              <a:gd name="connsiteX43" fmla="*/ 4183061 w 8636594"/>
              <a:gd name="connsiteY43" fmla="*/ 5783988 h 6543344"/>
              <a:gd name="connsiteX44" fmla="*/ 4218791 w 8636594"/>
              <a:gd name="connsiteY44" fmla="*/ 5757591 h 6543344"/>
              <a:gd name="connsiteX45" fmla="*/ 4254129 w 8636594"/>
              <a:gd name="connsiteY45" fmla="*/ 5730912 h 6543344"/>
              <a:gd name="connsiteX46" fmla="*/ 4289081 w 8636594"/>
              <a:gd name="connsiteY46" fmla="*/ 5703955 h 6543344"/>
              <a:gd name="connsiteX47" fmla="*/ 4323654 w 8636594"/>
              <a:gd name="connsiteY47" fmla="*/ 5676722 h 6543344"/>
              <a:gd name="connsiteX48" fmla="*/ 4357854 w 8636594"/>
              <a:gd name="connsiteY48" fmla="*/ 5649218 h 6543344"/>
              <a:gd name="connsiteX49" fmla="*/ 4391688 w 8636594"/>
              <a:gd name="connsiteY49" fmla="*/ 5621446 h 6543344"/>
              <a:gd name="connsiteX50" fmla="*/ 4425162 w 8636594"/>
              <a:gd name="connsiteY50" fmla="*/ 5593409 h 6543344"/>
              <a:gd name="connsiteX51" fmla="*/ 4458281 w 8636594"/>
              <a:gd name="connsiteY51" fmla="*/ 5565111 h 6543344"/>
              <a:gd name="connsiteX52" fmla="*/ 4491053 w 8636594"/>
              <a:gd name="connsiteY52" fmla="*/ 5536556 h 6543344"/>
              <a:gd name="connsiteX53" fmla="*/ 4523484 w 8636594"/>
              <a:gd name="connsiteY53" fmla="*/ 5507747 h 6543344"/>
              <a:gd name="connsiteX54" fmla="*/ 4555580 w 8636594"/>
              <a:gd name="connsiteY54" fmla="*/ 5478687 h 6543344"/>
              <a:gd name="connsiteX55" fmla="*/ 4587347 w 8636594"/>
              <a:gd name="connsiteY55" fmla="*/ 5449380 h 6543344"/>
              <a:gd name="connsiteX56" fmla="*/ 4618793 w 8636594"/>
              <a:gd name="connsiteY56" fmla="*/ 5419830 h 6543344"/>
              <a:gd name="connsiteX57" fmla="*/ 4649922 w 8636594"/>
              <a:gd name="connsiteY57" fmla="*/ 5390040 h 6543344"/>
              <a:gd name="connsiteX58" fmla="*/ 4680742 w 8636594"/>
              <a:gd name="connsiteY58" fmla="*/ 5360014 h 6543344"/>
              <a:gd name="connsiteX59" fmla="*/ 4711259 w 8636594"/>
              <a:gd name="connsiteY59" fmla="*/ 5329755 h 6543344"/>
              <a:gd name="connsiteX60" fmla="*/ 4741478 w 8636594"/>
              <a:gd name="connsiteY60" fmla="*/ 5299266 h 6543344"/>
              <a:gd name="connsiteX61" fmla="*/ 4771408 w 8636594"/>
              <a:gd name="connsiteY61" fmla="*/ 5268551 h 6543344"/>
              <a:gd name="connsiteX62" fmla="*/ 4801053 w 8636594"/>
              <a:gd name="connsiteY62" fmla="*/ 5237614 h 6543344"/>
              <a:gd name="connsiteX63" fmla="*/ 4830420 w 8636594"/>
              <a:gd name="connsiteY63" fmla="*/ 5206458 h 6543344"/>
              <a:gd name="connsiteX64" fmla="*/ 4859516 w 8636594"/>
              <a:gd name="connsiteY64" fmla="*/ 5175087 h 6543344"/>
              <a:gd name="connsiteX65" fmla="*/ 4888347 w 8636594"/>
              <a:gd name="connsiteY65" fmla="*/ 5143504 h 6543344"/>
              <a:gd name="connsiteX66" fmla="*/ 4916919 w 8636594"/>
              <a:gd name="connsiteY66" fmla="*/ 5111713 h 6543344"/>
              <a:gd name="connsiteX67" fmla="*/ 4945238 w 8636594"/>
              <a:gd name="connsiteY67" fmla="*/ 5079717 h 6543344"/>
              <a:gd name="connsiteX68" fmla="*/ 4973311 w 8636594"/>
              <a:gd name="connsiteY68" fmla="*/ 5047519 h 6543344"/>
              <a:gd name="connsiteX69" fmla="*/ 5001145 w 8636594"/>
              <a:gd name="connsiteY69" fmla="*/ 5015124 h 6543344"/>
              <a:gd name="connsiteX70" fmla="*/ 5028745 w 8636594"/>
              <a:gd name="connsiteY70" fmla="*/ 4982535 h 6543344"/>
              <a:gd name="connsiteX71" fmla="*/ 5056117 w 8636594"/>
              <a:gd name="connsiteY71" fmla="*/ 4949755 h 6543344"/>
              <a:gd name="connsiteX72" fmla="*/ 5083269 w 8636594"/>
              <a:gd name="connsiteY72" fmla="*/ 4916787 h 6543344"/>
              <a:gd name="connsiteX73" fmla="*/ 5110207 w 8636594"/>
              <a:gd name="connsiteY73" fmla="*/ 4883636 h 6543344"/>
              <a:gd name="connsiteX74" fmla="*/ 5136937 w 8636594"/>
              <a:gd name="connsiteY74" fmla="*/ 4850305 h 6543344"/>
              <a:gd name="connsiteX75" fmla="*/ 5163464 w 8636594"/>
              <a:gd name="connsiteY75" fmla="*/ 4816797 h 6543344"/>
              <a:gd name="connsiteX76" fmla="*/ 5215940 w 8636594"/>
              <a:gd name="connsiteY76" fmla="*/ 4749265 h 6543344"/>
              <a:gd name="connsiteX77" fmla="*/ 5267684 w 8636594"/>
              <a:gd name="connsiteY77" fmla="*/ 4681068 h 6543344"/>
              <a:gd name="connsiteX78" fmla="*/ 5318748 w 8636594"/>
              <a:gd name="connsiteY78" fmla="*/ 4612234 h 6543344"/>
              <a:gd name="connsiteX79" fmla="*/ 5369182 w 8636594"/>
              <a:gd name="connsiteY79" fmla="*/ 4542793 h 6543344"/>
              <a:gd name="connsiteX80" fmla="*/ 5419038 w 8636594"/>
              <a:gd name="connsiteY80" fmla="*/ 4472771 h 6543344"/>
              <a:gd name="connsiteX81" fmla="*/ 5468365 w 8636594"/>
              <a:gd name="connsiteY81" fmla="*/ 4402196 h 6543344"/>
              <a:gd name="connsiteX82" fmla="*/ 5517215 w 8636594"/>
              <a:gd name="connsiteY82" fmla="*/ 4331098 h 6543344"/>
              <a:gd name="connsiteX83" fmla="*/ 5565637 w 8636594"/>
              <a:gd name="connsiteY83" fmla="*/ 4259503 h 6543344"/>
              <a:gd name="connsiteX84" fmla="*/ 5613684 w 8636594"/>
              <a:gd name="connsiteY84" fmla="*/ 4187441 h 6543344"/>
              <a:gd name="connsiteX85" fmla="*/ 5685160 w 8636594"/>
              <a:gd name="connsiteY85" fmla="*/ 4078531 h 6543344"/>
              <a:gd name="connsiteX86" fmla="*/ 5756074 w 8636594"/>
              <a:gd name="connsiteY86" fmla="*/ 3968727 h 6543344"/>
              <a:gd name="connsiteX87" fmla="*/ 5873483 w 8636594"/>
              <a:gd name="connsiteY87" fmla="*/ 3783989 h 6543344"/>
              <a:gd name="connsiteX88" fmla="*/ 6203209 w 8636594"/>
              <a:gd name="connsiteY88" fmla="*/ 3258640 h 6543344"/>
              <a:gd name="connsiteX89" fmla="*/ 6299430 w 8636594"/>
              <a:gd name="connsiteY89" fmla="*/ 3107321 h 6543344"/>
              <a:gd name="connsiteX90" fmla="*/ 6372650 w 8636594"/>
              <a:gd name="connsiteY90" fmla="*/ 2993735 h 6543344"/>
              <a:gd name="connsiteX91" fmla="*/ 6453197 w 8636594"/>
              <a:gd name="connsiteY91" fmla="*/ 2869788 h 6543344"/>
              <a:gd name="connsiteX92" fmla="*/ 6564167 w 8636594"/>
              <a:gd name="connsiteY92" fmla="*/ 2696807 h 6543344"/>
              <a:gd name="connsiteX93" fmla="*/ 6976233 w 8636594"/>
              <a:gd name="connsiteY93" fmla="*/ 2045274 h 6543344"/>
              <a:gd name="connsiteX94" fmla="*/ 7086755 w 8636594"/>
              <a:gd name="connsiteY94" fmla="*/ 1872743 h 6543344"/>
              <a:gd name="connsiteX95" fmla="*/ 7170279 w 8636594"/>
              <a:gd name="connsiteY95" fmla="*/ 1744202 h 6543344"/>
              <a:gd name="connsiteX96" fmla="*/ 7226351 w 8636594"/>
              <a:gd name="connsiteY96" fmla="*/ 1659017 h 6543344"/>
              <a:gd name="connsiteX97" fmla="*/ 7282789 w 8636594"/>
              <a:gd name="connsiteY97" fmla="*/ 1574303 h 6543344"/>
              <a:gd name="connsiteX98" fmla="*/ 7339643 w 8636594"/>
              <a:gd name="connsiteY98" fmla="*/ 1490113 h 6543344"/>
              <a:gd name="connsiteX99" fmla="*/ 7396957 w 8636594"/>
              <a:gd name="connsiteY99" fmla="*/ 1406503 h 6543344"/>
              <a:gd name="connsiteX100" fmla="*/ 7454781 w 8636594"/>
              <a:gd name="connsiteY100" fmla="*/ 1323526 h 6543344"/>
              <a:gd name="connsiteX101" fmla="*/ 7513161 w 8636594"/>
              <a:gd name="connsiteY101" fmla="*/ 1241237 h 6543344"/>
              <a:gd name="connsiteX102" fmla="*/ 7572144 w 8636594"/>
              <a:gd name="connsiteY102" fmla="*/ 1159689 h 6543344"/>
              <a:gd name="connsiteX103" fmla="*/ 7601877 w 8636594"/>
              <a:gd name="connsiteY103" fmla="*/ 1119210 h 6543344"/>
              <a:gd name="connsiteX104" fmla="*/ 7631779 w 8636594"/>
              <a:gd name="connsiteY104" fmla="*/ 1078937 h 6543344"/>
              <a:gd name="connsiteX105" fmla="*/ 7661855 w 8636594"/>
              <a:gd name="connsiteY105" fmla="*/ 1038876 h 6543344"/>
              <a:gd name="connsiteX106" fmla="*/ 7692111 w 8636594"/>
              <a:gd name="connsiteY106" fmla="*/ 999035 h 6543344"/>
              <a:gd name="connsiteX107" fmla="*/ 7722554 w 8636594"/>
              <a:gd name="connsiteY107" fmla="*/ 959419 h 6543344"/>
              <a:gd name="connsiteX108" fmla="*/ 7753190 w 8636594"/>
              <a:gd name="connsiteY108" fmla="*/ 920037 h 6543344"/>
              <a:gd name="connsiteX109" fmla="*/ 7784023 w 8636594"/>
              <a:gd name="connsiteY109" fmla="*/ 880894 h 6543344"/>
              <a:gd name="connsiteX110" fmla="*/ 7815061 w 8636594"/>
              <a:gd name="connsiteY110" fmla="*/ 841997 h 6543344"/>
              <a:gd name="connsiteX111" fmla="*/ 7846308 w 8636594"/>
              <a:gd name="connsiteY111" fmla="*/ 803354 h 6543344"/>
              <a:gd name="connsiteX112" fmla="*/ 7877772 w 8636594"/>
              <a:gd name="connsiteY112" fmla="*/ 764970 h 6543344"/>
              <a:gd name="connsiteX113" fmla="*/ 7909458 w 8636594"/>
              <a:gd name="connsiteY113" fmla="*/ 726853 h 6543344"/>
              <a:gd name="connsiteX114" fmla="*/ 7941371 w 8636594"/>
              <a:gd name="connsiteY114" fmla="*/ 689010 h 6543344"/>
              <a:gd name="connsiteX115" fmla="*/ 7973518 w 8636594"/>
              <a:gd name="connsiteY115" fmla="*/ 651447 h 6543344"/>
              <a:gd name="connsiteX116" fmla="*/ 8005905 w 8636594"/>
              <a:gd name="connsiteY116" fmla="*/ 614171 h 6543344"/>
              <a:gd name="connsiteX117" fmla="*/ 8038538 w 8636594"/>
              <a:gd name="connsiteY117" fmla="*/ 577189 h 6543344"/>
              <a:gd name="connsiteX118" fmla="*/ 8071421 w 8636594"/>
              <a:gd name="connsiteY118" fmla="*/ 540507 h 6543344"/>
              <a:gd name="connsiteX119" fmla="*/ 8104563 w 8636594"/>
              <a:gd name="connsiteY119" fmla="*/ 504132 h 6543344"/>
              <a:gd name="connsiteX120" fmla="*/ 8137967 w 8636594"/>
              <a:gd name="connsiteY120" fmla="*/ 468072 h 6543344"/>
              <a:gd name="connsiteX121" fmla="*/ 8171641 w 8636594"/>
              <a:gd name="connsiteY121" fmla="*/ 432332 h 6543344"/>
              <a:gd name="connsiteX122" fmla="*/ 8205590 w 8636594"/>
              <a:gd name="connsiteY122" fmla="*/ 396920 h 6543344"/>
              <a:gd name="connsiteX123" fmla="*/ 8239820 w 8636594"/>
              <a:gd name="connsiteY123" fmla="*/ 361843 h 6543344"/>
              <a:gd name="connsiteX124" fmla="*/ 8274337 w 8636594"/>
              <a:gd name="connsiteY124" fmla="*/ 327107 h 6543344"/>
              <a:gd name="connsiteX125" fmla="*/ 8309147 w 8636594"/>
              <a:gd name="connsiteY125" fmla="*/ 292718 h 6543344"/>
              <a:gd name="connsiteX126" fmla="*/ 8344256 w 8636594"/>
              <a:gd name="connsiteY126" fmla="*/ 258685 h 6543344"/>
              <a:gd name="connsiteX127" fmla="*/ 8379669 w 8636594"/>
              <a:gd name="connsiteY127" fmla="*/ 225013 h 6543344"/>
              <a:gd name="connsiteX128" fmla="*/ 8415394 w 8636594"/>
              <a:gd name="connsiteY128" fmla="*/ 191709 h 6543344"/>
              <a:gd name="connsiteX129" fmla="*/ 8451434 w 8636594"/>
              <a:gd name="connsiteY129" fmla="*/ 158780 h 6543344"/>
              <a:gd name="connsiteX130" fmla="*/ 8487798 w 8636594"/>
              <a:gd name="connsiteY130" fmla="*/ 126233 h 6543344"/>
              <a:gd name="connsiteX131" fmla="*/ 8524489 w 8636594"/>
              <a:gd name="connsiteY131" fmla="*/ 94075 h 6543344"/>
              <a:gd name="connsiteX132" fmla="*/ 8561515 w 8636594"/>
              <a:gd name="connsiteY132" fmla="*/ 62312 h 6543344"/>
              <a:gd name="connsiteX133" fmla="*/ 8598881 w 8636594"/>
              <a:gd name="connsiteY133" fmla="*/ 30951 h 6543344"/>
              <a:gd name="connsiteX134" fmla="*/ 8636594 w 8636594"/>
              <a:gd name="connsiteY134" fmla="*/ 0 h 6543344"/>
              <a:gd name="connsiteX0" fmla="*/ 8636594 w 8636594"/>
              <a:gd name="connsiteY0" fmla="*/ 0 h 6530269"/>
              <a:gd name="connsiteX1" fmla="*/ 5293 w 8636594"/>
              <a:gd name="connsiteY1" fmla="*/ 0 h 6530269"/>
              <a:gd name="connsiteX2" fmla="*/ 0 w 8636594"/>
              <a:gd name="connsiteY2" fmla="*/ 5587843 h 6530269"/>
              <a:gd name="connsiteX3" fmla="*/ 1594033 w 8636594"/>
              <a:gd name="connsiteY3" fmla="*/ 5600057 h 6530269"/>
              <a:gd name="connsiteX4" fmla="*/ 1686068 w 8636594"/>
              <a:gd name="connsiteY4" fmla="*/ 5599745 h 6530269"/>
              <a:gd name="connsiteX5" fmla="*/ 2527618 w 8636594"/>
              <a:gd name="connsiteY5" fmla="*/ 6530269 h 6530269"/>
              <a:gd name="connsiteX6" fmla="*/ 2582304 w 8636594"/>
              <a:gd name="connsiteY6" fmla="*/ 6516778 h 6530269"/>
              <a:gd name="connsiteX7" fmla="*/ 2636364 w 8636594"/>
              <a:gd name="connsiteY7" fmla="*/ 6502876 h 6530269"/>
              <a:gd name="connsiteX8" fmla="*/ 2689804 w 8636594"/>
              <a:gd name="connsiteY8" fmla="*/ 6488565 h 6530269"/>
              <a:gd name="connsiteX9" fmla="*/ 2742629 w 8636594"/>
              <a:gd name="connsiteY9" fmla="*/ 6473849 h 6530269"/>
              <a:gd name="connsiteX10" fmla="*/ 2794848 w 8636594"/>
              <a:gd name="connsiteY10" fmla="*/ 6458731 h 6530269"/>
              <a:gd name="connsiteX11" fmla="*/ 2846466 w 8636594"/>
              <a:gd name="connsiteY11" fmla="*/ 6443216 h 6530269"/>
              <a:gd name="connsiteX12" fmla="*/ 2897488 w 8636594"/>
              <a:gd name="connsiteY12" fmla="*/ 6427305 h 6530269"/>
              <a:gd name="connsiteX13" fmla="*/ 2947923 w 8636594"/>
              <a:gd name="connsiteY13" fmla="*/ 6411004 h 6530269"/>
              <a:gd name="connsiteX14" fmla="*/ 2997775 w 8636594"/>
              <a:gd name="connsiteY14" fmla="*/ 6394316 h 6530269"/>
              <a:gd name="connsiteX15" fmla="*/ 3047052 w 8636594"/>
              <a:gd name="connsiteY15" fmla="*/ 6377243 h 6530269"/>
              <a:gd name="connsiteX16" fmla="*/ 3095759 w 8636594"/>
              <a:gd name="connsiteY16" fmla="*/ 6359791 h 6530269"/>
              <a:gd name="connsiteX17" fmla="*/ 3143903 w 8636594"/>
              <a:gd name="connsiteY17" fmla="*/ 6341961 h 6530269"/>
              <a:gd name="connsiteX18" fmla="*/ 3191491 w 8636594"/>
              <a:gd name="connsiteY18" fmla="*/ 6323757 h 6530269"/>
              <a:gd name="connsiteX19" fmla="*/ 3238528 w 8636594"/>
              <a:gd name="connsiteY19" fmla="*/ 6305184 h 6530269"/>
              <a:gd name="connsiteX20" fmla="*/ 3285021 w 8636594"/>
              <a:gd name="connsiteY20" fmla="*/ 6286245 h 6530269"/>
              <a:gd name="connsiteX21" fmla="*/ 3330977 w 8636594"/>
              <a:gd name="connsiteY21" fmla="*/ 6266942 h 6530269"/>
              <a:gd name="connsiteX22" fmla="*/ 3376401 w 8636594"/>
              <a:gd name="connsiteY22" fmla="*/ 6247281 h 6530269"/>
              <a:gd name="connsiteX23" fmla="*/ 3421300 w 8636594"/>
              <a:gd name="connsiteY23" fmla="*/ 6227263 h 6530269"/>
              <a:gd name="connsiteX24" fmla="*/ 3465680 w 8636594"/>
              <a:gd name="connsiteY24" fmla="*/ 6206893 h 6530269"/>
              <a:gd name="connsiteX25" fmla="*/ 3509548 w 8636594"/>
              <a:gd name="connsiteY25" fmla="*/ 6186174 h 6530269"/>
              <a:gd name="connsiteX26" fmla="*/ 3552910 w 8636594"/>
              <a:gd name="connsiteY26" fmla="*/ 6165110 h 6530269"/>
              <a:gd name="connsiteX27" fmla="*/ 3595773 w 8636594"/>
              <a:gd name="connsiteY27" fmla="*/ 6143704 h 6530269"/>
              <a:gd name="connsiteX28" fmla="*/ 3638142 w 8636594"/>
              <a:gd name="connsiteY28" fmla="*/ 6121960 h 6530269"/>
              <a:gd name="connsiteX29" fmla="*/ 3680024 w 8636594"/>
              <a:gd name="connsiteY29" fmla="*/ 6099881 h 6530269"/>
              <a:gd name="connsiteX30" fmla="*/ 3721426 w 8636594"/>
              <a:gd name="connsiteY30" fmla="*/ 6077471 h 6530269"/>
              <a:gd name="connsiteX31" fmla="*/ 3762353 w 8636594"/>
              <a:gd name="connsiteY31" fmla="*/ 6054733 h 6530269"/>
              <a:gd name="connsiteX32" fmla="*/ 3802812 w 8636594"/>
              <a:gd name="connsiteY32" fmla="*/ 6031671 h 6530269"/>
              <a:gd name="connsiteX33" fmla="*/ 3842810 w 8636594"/>
              <a:gd name="connsiteY33" fmla="*/ 6008288 h 6530269"/>
              <a:gd name="connsiteX34" fmla="*/ 3882352 w 8636594"/>
              <a:gd name="connsiteY34" fmla="*/ 5984588 h 6530269"/>
              <a:gd name="connsiteX35" fmla="*/ 3921445 w 8636594"/>
              <a:gd name="connsiteY35" fmla="*/ 5960574 h 6530269"/>
              <a:gd name="connsiteX36" fmla="*/ 3960096 w 8636594"/>
              <a:gd name="connsiteY36" fmla="*/ 5936250 h 6530269"/>
              <a:gd name="connsiteX37" fmla="*/ 3998311 w 8636594"/>
              <a:gd name="connsiteY37" fmla="*/ 5911619 h 6530269"/>
              <a:gd name="connsiteX38" fmla="*/ 4036095 w 8636594"/>
              <a:gd name="connsiteY38" fmla="*/ 5886685 h 6530269"/>
              <a:gd name="connsiteX39" fmla="*/ 4073456 w 8636594"/>
              <a:gd name="connsiteY39" fmla="*/ 5861452 h 6530269"/>
              <a:gd name="connsiteX40" fmla="*/ 4110400 w 8636594"/>
              <a:gd name="connsiteY40" fmla="*/ 5835922 h 6530269"/>
              <a:gd name="connsiteX41" fmla="*/ 4146933 w 8636594"/>
              <a:gd name="connsiteY41" fmla="*/ 5810100 h 6530269"/>
              <a:gd name="connsiteX42" fmla="*/ 4183061 w 8636594"/>
              <a:gd name="connsiteY42" fmla="*/ 5783988 h 6530269"/>
              <a:gd name="connsiteX43" fmla="*/ 4218791 w 8636594"/>
              <a:gd name="connsiteY43" fmla="*/ 5757591 h 6530269"/>
              <a:gd name="connsiteX44" fmla="*/ 4254129 w 8636594"/>
              <a:gd name="connsiteY44" fmla="*/ 5730912 h 6530269"/>
              <a:gd name="connsiteX45" fmla="*/ 4289081 w 8636594"/>
              <a:gd name="connsiteY45" fmla="*/ 5703955 h 6530269"/>
              <a:gd name="connsiteX46" fmla="*/ 4323654 w 8636594"/>
              <a:gd name="connsiteY46" fmla="*/ 5676722 h 6530269"/>
              <a:gd name="connsiteX47" fmla="*/ 4357854 w 8636594"/>
              <a:gd name="connsiteY47" fmla="*/ 5649218 h 6530269"/>
              <a:gd name="connsiteX48" fmla="*/ 4391688 w 8636594"/>
              <a:gd name="connsiteY48" fmla="*/ 5621446 h 6530269"/>
              <a:gd name="connsiteX49" fmla="*/ 4425162 w 8636594"/>
              <a:gd name="connsiteY49" fmla="*/ 5593409 h 6530269"/>
              <a:gd name="connsiteX50" fmla="*/ 4458281 w 8636594"/>
              <a:gd name="connsiteY50" fmla="*/ 5565111 h 6530269"/>
              <a:gd name="connsiteX51" fmla="*/ 4491053 w 8636594"/>
              <a:gd name="connsiteY51" fmla="*/ 5536556 h 6530269"/>
              <a:gd name="connsiteX52" fmla="*/ 4523484 w 8636594"/>
              <a:gd name="connsiteY52" fmla="*/ 5507747 h 6530269"/>
              <a:gd name="connsiteX53" fmla="*/ 4555580 w 8636594"/>
              <a:gd name="connsiteY53" fmla="*/ 5478687 h 6530269"/>
              <a:gd name="connsiteX54" fmla="*/ 4587347 w 8636594"/>
              <a:gd name="connsiteY54" fmla="*/ 5449380 h 6530269"/>
              <a:gd name="connsiteX55" fmla="*/ 4618793 w 8636594"/>
              <a:gd name="connsiteY55" fmla="*/ 5419830 h 6530269"/>
              <a:gd name="connsiteX56" fmla="*/ 4649922 w 8636594"/>
              <a:gd name="connsiteY56" fmla="*/ 5390040 h 6530269"/>
              <a:gd name="connsiteX57" fmla="*/ 4680742 w 8636594"/>
              <a:gd name="connsiteY57" fmla="*/ 5360014 h 6530269"/>
              <a:gd name="connsiteX58" fmla="*/ 4711259 w 8636594"/>
              <a:gd name="connsiteY58" fmla="*/ 5329755 h 6530269"/>
              <a:gd name="connsiteX59" fmla="*/ 4741478 w 8636594"/>
              <a:gd name="connsiteY59" fmla="*/ 5299266 h 6530269"/>
              <a:gd name="connsiteX60" fmla="*/ 4771408 w 8636594"/>
              <a:gd name="connsiteY60" fmla="*/ 5268551 h 6530269"/>
              <a:gd name="connsiteX61" fmla="*/ 4801053 w 8636594"/>
              <a:gd name="connsiteY61" fmla="*/ 5237614 h 6530269"/>
              <a:gd name="connsiteX62" fmla="*/ 4830420 w 8636594"/>
              <a:gd name="connsiteY62" fmla="*/ 5206458 h 6530269"/>
              <a:gd name="connsiteX63" fmla="*/ 4859516 w 8636594"/>
              <a:gd name="connsiteY63" fmla="*/ 5175087 h 6530269"/>
              <a:gd name="connsiteX64" fmla="*/ 4888347 w 8636594"/>
              <a:gd name="connsiteY64" fmla="*/ 5143504 h 6530269"/>
              <a:gd name="connsiteX65" fmla="*/ 4916919 w 8636594"/>
              <a:gd name="connsiteY65" fmla="*/ 5111713 h 6530269"/>
              <a:gd name="connsiteX66" fmla="*/ 4945238 w 8636594"/>
              <a:gd name="connsiteY66" fmla="*/ 5079717 h 6530269"/>
              <a:gd name="connsiteX67" fmla="*/ 4973311 w 8636594"/>
              <a:gd name="connsiteY67" fmla="*/ 5047519 h 6530269"/>
              <a:gd name="connsiteX68" fmla="*/ 5001145 w 8636594"/>
              <a:gd name="connsiteY68" fmla="*/ 5015124 h 6530269"/>
              <a:gd name="connsiteX69" fmla="*/ 5028745 w 8636594"/>
              <a:gd name="connsiteY69" fmla="*/ 4982535 h 6530269"/>
              <a:gd name="connsiteX70" fmla="*/ 5056117 w 8636594"/>
              <a:gd name="connsiteY70" fmla="*/ 4949755 h 6530269"/>
              <a:gd name="connsiteX71" fmla="*/ 5083269 w 8636594"/>
              <a:gd name="connsiteY71" fmla="*/ 4916787 h 6530269"/>
              <a:gd name="connsiteX72" fmla="*/ 5110207 w 8636594"/>
              <a:gd name="connsiteY72" fmla="*/ 4883636 h 6530269"/>
              <a:gd name="connsiteX73" fmla="*/ 5136937 w 8636594"/>
              <a:gd name="connsiteY73" fmla="*/ 4850305 h 6530269"/>
              <a:gd name="connsiteX74" fmla="*/ 5163464 w 8636594"/>
              <a:gd name="connsiteY74" fmla="*/ 4816797 h 6530269"/>
              <a:gd name="connsiteX75" fmla="*/ 5215940 w 8636594"/>
              <a:gd name="connsiteY75" fmla="*/ 4749265 h 6530269"/>
              <a:gd name="connsiteX76" fmla="*/ 5267684 w 8636594"/>
              <a:gd name="connsiteY76" fmla="*/ 4681068 h 6530269"/>
              <a:gd name="connsiteX77" fmla="*/ 5318748 w 8636594"/>
              <a:gd name="connsiteY77" fmla="*/ 4612234 h 6530269"/>
              <a:gd name="connsiteX78" fmla="*/ 5369182 w 8636594"/>
              <a:gd name="connsiteY78" fmla="*/ 4542793 h 6530269"/>
              <a:gd name="connsiteX79" fmla="*/ 5419038 w 8636594"/>
              <a:gd name="connsiteY79" fmla="*/ 4472771 h 6530269"/>
              <a:gd name="connsiteX80" fmla="*/ 5468365 w 8636594"/>
              <a:gd name="connsiteY80" fmla="*/ 4402196 h 6530269"/>
              <a:gd name="connsiteX81" fmla="*/ 5517215 w 8636594"/>
              <a:gd name="connsiteY81" fmla="*/ 4331098 h 6530269"/>
              <a:gd name="connsiteX82" fmla="*/ 5565637 w 8636594"/>
              <a:gd name="connsiteY82" fmla="*/ 4259503 h 6530269"/>
              <a:gd name="connsiteX83" fmla="*/ 5613684 w 8636594"/>
              <a:gd name="connsiteY83" fmla="*/ 4187441 h 6530269"/>
              <a:gd name="connsiteX84" fmla="*/ 5685160 w 8636594"/>
              <a:gd name="connsiteY84" fmla="*/ 4078531 h 6530269"/>
              <a:gd name="connsiteX85" fmla="*/ 5756074 w 8636594"/>
              <a:gd name="connsiteY85" fmla="*/ 3968727 h 6530269"/>
              <a:gd name="connsiteX86" fmla="*/ 5873483 w 8636594"/>
              <a:gd name="connsiteY86" fmla="*/ 3783989 h 6530269"/>
              <a:gd name="connsiteX87" fmla="*/ 6203209 w 8636594"/>
              <a:gd name="connsiteY87" fmla="*/ 3258640 h 6530269"/>
              <a:gd name="connsiteX88" fmla="*/ 6299430 w 8636594"/>
              <a:gd name="connsiteY88" fmla="*/ 3107321 h 6530269"/>
              <a:gd name="connsiteX89" fmla="*/ 6372650 w 8636594"/>
              <a:gd name="connsiteY89" fmla="*/ 2993735 h 6530269"/>
              <a:gd name="connsiteX90" fmla="*/ 6453197 w 8636594"/>
              <a:gd name="connsiteY90" fmla="*/ 2869788 h 6530269"/>
              <a:gd name="connsiteX91" fmla="*/ 6564167 w 8636594"/>
              <a:gd name="connsiteY91" fmla="*/ 2696807 h 6530269"/>
              <a:gd name="connsiteX92" fmla="*/ 6976233 w 8636594"/>
              <a:gd name="connsiteY92" fmla="*/ 2045274 h 6530269"/>
              <a:gd name="connsiteX93" fmla="*/ 7086755 w 8636594"/>
              <a:gd name="connsiteY93" fmla="*/ 1872743 h 6530269"/>
              <a:gd name="connsiteX94" fmla="*/ 7170279 w 8636594"/>
              <a:gd name="connsiteY94" fmla="*/ 1744202 h 6530269"/>
              <a:gd name="connsiteX95" fmla="*/ 7226351 w 8636594"/>
              <a:gd name="connsiteY95" fmla="*/ 1659017 h 6530269"/>
              <a:gd name="connsiteX96" fmla="*/ 7282789 w 8636594"/>
              <a:gd name="connsiteY96" fmla="*/ 1574303 h 6530269"/>
              <a:gd name="connsiteX97" fmla="*/ 7339643 w 8636594"/>
              <a:gd name="connsiteY97" fmla="*/ 1490113 h 6530269"/>
              <a:gd name="connsiteX98" fmla="*/ 7396957 w 8636594"/>
              <a:gd name="connsiteY98" fmla="*/ 1406503 h 6530269"/>
              <a:gd name="connsiteX99" fmla="*/ 7454781 w 8636594"/>
              <a:gd name="connsiteY99" fmla="*/ 1323526 h 6530269"/>
              <a:gd name="connsiteX100" fmla="*/ 7513161 w 8636594"/>
              <a:gd name="connsiteY100" fmla="*/ 1241237 h 6530269"/>
              <a:gd name="connsiteX101" fmla="*/ 7572144 w 8636594"/>
              <a:gd name="connsiteY101" fmla="*/ 1159689 h 6530269"/>
              <a:gd name="connsiteX102" fmla="*/ 7601877 w 8636594"/>
              <a:gd name="connsiteY102" fmla="*/ 1119210 h 6530269"/>
              <a:gd name="connsiteX103" fmla="*/ 7631779 w 8636594"/>
              <a:gd name="connsiteY103" fmla="*/ 1078937 h 6530269"/>
              <a:gd name="connsiteX104" fmla="*/ 7661855 w 8636594"/>
              <a:gd name="connsiteY104" fmla="*/ 1038876 h 6530269"/>
              <a:gd name="connsiteX105" fmla="*/ 7692111 w 8636594"/>
              <a:gd name="connsiteY105" fmla="*/ 999035 h 6530269"/>
              <a:gd name="connsiteX106" fmla="*/ 7722554 w 8636594"/>
              <a:gd name="connsiteY106" fmla="*/ 959419 h 6530269"/>
              <a:gd name="connsiteX107" fmla="*/ 7753190 w 8636594"/>
              <a:gd name="connsiteY107" fmla="*/ 920037 h 6530269"/>
              <a:gd name="connsiteX108" fmla="*/ 7784023 w 8636594"/>
              <a:gd name="connsiteY108" fmla="*/ 880894 h 6530269"/>
              <a:gd name="connsiteX109" fmla="*/ 7815061 w 8636594"/>
              <a:gd name="connsiteY109" fmla="*/ 841997 h 6530269"/>
              <a:gd name="connsiteX110" fmla="*/ 7846308 w 8636594"/>
              <a:gd name="connsiteY110" fmla="*/ 803354 h 6530269"/>
              <a:gd name="connsiteX111" fmla="*/ 7877772 w 8636594"/>
              <a:gd name="connsiteY111" fmla="*/ 764970 h 6530269"/>
              <a:gd name="connsiteX112" fmla="*/ 7909458 w 8636594"/>
              <a:gd name="connsiteY112" fmla="*/ 726853 h 6530269"/>
              <a:gd name="connsiteX113" fmla="*/ 7941371 w 8636594"/>
              <a:gd name="connsiteY113" fmla="*/ 689010 h 6530269"/>
              <a:gd name="connsiteX114" fmla="*/ 7973518 w 8636594"/>
              <a:gd name="connsiteY114" fmla="*/ 651447 h 6530269"/>
              <a:gd name="connsiteX115" fmla="*/ 8005905 w 8636594"/>
              <a:gd name="connsiteY115" fmla="*/ 614171 h 6530269"/>
              <a:gd name="connsiteX116" fmla="*/ 8038538 w 8636594"/>
              <a:gd name="connsiteY116" fmla="*/ 577189 h 6530269"/>
              <a:gd name="connsiteX117" fmla="*/ 8071421 w 8636594"/>
              <a:gd name="connsiteY117" fmla="*/ 540507 h 6530269"/>
              <a:gd name="connsiteX118" fmla="*/ 8104563 w 8636594"/>
              <a:gd name="connsiteY118" fmla="*/ 504132 h 6530269"/>
              <a:gd name="connsiteX119" fmla="*/ 8137967 w 8636594"/>
              <a:gd name="connsiteY119" fmla="*/ 468072 h 6530269"/>
              <a:gd name="connsiteX120" fmla="*/ 8171641 w 8636594"/>
              <a:gd name="connsiteY120" fmla="*/ 432332 h 6530269"/>
              <a:gd name="connsiteX121" fmla="*/ 8205590 w 8636594"/>
              <a:gd name="connsiteY121" fmla="*/ 396920 h 6530269"/>
              <a:gd name="connsiteX122" fmla="*/ 8239820 w 8636594"/>
              <a:gd name="connsiteY122" fmla="*/ 361843 h 6530269"/>
              <a:gd name="connsiteX123" fmla="*/ 8274337 w 8636594"/>
              <a:gd name="connsiteY123" fmla="*/ 327107 h 6530269"/>
              <a:gd name="connsiteX124" fmla="*/ 8309147 w 8636594"/>
              <a:gd name="connsiteY124" fmla="*/ 292718 h 6530269"/>
              <a:gd name="connsiteX125" fmla="*/ 8344256 w 8636594"/>
              <a:gd name="connsiteY125" fmla="*/ 258685 h 6530269"/>
              <a:gd name="connsiteX126" fmla="*/ 8379669 w 8636594"/>
              <a:gd name="connsiteY126" fmla="*/ 225013 h 6530269"/>
              <a:gd name="connsiteX127" fmla="*/ 8415394 w 8636594"/>
              <a:gd name="connsiteY127" fmla="*/ 191709 h 6530269"/>
              <a:gd name="connsiteX128" fmla="*/ 8451434 w 8636594"/>
              <a:gd name="connsiteY128" fmla="*/ 158780 h 6530269"/>
              <a:gd name="connsiteX129" fmla="*/ 8487798 w 8636594"/>
              <a:gd name="connsiteY129" fmla="*/ 126233 h 6530269"/>
              <a:gd name="connsiteX130" fmla="*/ 8524489 w 8636594"/>
              <a:gd name="connsiteY130" fmla="*/ 94075 h 6530269"/>
              <a:gd name="connsiteX131" fmla="*/ 8561515 w 8636594"/>
              <a:gd name="connsiteY131" fmla="*/ 62312 h 6530269"/>
              <a:gd name="connsiteX132" fmla="*/ 8598881 w 8636594"/>
              <a:gd name="connsiteY132" fmla="*/ 30951 h 6530269"/>
              <a:gd name="connsiteX133" fmla="*/ 8636594 w 8636594"/>
              <a:gd name="connsiteY133" fmla="*/ 0 h 6530269"/>
              <a:gd name="connsiteX0" fmla="*/ 8636594 w 8636594"/>
              <a:gd name="connsiteY0" fmla="*/ 0 h 6516778"/>
              <a:gd name="connsiteX1" fmla="*/ 5293 w 8636594"/>
              <a:gd name="connsiteY1" fmla="*/ 0 h 6516778"/>
              <a:gd name="connsiteX2" fmla="*/ 0 w 8636594"/>
              <a:gd name="connsiteY2" fmla="*/ 5587843 h 6516778"/>
              <a:gd name="connsiteX3" fmla="*/ 1594033 w 8636594"/>
              <a:gd name="connsiteY3" fmla="*/ 5600057 h 6516778"/>
              <a:gd name="connsiteX4" fmla="*/ 1686068 w 8636594"/>
              <a:gd name="connsiteY4" fmla="*/ 5599745 h 6516778"/>
              <a:gd name="connsiteX5" fmla="*/ 2582304 w 8636594"/>
              <a:gd name="connsiteY5" fmla="*/ 6516778 h 6516778"/>
              <a:gd name="connsiteX6" fmla="*/ 2636364 w 8636594"/>
              <a:gd name="connsiteY6" fmla="*/ 6502876 h 6516778"/>
              <a:gd name="connsiteX7" fmla="*/ 2689804 w 8636594"/>
              <a:gd name="connsiteY7" fmla="*/ 6488565 h 6516778"/>
              <a:gd name="connsiteX8" fmla="*/ 2742629 w 8636594"/>
              <a:gd name="connsiteY8" fmla="*/ 6473849 h 6516778"/>
              <a:gd name="connsiteX9" fmla="*/ 2794848 w 8636594"/>
              <a:gd name="connsiteY9" fmla="*/ 6458731 h 6516778"/>
              <a:gd name="connsiteX10" fmla="*/ 2846466 w 8636594"/>
              <a:gd name="connsiteY10" fmla="*/ 6443216 h 6516778"/>
              <a:gd name="connsiteX11" fmla="*/ 2897488 w 8636594"/>
              <a:gd name="connsiteY11" fmla="*/ 6427305 h 6516778"/>
              <a:gd name="connsiteX12" fmla="*/ 2947923 w 8636594"/>
              <a:gd name="connsiteY12" fmla="*/ 6411004 h 6516778"/>
              <a:gd name="connsiteX13" fmla="*/ 2997775 w 8636594"/>
              <a:gd name="connsiteY13" fmla="*/ 6394316 h 6516778"/>
              <a:gd name="connsiteX14" fmla="*/ 3047052 w 8636594"/>
              <a:gd name="connsiteY14" fmla="*/ 6377243 h 6516778"/>
              <a:gd name="connsiteX15" fmla="*/ 3095759 w 8636594"/>
              <a:gd name="connsiteY15" fmla="*/ 6359791 h 6516778"/>
              <a:gd name="connsiteX16" fmla="*/ 3143903 w 8636594"/>
              <a:gd name="connsiteY16" fmla="*/ 6341961 h 6516778"/>
              <a:gd name="connsiteX17" fmla="*/ 3191491 w 8636594"/>
              <a:gd name="connsiteY17" fmla="*/ 6323757 h 6516778"/>
              <a:gd name="connsiteX18" fmla="*/ 3238528 w 8636594"/>
              <a:gd name="connsiteY18" fmla="*/ 6305184 h 6516778"/>
              <a:gd name="connsiteX19" fmla="*/ 3285021 w 8636594"/>
              <a:gd name="connsiteY19" fmla="*/ 6286245 h 6516778"/>
              <a:gd name="connsiteX20" fmla="*/ 3330977 w 8636594"/>
              <a:gd name="connsiteY20" fmla="*/ 6266942 h 6516778"/>
              <a:gd name="connsiteX21" fmla="*/ 3376401 w 8636594"/>
              <a:gd name="connsiteY21" fmla="*/ 6247281 h 6516778"/>
              <a:gd name="connsiteX22" fmla="*/ 3421300 w 8636594"/>
              <a:gd name="connsiteY22" fmla="*/ 6227263 h 6516778"/>
              <a:gd name="connsiteX23" fmla="*/ 3465680 w 8636594"/>
              <a:gd name="connsiteY23" fmla="*/ 6206893 h 6516778"/>
              <a:gd name="connsiteX24" fmla="*/ 3509548 w 8636594"/>
              <a:gd name="connsiteY24" fmla="*/ 6186174 h 6516778"/>
              <a:gd name="connsiteX25" fmla="*/ 3552910 w 8636594"/>
              <a:gd name="connsiteY25" fmla="*/ 6165110 h 6516778"/>
              <a:gd name="connsiteX26" fmla="*/ 3595773 w 8636594"/>
              <a:gd name="connsiteY26" fmla="*/ 6143704 h 6516778"/>
              <a:gd name="connsiteX27" fmla="*/ 3638142 w 8636594"/>
              <a:gd name="connsiteY27" fmla="*/ 6121960 h 6516778"/>
              <a:gd name="connsiteX28" fmla="*/ 3680024 w 8636594"/>
              <a:gd name="connsiteY28" fmla="*/ 6099881 h 6516778"/>
              <a:gd name="connsiteX29" fmla="*/ 3721426 w 8636594"/>
              <a:gd name="connsiteY29" fmla="*/ 6077471 h 6516778"/>
              <a:gd name="connsiteX30" fmla="*/ 3762353 w 8636594"/>
              <a:gd name="connsiteY30" fmla="*/ 6054733 h 6516778"/>
              <a:gd name="connsiteX31" fmla="*/ 3802812 w 8636594"/>
              <a:gd name="connsiteY31" fmla="*/ 6031671 h 6516778"/>
              <a:gd name="connsiteX32" fmla="*/ 3842810 w 8636594"/>
              <a:gd name="connsiteY32" fmla="*/ 6008288 h 6516778"/>
              <a:gd name="connsiteX33" fmla="*/ 3882352 w 8636594"/>
              <a:gd name="connsiteY33" fmla="*/ 5984588 h 6516778"/>
              <a:gd name="connsiteX34" fmla="*/ 3921445 w 8636594"/>
              <a:gd name="connsiteY34" fmla="*/ 5960574 h 6516778"/>
              <a:gd name="connsiteX35" fmla="*/ 3960096 w 8636594"/>
              <a:gd name="connsiteY35" fmla="*/ 5936250 h 6516778"/>
              <a:gd name="connsiteX36" fmla="*/ 3998311 w 8636594"/>
              <a:gd name="connsiteY36" fmla="*/ 5911619 h 6516778"/>
              <a:gd name="connsiteX37" fmla="*/ 4036095 w 8636594"/>
              <a:gd name="connsiteY37" fmla="*/ 5886685 h 6516778"/>
              <a:gd name="connsiteX38" fmla="*/ 4073456 w 8636594"/>
              <a:gd name="connsiteY38" fmla="*/ 5861452 h 6516778"/>
              <a:gd name="connsiteX39" fmla="*/ 4110400 w 8636594"/>
              <a:gd name="connsiteY39" fmla="*/ 5835922 h 6516778"/>
              <a:gd name="connsiteX40" fmla="*/ 4146933 w 8636594"/>
              <a:gd name="connsiteY40" fmla="*/ 5810100 h 6516778"/>
              <a:gd name="connsiteX41" fmla="*/ 4183061 w 8636594"/>
              <a:gd name="connsiteY41" fmla="*/ 5783988 h 6516778"/>
              <a:gd name="connsiteX42" fmla="*/ 4218791 w 8636594"/>
              <a:gd name="connsiteY42" fmla="*/ 5757591 h 6516778"/>
              <a:gd name="connsiteX43" fmla="*/ 4254129 w 8636594"/>
              <a:gd name="connsiteY43" fmla="*/ 5730912 h 6516778"/>
              <a:gd name="connsiteX44" fmla="*/ 4289081 w 8636594"/>
              <a:gd name="connsiteY44" fmla="*/ 5703955 h 6516778"/>
              <a:gd name="connsiteX45" fmla="*/ 4323654 w 8636594"/>
              <a:gd name="connsiteY45" fmla="*/ 5676722 h 6516778"/>
              <a:gd name="connsiteX46" fmla="*/ 4357854 w 8636594"/>
              <a:gd name="connsiteY46" fmla="*/ 5649218 h 6516778"/>
              <a:gd name="connsiteX47" fmla="*/ 4391688 w 8636594"/>
              <a:gd name="connsiteY47" fmla="*/ 5621446 h 6516778"/>
              <a:gd name="connsiteX48" fmla="*/ 4425162 w 8636594"/>
              <a:gd name="connsiteY48" fmla="*/ 5593409 h 6516778"/>
              <a:gd name="connsiteX49" fmla="*/ 4458281 w 8636594"/>
              <a:gd name="connsiteY49" fmla="*/ 5565111 h 6516778"/>
              <a:gd name="connsiteX50" fmla="*/ 4491053 w 8636594"/>
              <a:gd name="connsiteY50" fmla="*/ 5536556 h 6516778"/>
              <a:gd name="connsiteX51" fmla="*/ 4523484 w 8636594"/>
              <a:gd name="connsiteY51" fmla="*/ 5507747 h 6516778"/>
              <a:gd name="connsiteX52" fmla="*/ 4555580 w 8636594"/>
              <a:gd name="connsiteY52" fmla="*/ 5478687 h 6516778"/>
              <a:gd name="connsiteX53" fmla="*/ 4587347 w 8636594"/>
              <a:gd name="connsiteY53" fmla="*/ 5449380 h 6516778"/>
              <a:gd name="connsiteX54" fmla="*/ 4618793 w 8636594"/>
              <a:gd name="connsiteY54" fmla="*/ 5419830 h 6516778"/>
              <a:gd name="connsiteX55" fmla="*/ 4649922 w 8636594"/>
              <a:gd name="connsiteY55" fmla="*/ 5390040 h 6516778"/>
              <a:gd name="connsiteX56" fmla="*/ 4680742 w 8636594"/>
              <a:gd name="connsiteY56" fmla="*/ 5360014 h 6516778"/>
              <a:gd name="connsiteX57" fmla="*/ 4711259 w 8636594"/>
              <a:gd name="connsiteY57" fmla="*/ 5329755 h 6516778"/>
              <a:gd name="connsiteX58" fmla="*/ 4741478 w 8636594"/>
              <a:gd name="connsiteY58" fmla="*/ 5299266 h 6516778"/>
              <a:gd name="connsiteX59" fmla="*/ 4771408 w 8636594"/>
              <a:gd name="connsiteY59" fmla="*/ 5268551 h 6516778"/>
              <a:gd name="connsiteX60" fmla="*/ 4801053 w 8636594"/>
              <a:gd name="connsiteY60" fmla="*/ 5237614 h 6516778"/>
              <a:gd name="connsiteX61" fmla="*/ 4830420 w 8636594"/>
              <a:gd name="connsiteY61" fmla="*/ 5206458 h 6516778"/>
              <a:gd name="connsiteX62" fmla="*/ 4859516 w 8636594"/>
              <a:gd name="connsiteY62" fmla="*/ 5175087 h 6516778"/>
              <a:gd name="connsiteX63" fmla="*/ 4888347 w 8636594"/>
              <a:gd name="connsiteY63" fmla="*/ 5143504 h 6516778"/>
              <a:gd name="connsiteX64" fmla="*/ 4916919 w 8636594"/>
              <a:gd name="connsiteY64" fmla="*/ 5111713 h 6516778"/>
              <a:gd name="connsiteX65" fmla="*/ 4945238 w 8636594"/>
              <a:gd name="connsiteY65" fmla="*/ 5079717 h 6516778"/>
              <a:gd name="connsiteX66" fmla="*/ 4973311 w 8636594"/>
              <a:gd name="connsiteY66" fmla="*/ 5047519 h 6516778"/>
              <a:gd name="connsiteX67" fmla="*/ 5001145 w 8636594"/>
              <a:gd name="connsiteY67" fmla="*/ 5015124 h 6516778"/>
              <a:gd name="connsiteX68" fmla="*/ 5028745 w 8636594"/>
              <a:gd name="connsiteY68" fmla="*/ 4982535 h 6516778"/>
              <a:gd name="connsiteX69" fmla="*/ 5056117 w 8636594"/>
              <a:gd name="connsiteY69" fmla="*/ 4949755 h 6516778"/>
              <a:gd name="connsiteX70" fmla="*/ 5083269 w 8636594"/>
              <a:gd name="connsiteY70" fmla="*/ 4916787 h 6516778"/>
              <a:gd name="connsiteX71" fmla="*/ 5110207 w 8636594"/>
              <a:gd name="connsiteY71" fmla="*/ 4883636 h 6516778"/>
              <a:gd name="connsiteX72" fmla="*/ 5136937 w 8636594"/>
              <a:gd name="connsiteY72" fmla="*/ 4850305 h 6516778"/>
              <a:gd name="connsiteX73" fmla="*/ 5163464 w 8636594"/>
              <a:gd name="connsiteY73" fmla="*/ 4816797 h 6516778"/>
              <a:gd name="connsiteX74" fmla="*/ 5215940 w 8636594"/>
              <a:gd name="connsiteY74" fmla="*/ 4749265 h 6516778"/>
              <a:gd name="connsiteX75" fmla="*/ 5267684 w 8636594"/>
              <a:gd name="connsiteY75" fmla="*/ 4681068 h 6516778"/>
              <a:gd name="connsiteX76" fmla="*/ 5318748 w 8636594"/>
              <a:gd name="connsiteY76" fmla="*/ 4612234 h 6516778"/>
              <a:gd name="connsiteX77" fmla="*/ 5369182 w 8636594"/>
              <a:gd name="connsiteY77" fmla="*/ 4542793 h 6516778"/>
              <a:gd name="connsiteX78" fmla="*/ 5419038 w 8636594"/>
              <a:gd name="connsiteY78" fmla="*/ 4472771 h 6516778"/>
              <a:gd name="connsiteX79" fmla="*/ 5468365 w 8636594"/>
              <a:gd name="connsiteY79" fmla="*/ 4402196 h 6516778"/>
              <a:gd name="connsiteX80" fmla="*/ 5517215 w 8636594"/>
              <a:gd name="connsiteY80" fmla="*/ 4331098 h 6516778"/>
              <a:gd name="connsiteX81" fmla="*/ 5565637 w 8636594"/>
              <a:gd name="connsiteY81" fmla="*/ 4259503 h 6516778"/>
              <a:gd name="connsiteX82" fmla="*/ 5613684 w 8636594"/>
              <a:gd name="connsiteY82" fmla="*/ 4187441 h 6516778"/>
              <a:gd name="connsiteX83" fmla="*/ 5685160 w 8636594"/>
              <a:gd name="connsiteY83" fmla="*/ 4078531 h 6516778"/>
              <a:gd name="connsiteX84" fmla="*/ 5756074 w 8636594"/>
              <a:gd name="connsiteY84" fmla="*/ 3968727 h 6516778"/>
              <a:gd name="connsiteX85" fmla="*/ 5873483 w 8636594"/>
              <a:gd name="connsiteY85" fmla="*/ 3783989 h 6516778"/>
              <a:gd name="connsiteX86" fmla="*/ 6203209 w 8636594"/>
              <a:gd name="connsiteY86" fmla="*/ 3258640 h 6516778"/>
              <a:gd name="connsiteX87" fmla="*/ 6299430 w 8636594"/>
              <a:gd name="connsiteY87" fmla="*/ 3107321 h 6516778"/>
              <a:gd name="connsiteX88" fmla="*/ 6372650 w 8636594"/>
              <a:gd name="connsiteY88" fmla="*/ 2993735 h 6516778"/>
              <a:gd name="connsiteX89" fmla="*/ 6453197 w 8636594"/>
              <a:gd name="connsiteY89" fmla="*/ 2869788 h 6516778"/>
              <a:gd name="connsiteX90" fmla="*/ 6564167 w 8636594"/>
              <a:gd name="connsiteY90" fmla="*/ 2696807 h 6516778"/>
              <a:gd name="connsiteX91" fmla="*/ 6976233 w 8636594"/>
              <a:gd name="connsiteY91" fmla="*/ 2045274 h 6516778"/>
              <a:gd name="connsiteX92" fmla="*/ 7086755 w 8636594"/>
              <a:gd name="connsiteY92" fmla="*/ 1872743 h 6516778"/>
              <a:gd name="connsiteX93" fmla="*/ 7170279 w 8636594"/>
              <a:gd name="connsiteY93" fmla="*/ 1744202 h 6516778"/>
              <a:gd name="connsiteX94" fmla="*/ 7226351 w 8636594"/>
              <a:gd name="connsiteY94" fmla="*/ 1659017 h 6516778"/>
              <a:gd name="connsiteX95" fmla="*/ 7282789 w 8636594"/>
              <a:gd name="connsiteY95" fmla="*/ 1574303 h 6516778"/>
              <a:gd name="connsiteX96" fmla="*/ 7339643 w 8636594"/>
              <a:gd name="connsiteY96" fmla="*/ 1490113 h 6516778"/>
              <a:gd name="connsiteX97" fmla="*/ 7396957 w 8636594"/>
              <a:gd name="connsiteY97" fmla="*/ 1406503 h 6516778"/>
              <a:gd name="connsiteX98" fmla="*/ 7454781 w 8636594"/>
              <a:gd name="connsiteY98" fmla="*/ 1323526 h 6516778"/>
              <a:gd name="connsiteX99" fmla="*/ 7513161 w 8636594"/>
              <a:gd name="connsiteY99" fmla="*/ 1241237 h 6516778"/>
              <a:gd name="connsiteX100" fmla="*/ 7572144 w 8636594"/>
              <a:gd name="connsiteY100" fmla="*/ 1159689 h 6516778"/>
              <a:gd name="connsiteX101" fmla="*/ 7601877 w 8636594"/>
              <a:gd name="connsiteY101" fmla="*/ 1119210 h 6516778"/>
              <a:gd name="connsiteX102" fmla="*/ 7631779 w 8636594"/>
              <a:gd name="connsiteY102" fmla="*/ 1078937 h 6516778"/>
              <a:gd name="connsiteX103" fmla="*/ 7661855 w 8636594"/>
              <a:gd name="connsiteY103" fmla="*/ 1038876 h 6516778"/>
              <a:gd name="connsiteX104" fmla="*/ 7692111 w 8636594"/>
              <a:gd name="connsiteY104" fmla="*/ 999035 h 6516778"/>
              <a:gd name="connsiteX105" fmla="*/ 7722554 w 8636594"/>
              <a:gd name="connsiteY105" fmla="*/ 959419 h 6516778"/>
              <a:gd name="connsiteX106" fmla="*/ 7753190 w 8636594"/>
              <a:gd name="connsiteY106" fmla="*/ 920037 h 6516778"/>
              <a:gd name="connsiteX107" fmla="*/ 7784023 w 8636594"/>
              <a:gd name="connsiteY107" fmla="*/ 880894 h 6516778"/>
              <a:gd name="connsiteX108" fmla="*/ 7815061 w 8636594"/>
              <a:gd name="connsiteY108" fmla="*/ 841997 h 6516778"/>
              <a:gd name="connsiteX109" fmla="*/ 7846308 w 8636594"/>
              <a:gd name="connsiteY109" fmla="*/ 803354 h 6516778"/>
              <a:gd name="connsiteX110" fmla="*/ 7877772 w 8636594"/>
              <a:gd name="connsiteY110" fmla="*/ 764970 h 6516778"/>
              <a:gd name="connsiteX111" fmla="*/ 7909458 w 8636594"/>
              <a:gd name="connsiteY111" fmla="*/ 726853 h 6516778"/>
              <a:gd name="connsiteX112" fmla="*/ 7941371 w 8636594"/>
              <a:gd name="connsiteY112" fmla="*/ 689010 h 6516778"/>
              <a:gd name="connsiteX113" fmla="*/ 7973518 w 8636594"/>
              <a:gd name="connsiteY113" fmla="*/ 651447 h 6516778"/>
              <a:gd name="connsiteX114" fmla="*/ 8005905 w 8636594"/>
              <a:gd name="connsiteY114" fmla="*/ 614171 h 6516778"/>
              <a:gd name="connsiteX115" fmla="*/ 8038538 w 8636594"/>
              <a:gd name="connsiteY115" fmla="*/ 577189 h 6516778"/>
              <a:gd name="connsiteX116" fmla="*/ 8071421 w 8636594"/>
              <a:gd name="connsiteY116" fmla="*/ 540507 h 6516778"/>
              <a:gd name="connsiteX117" fmla="*/ 8104563 w 8636594"/>
              <a:gd name="connsiteY117" fmla="*/ 504132 h 6516778"/>
              <a:gd name="connsiteX118" fmla="*/ 8137967 w 8636594"/>
              <a:gd name="connsiteY118" fmla="*/ 468072 h 6516778"/>
              <a:gd name="connsiteX119" fmla="*/ 8171641 w 8636594"/>
              <a:gd name="connsiteY119" fmla="*/ 432332 h 6516778"/>
              <a:gd name="connsiteX120" fmla="*/ 8205590 w 8636594"/>
              <a:gd name="connsiteY120" fmla="*/ 396920 h 6516778"/>
              <a:gd name="connsiteX121" fmla="*/ 8239820 w 8636594"/>
              <a:gd name="connsiteY121" fmla="*/ 361843 h 6516778"/>
              <a:gd name="connsiteX122" fmla="*/ 8274337 w 8636594"/>
              <a:gd name="connsiteY122" fmla="*/ 327107 h 6516778"/>
              <a:gd name="connsiteX123" fmla="*/ 8309147 w 8636594"/>
              <a:gd name="connsiteY123" fmla="*/ 292718 h 6516778"/>
              <a:gd name="connsiteX124" fmla="*/ 8344256 w 8636594"/>
              <a:gd name="connsiteY124" fmla="*/ 258685 h 6516778"/>
              <a:gd name="connsiteX125" fmla="*/ 8379669 w 8636594"/>
              <a:gd name="connsiteY125" fmla="*/ 225013 h 6516778"/>
              <a:gd name="connsiteX126" fmla="*/ 8415394 w 8636594"/>
              <a:gd name="connsiteY126" fmla="*/ 191709 h 6516778"/>
              <a:gd name="connsiteX127" fmla="*/ 8451434 w 8636594"/>
              <a:gd name="connsiteY127" fmla="*/ 158780 h 6516778"/>
              <a:gd name="connsiteX128" fmla="*/ 8487798 w 8636594"/>
              <a:gd name="connsiteY128" fmla="*/ 126233 h 6516778"/>
              <a:gd name="connsiteX129" fmla="*/ 8524489 w 8636594"/>
              <a:gd name="connsiteY129" fmla="*/ 94075 h 6516778"/>
              <a:gd name="connsiteX130" fmla="*/ 8561515 w 8636594"/>
              <a:gd name="connsiteY130" fmla="*/ 62312 h 6516778"/>
              <a:gd name="connsiteX131" fmla="*/ 8598881 w 8636594"/>
              <a:gd name="connsiteY131" fmla="*/ 30951 h 6516778"/>
              <a:gd name="connsiteX132" fmla="*/ 8636594 w 8636594"/>
              <a:gd name="connsiteY132" fmla="*/ 0 h 6516778"/>
              <a:gd name="connsiteX0" fmla="*/ 8636594 w 8636594"/>
              <a:gd name="connsiteY0" fmla="*/ 0 h 6502876"/>
              <a:gd name="connsiteX1" fmla="*/ 5293 w 8636594"/>
              <a:gd name="connsiteY1" fmla="*/ 0 h 6502876"/>
              <a:gd name="connsiteX2" fmla="*/ 0 w 8636594"/>
              <a:gd name="connsiteY2" fmla="*/ 5587843 h 6502876"/>
              <a:gd name="connsiteX3" fmla="*/ 1594033 w 8636594"/>
              <a:gd name="connsiteY3" fmla="*/ 5600057 h 6502876"/>
              <a:gd name="connsiteX4" fmla="*/ 1686068 w 8636594"/>
              <a:gd name="connsiteY4" fmla="*/ 5599745 h 6502876"/>
              <a:gd name="connsiteX5" fmla="*/ 2636364 w 8636594"/>
              <a:gd name="connsiteY5" fmla="*/ 6502876 h 6502876"/>
              <a:gd name="connsiteX6" fmla="*/ 2689804 w 8636594"/>
              <a:gd name="connsiteY6" fmla="*/ 6488565 h 6502876"/>
              <a:gd name="connsiteX7" fmla="*/ 2742629 w 8636594"/>
              <a:gd name="connsiteY7" fmla="*/ 6473849 h 6502876"/>
              <a:gd name="connsiteX8" fmla="*/ 2794848 w 8636594"/>
              <a:gd name="connsiteY8" fmla="*/ 6458731 h 6502876"/>
              <a:gd name="connsiteX9" fmla="*/ 2846466 w 8636594"/>
              <a:gd name="connsiteY9" fmla="*/ 6443216 h 6502876"/>
              <a:gd name="connsiteX10" fmla="*/ 2897488 w 8636594"/>
              <a:gd name="connsiteY10" fmla="*/ 6427305 h 6502876"/>
              <a:gd name="connsiteX11" fmla="*/ 2947923 w 8636594"/>
              <a:gd name="connsiteY11" fmla="*/ 6411004 h 6502876"/>
              <a:gd name="connsiteX12" fmla="*/ 2997775 w 8636594"/>
              <a:gd name="connsiteY12" fmla="*/ 6394316 h 6502876"/>
              <a:gd name="connsiteX13" fmla="*/ 3047052 w 8636594"/>
              <a:gd name="connsiteY13" fmla="*/ 6377243 h 6502876"/>
              <a:gd name="connsiteX14" fmla="*/ 3095759 w 8636594"/>
              <a:gd name="connsiteY14" fmla="*/ 6359791 h 6502876"/>
              <a:gd name="connsiteX15" fmla="*/ 3143903 w 8636594"/>
              <a:gd name="connsiteY15" fmla="*/ 6341961 h 6502876"/>
              <a:gd name="connsiteX16" fmla="*/ 3191491 w 8636594"/>
              <a:gd name="connsiteY16" fmla="*/ 6323757 h 6502876"/>
              <a:gd name="connsiteX17" fmla="*/ 3238528 w 8636594"/>
              <a:gd name="connsiteY17" fmla="*/ 6305184 h 6502876"/>
              <a:gd name="connsiteX18" fmla="*/ 3285021 w 8636594"/>
              <a:gd name="connsiteY18" fmla="*/ 6286245 h 6502876"/>
              <a:gd name="connsiteX19" fmla="*/ 3330977 w 8636594"/>
              <a:gd name="connsiteY19" fmla="*/ 6266942 h 6502876"/>
              <a:gd name="connsiteX20" fmla="*/ 3376401 w 8636594"/>
              <a:gd name="connsiteY20" fmla="*/ 6247281 h 6502876"/>
              <a:gd name="connsiteX21" fmla="*/ 3421300 w 8636594"/>
              <a:gd name="connsiteY21" fmla="*/ 6227263 h 6502876"/>
              <a:gd name="connsiteX22" fmla="*/ 3465680 w 8636594"/>
              <a:gd name="connsiteY22" fmla="*/ 6206893 h 6502876"/>
              <a:gd name="connsiteX23" fmla="*/ 3509548 w 8636594"/>
              <a:gd name="connsiteY23" fmla="*/ 6186174 h 6502876"/>
              <a:gd name="connsiteX24" fmla="*/ 3552910 w 8636594"/>
              <a:gd name="connsiteY24" fmla="*/ 6165110 h 6502876"/>
              <a:gd name="connsiteX25" fmla="*/ 3595773 w 8636594"/>
              <a:gd name="connsiteY25" fmla="*/ 6143704 h 6502876"/>
              <a:gd name="connsiteX26" fmla="*/ 3638142 w 8636594"/>
              <a:gd name="connsiteY26" fmla="*/ 6121960 h 6502876"/>
              <a:gd name="connsiteX27" fmla="*/ 3680024 w 8636594"/>
              <a:gd name="connsiteY27" fmla="*/ 6099881 h 6502876"/>
              <a:gd name="connsiteX28" fmla="*/ 3721426 w 8636594"/>
              <a:gd name="connsiteY28" fmla="*/ 6077471 h 6502876"/>
              <a:gd name="connsiteX29" fmla="*/ 3762353 w 8636594"/>
              <a:gd name="connsiteY29" fmla="*/ 6054733 h 6502876"/>
              <a:gd name="connsiteX30" fmla="*/ 3802812 w 8636594"/>
              <a:gd name="connsiteY30" fmla="*/ 6031671 h 6502876"/>
              <a:gd name="connsiteX31" fmla="*/ 3842810 w 8636594"/>
              <a:gd name="connsiteY31" fmla="*/ 6008288 h 6502876"/>
              <a:gd name="connsiteX32" fmla="*/ 3882352 w 8636594"/>
              <a:gd name="connsiteY32" fmla="*/ 5984588 h 6502876"/>
              <a:gd name="connsiteX33" fmla="*/ 3921445 w 8636594"/>
              <a:gd name="connsiteY33" fmla="*/ 5960574 h 6502876"/>
              <a:gd name="connsiteX34" fmla="*/ 3960096 w 8636594"/>
              <a:gd name="connsiteY34" fmla="*/ 5936250 h 6502876"/>
              <a:gd name="connsiteX35" fmla="*/ 3998311 w 8636594"/>
              <a:gd name="connsiteY35" fmla="*/ 5911619 h 6502876"/>
              <a:gd name="connsiteX36" fmla="*/ 4036095 w 8636594"/>
              <a:gd name="connsiteY36" fmla="*/ 5886685 h 6502876"/>
              <a:gd name="connsiteX37" fmla="*/ 4073456 w 8636594"/>
              <a:gd name="connsiteY37" fmla="*/ 5861452 h 6502876"/>
              <a:gd name="connsiteX38" fmla="*/ 4110400 w 8636594"/>
              <a:gd name="connsiteY38" fmla="*/ 5835922 h 6502876"/>
              <a:gd name="connsiteX39" fmla="*/ 4146933 w 8636594"/>
              <a:gd name="connsiteY39" fmla="*/ 5810100 h 6502876"/>
              <a:gd name="connsiteX40" fmla="*/ 4183061 w 8636594"/>
              <a:gd name="connsiteY40" fmla="*/ 5783988 h 6502876"/>
              <a:gd name="connsiteX41" fmla="*/ 4218791 w 8636594"/>
              <a:gd name="connsiteY41" fmla="*/ 5757591 h 6502876"/>
              <a:gd name="connsiteX42" fmla="*/ 4254129 w 8636594"/>
              <a:gd name="connsiteY42" fmla="*/ 5730912 h 6502876"/>
              <a:gd name="connsiteX43" fmla="*/ 4289081 w 8636594"/>
              <a:gd name="connsiteY43" fmla="*/ 5703955 h 6502876"/>
              <a:gd name="connsiteX44" fmla="*/ 4323654 w 8636594"/>
              <a:gd name="connsiteY44" fmla="*/ 5676722 h 6502876"/>
              <a:gd name="connsiteX45" fmla="*/ 4357854 w 8636594"/>
              <a:gd name="connsiteY45" fmla="*/ 5649218 h 6502876"/>
              <a:gd name="connsiteX46" fmla="*/ 4391688 w 8636594"/>
              <a:gd name="connsiteY46" fmla="*/ 5621446 h 6502876"/>
              <a:gd name="connsiteX47" fmla="*/ 4425162 w 8636594"/>
              <a:gd name="connsiteY47" fmla="*/ 5593409 h 6502876"/>
              <a:gd name="connsiteX48" fmla="*/ 4458281 w 8636594"/>
              <a:gd name="connsiteY48" fmla="*/ 5565111 h 6502876"/>
              <a:gd name="connsiteX49" fmla="*/ 4491053 w 8636594"/>
              <a:gd name="connsiteY49" fmla="*/ 5536556 h 6502876"/>
              <a:gd name="connsiteX50" fmla="*/ 4523484 w 8636594"/>
              <a:gd name="connsiteY50" fmla="*/ 5507747 h 6502876"/>
              <a:gd name="connsiteX51" fmla="*/ 4555580 w 8636594"/>
              <a:gd name="connsiteY51" fmla="*/ 5478687 h 6502876"/>
              <a:gd name="connsiteX52" fmla="*/ 4587347 w 8636594"/>
              <a:gd name="connsiteY52" fmla="*/ 5449380 h 6502876"/>
              <a:gd name="connsiteX53" fmla="*/ 4618793 w 8636594"/>
              <a:gd name="connsiteY53" fmla="*/ 5419830 h 6502876"/>
              <a:gd name="connsiteX54" fmla="*/ 4649922 w 8636594"/>
              <a:gd name="connsiteY54" fmla="*/ 5390040 h 6502876"/>
              <a:gd name="connsiteX55" fmla="*/ 4680742 w 8636594"/>
              <a:gd name="connsiteY55" fmla="*/ 5360014 h 6502876"/>
              <a:gd name="connsiteX56" fmla="*/ 4711259 w 8636594"/>
              <a:gd name="connsiteY56" fmla="*/ 5329755 h 6502876"/>
              <a:gd name="connsiteX57" fmla="*/ 4741478 w 8636594"/>
              <a:gd name="connsiteY57" fmla="*/ 5299266 h 6502876"/>
              <a:gd name="connsiteX58" fmla="*/ 4771408 w 8636594"/>
              <a:gd name="connsiteY58" fmla="*/ 5268551 h 6502876"/>
              <a:gd name="connsiteX59" fmla="*/ 4801053 w 8636594"/>
              <a:gd name="connsiteY59" fmla="*/ 5237614 h 6502876"/>
              <a:gd name="connsiteX60" fmla="*/ 4830420 w 8636594"/>
              <a:gd name="connsiteY60" fmla="*/ 5206458 h 6502876"/>
              <a:gd name="connsiteX61" fmla="*/ 4859516 w 8636594"/>
              <a:gd name="connsiteY61" fmla="*/ 5175087 h 6502876"/>
              <a:gd name="connsiteX62" fmla="*/ 4888347 w 8636594"/>
              <a:gd name="connsiteY62" fmla="*/ 5143504 h 6502876"/>
              <a:gd name="connsiteX63" fmla="*/ 4916919 w 8636594"/>
              <a:gd name="connsiteY63" fmla="*/ 5111713 h 6502876"/>
              <a:gd name="connsiteX64" fmla="*/ 4945238 w 8636594"/>
              <a:gd name="connsiteY64" fmla="*/ 5079717 h 6502876"/>
              <a:gd name="connsiteX65" fmla="*/ 4973311 w 8636594"/>
              <a:gd name="connsiteY65" fmla="*/ 5047519 h 6502876"/>
              <a:gd name="connsiteX66" fmla="*/ 5001145 w 8636594"/>
              <a:gd name="connsiteY66" fmla="*/ 5015124 h 6502876"/>
              <a:gd name="connsiteX67" fmla="*/ 5028745 w 8636594"/>
              <a:gd name="connsiteY67" fmla="*/ 4982535 h 6502876"/>
              <a:gd name="connsiteX68" fmla="*/ 5056117 w 8636594"/>
              <a:gd name="connsiteY68" fmla="*/ 4949755 h 6502876"/>
              <a:gd name="connsiteX69" fmla="*/ 5083269 w 8636594"/>
              <a:gd name="connsiteY69" fmla="*/ 4916787 h 6502876"/>
              <a:gd name="connsiteX70" fmla="*/ 5110207 w 8636594"/>
              <a:gd name="connsiteY70" fmla="*/ 4883636 h 6502876"/>
              <a:gd name="connsiteX71" fmla="*/ 5136937 w 8636594"/>
              <a:gd name="connsiteY71" fmla="*/ 4850305 h 6502876"/>
              <a:gd name="connsiteX72" fmla="*/ 5163464 w 8636594"/>
              <a:gd name="connsiteY72" fmla="*/ 4816797 h 6502876"/>
              <a:gd name="connsiteX73" fmla="*/ 5215940 w 8636594"/>
              <a:gd name="connsiteY73" fmla="*/ 4749265 h 6502876"/>
              <a:gd name="connsiteX74" fmla="*/ 5267684 w 8636594"/>
              <a:gd name="connsiteY74" fmla="*/ 4681068 h 6502876"/>
              <a:gd name="connsiteX75" fmla="*/ 5318748 w 8636594"/>
              <a:gd name="connsiteY75" fmla="*/ 4612234 h 6502876"/>
              <a:gd name="connsiteX76" fmla="*/ 5369182 w 8636594"/>
              <a:gd name="connsiteY76" fmla="*/ 4542793 h 6502876"/>
              <a:gd name="connsiteX77" fmla="*/ 5419038 w 8636594"/>
              <a:gd name="connsiteY77" fmla="*/ 4472771 h 6502876"/>
              <a:gd name="connsiteX78" fmla="*/ 5468365 w 8636594"/>
              <a:gd name="connsiteY78" fmla="*/ 4402196 h 6502876"/>
              <a:gd name="connsiteX79" fmla="*/ 5517215 w 8636594"/>
              <a:gd name="connsiteY79" fmla="*/ 4331098 h 6502876"/>
              <a:gd name="connsiteX80" fmla="*/ 5565637 w 8636594"/>
              <a:gd name="connsiteY80" fmla="*/ 4259503 h 6502876"/>
              <a:gd name="connsiteX81" fmla="*/ 5613684 w 8636594"/>
              <a:gd name="connsiteY81" fmla="*/ 4187441 h 6502876"/>
              <a:gd name="connsiteX82" fmla="*/ 5685160 w 8636594"/>
              <a:gd name="connsiteY82" fmla="*/ 4078531 h 6502876"/>
              <a:gd name="connsiteX83" fmla="*/ 5756074 w 8636594"/>
              <a:gd name="connsiteY83" fmla="*/ 3968727 h 6502876"/>
              <a:gd name="connsiteX84" fmla="*/ 5873483 w 8636594"/>
              <a:gd name="connsiteY84" fmla="*/ 3783989 h 6502876"/>
              <a:gd name="connsiteX85" fmla="*/ 6203209 w 8636594"/>
              <a:gd name="connsiteY85" fmla="*/ 3258640 h 6502876"/>
              <a:gd name="connsiteX86" fmla="*/ 6299430 w 8636594"/>
              <a:gd name="connsiteY86" fmla="*/ 3107321 h 6502876"/>
              <a:gd name="connsiteX87" fmla="*/ 6372650 w 8636594"/>
              <a:gd name="connsiteY87" fmla="*/ 2993735 h 6502876"/>
              <a:gd name="connsiteX88" fmla="*/ 6453197 w 8636594"/>
              <a:gd name="connsiteY88" fmla="*/ 2869788 h 6502876"/>
              <a:gd name="connsiteX89" fmla="*/ 6564167 w 8636594"/>
              <a:gd name="connsiteY89" fmla="*/ 2696807 h 6502876"/>
              <a:gd name="connsiteX90" fmla="*/ 6976233 w 8636594"/>
              <a:gd name="connsiteY90" fmla="*/ 2045274 h 6502876"/>
              <a:gd name="connsiteX91" fmla="*/ 7086755 w 8636594"/>
              <a:gd name="connsiteY91" fmla="*/ 1872743 h 6502876"/>
              <a:gd name="connsiteX92" fmla="*/ 7170279 w 8636594"/>
              <a:gd name="connsiteY92" fmla="*/ 1744202 h 6502876"/>
              <a:gd name="connsiteX93" fmla="*/ 7226351 w 8636594"/>
              <a:gd name="connsiteY93" fmla="*/ 1659017 h 6502876"/>
              <a:gd name="connsiteX94" fmla="*/ 7282789 w 8636594"/>
              <a:gd name="connsiteY94" fmla="*/ 1574303 h 6502876"/>
              <a:gd name="connsiteX95" fmla="*/ 7339643 w 8636594"/>
              <a:gd name="connsiteY95" fmla="*/ 1490113 h 6502876"/>
              <a:gd name="connsiteX96" fmla="*/ 7396957 w 8636594"/>
              <a:gd name="connsiteY96" fmla="*/ 1406503 h 6502876"/>
              <a:gd name="connsiteX97" fmla="*/ 7454781 w 8636594"/>
              <a:gd name="connsiteY97" fmla="*/ 1323526 h 6502876"/>
              <a:gd name="connsiteX98" fmla="*/ 7513161 w 8636594"/>
              <a:gd name="connsiteY98" fmla="*/ 1241237 h 6502876"/>
              <a:gd name="connsiteX99" fmla="*/ 7572144 w 8636594"/>
              <a:gd name="connsiteY99" fmla="*/ 1159689 h 6502876"/>
              <a:gd name="connsiteX100" fmla="*/ 7601877 w 8636594"/>
              <a:gd name="connsiteY100" fmla="*/ 1119210 h 6502876"/>
              <a:gd name="connsiteX101" fmla="*/ 7631779 w 8636594"/>
              <a:gd name="connsiteY101" fmla="*/ 1078937 h 6502876"/>
              <a:gd name="connsiteX102" fmla="*/ 7661855 w 8636594"/>
              <a:gd name="connsiteY102" fmla="*/ 1038876 h 6502876"/>
              <a:gd name="connsiteX103" fmla="*/ 7692111 w 8636594"/>
              <a:gd name="connsiteY103" fmla="*/ 999035 h 6502876"/>
              <a:gd name="connsiteX104" fmla="*/ 7722554 w 8636594"/>
              <a:gd name="connsiteY104" fmla="*/ 959419 h 6502876"/>
              <a:gd name="connsiteX105" fmla="*/ 7753190 w 8636594"/>
              <a:gd name="connsiteY105" fmla="*/ 920037 h 6502876"/>
              <a:gd name="connsiteX106" fmla="*/ 7784023 w 8636594"/>
              <a:gd name="connsiteY106" fmla="*/ 880894 h 6502876"/>
              <a:gd name="connsiteX107" fmla="*/ 7815061 w 8636594"/>
              <a:gd name="connsiteY107" fmla="*/ 841997 h 6502876"/>
              <a:gd name="connsiteX108" fmla="*/ 7846308 w 8636594"/>
              <a:gd name="connsiteY108" fmla="*/ 803354 h 6502876"/>
              <a:gd name="connsiteX109" fmla="*/ 7877772 w 8636594"/>
              <a:gd name="connsiteY109" fmla="*/ 764970 h 6502876"/>
              <a:gd name="connsiteX110" fmla="*/ 7909458 w 8636594"/>
              <a:gd name="connsiteY110" fmla="*/ 726853 h 6502876"/>
              <a:gd name="connsiteX111" fmla="*/ 7941371 w 8636594"/>
              <a:gd name="connsiteY111" fmla="*/ 689010 h 6502876"/>
              <a:gd name="connsiteX112" fmla="*/ 7973518 w 8636594"/>
              <a:gd name="connsiteY112" fmla="*/ 651447 h 6502876"/>
              <a:gd name="connsiteX113" fmla="*/ 8005905 w 8636594"/>
              <a:gd name="connsiteY113" fmla="*/ 614171 h 6502876"/>
              <a:gd name="connsiteX114" fmla="*/ 8038538 w 8636594"/>
              <a:gd name="connsiteY114" fmla="*/ 577189 h 6502876"/>
              <a:gd name="connsiteX115" fmla="*/ 8071421 w 8636594"/>
              <a:gd name="connsiteY115" fmla="*/ 540507 h 6502876"/>
              <a:gd name="connsiteX116" fmla="*/ 8104563 w 8636594"/>
              <a:gd name="connsiteY116" fmla="*/ 504132 h 6502876"/>
              <a:gd name="connsiteX117" fmla="*/ 8137967 w 8636594"/>
              <a:gd name="connsiteY117" fmla="*/ 468072 h 6502876"/>
              <a:gd name="connsiteX118" fmla="*/ 8171641 w 8636594"/>
              <a:gd name="connsiteY118" fmla="*/ 432332 h 6502876"/>
              <a:gd name="connsiteX119" fmla="*/ 8205590 w 8636594"/>
              <a:gd name="connsiteY119" fmla="*/ 396920 h 6502876"/>
              <a:gd name="connsiteX120" fmla="*/ 8239820 w 8636594"/>
              <a:gd name="connsiteY120" fmla="*/ 361843 h 6502876"/>
              <a:gd name="connsiteX121" fmla="*/ 8274337 w 8636594"/>
              <a:gd name="connsiteY121" fmla="*/ 327107 h 6502876"/>
              <a:gd name="connsiteX122" fmla="*/ 8309147 w 8636594"/>
              <a:gd name="connsiteY122" fmla="*/ 292718 h 6502876"/>
              <a:gd name="connsiteX123" fmla="*/ 8344256 w 8636594"/>
              <a:gd name="connsiteY123" fmla="*/ 258685 h 6502876"/>
              <a:gd name="connsiteX124" fmla="*/ 8379669 w 8636594"/>
              <a:gd name="connsiteY124" fmla="*/ 225013 h 6502876"/>
              <a:gd name="connsiteX125" fmla="*/ 8415394 w 8636594"/>
              <a:gd name="connsiteY125" fmla="*/ 191709 h 6502876"/>
              <a:gd name="connsiteX126" fmla="*/ 8451434 w 8636594"/>
              <a:gd name="connsiteY126" fmla="*/ 158780 h 6502876"/>
              <a:gd name="connsiteX127" fmla="*/ 8487798 w 8636594"/>
              <a:gd name="connsiteY127" fmla="*/ 126233 h 6502876"/>
              <a:gd name="connsiteX128" fmla="*/ 8524489 w 8636594"/>
              <a:gd name="connsiteY128" fmla="*/ 94075 h 6502876"/>
              <a:gd name="connsiteX129" fmla="*/ 8561515 w 8636594"/>
              <a:gd name="connsiteY129" fmla="*/ 62312 h 6502876"/>
              <a:gd name="connsiteX130" fmla="*/ 8598881 w 8636594"/>
              <a:gd name="connsiteY130" fmla="*/ 30951 h 6502876"/>
              <a:gd name="connsiteX131" fmla="*/ 8636594 w 8636594"/>
              <a:gd name="connsiteY131" fmla="*/ 0 h 6502876"/>
              <a:gd name="connsiteX0" fmla="*/ 8636594 w 8636594"/>
              <a:gd name="connsiteY0" fmla="*/ 0 h 6488565"/>
              <a:gd name="connsiteX1" fmla="*/ 5293 w 8636594"/>
              <a:gd name="connsiteY1" fmla="*/ 0 h 6488565"/>
              <a:gd name="connsiteX2" fmla="*/ 0 w 8636594"/>
              <a:gd name="connsiteY2" fmla="*/ 5587843 h 6488565"/>
              <a:gd name="connsiteX3" fmla="*/ 1594033 w 8636594"/>
              <a:gd name="connsiteY3" fmla="*/ 5600057 h 6488565"/>
              <a:gd name="connsiteX4" fmla="*/ 1686068 w 8636594"/>
              <a:gd name="connsiteY4" fmla="*/ 5599745 h 6488565"/>
              <a:gd name="connsiteX5" fmla="*/ 2689804 w 8636594"/>
              <a:gd name="connsiteY5" fmla="*/ 6488565 h 6488565"/>
              <a:gd name="connsiteX6" fmla="*/ 2742629 w 8636594"/>
              <a:gd name="connsiteY6" fmla="*/ 6473849 h 6488565"/>
              <a:gd name="connsiteX7" fmla="*/ 2794848 w 8636594"/>
              <a:gd name="connsiteY7" fmla="*/ 6458731 h 6488565"/>
              <a:gd name="connsiteX8" fmla="*/ 2846466 w 8636594"/>
              <a:gd name="connsiteY8" fmla="*/ 6443216 h 6488565"/>
              <a:gd name="connsiteX9" fmla="*/ 2897488 w 8636594"/>
              <a:gd name="connsiteY9" fmla="*/ 6427305 h 6488565"/>
              <a:gd name="connsiteX10" fmla="*/ 2947923 w 8636594"/>
              <a:gd name="connsiteY10" fmla="*/ 6411004 h 6488565"/>
              <a:gd name="connsiteX11" fmla="*/ 2997775 w 8636594"/>
              <a:gd name="connsiteY11" fmla="*/ 6394316 h 6488565"/>
              <a:gd name="connsiteX12" fmla="*/ 3047052 w 8636594"/>
              <a:gd name="connsiteY12" fmla="*/ 6377243 h 6488565"/>
              <a:gd name="connsiteX13" fmla="*/ 3095759 w 8636594"/>
              <a:gd name="connsiteY13" fmla="*/ 6359791 h 6488565"/>
              <a:gd name="connsiteX14" fmla="*/ 3143903 w 8636594"/>
              <a:gd name="connsiteY14" fmla="*/ 6341961 h 6488565"/>
              <a:gd name="connsiteX15" fmla="*/ 3191491 w 8636594"/>
              <a:gd name="connsiteY15" fmla="*/ 6323757 h 6488565"/>
              <a:gd name="connsiteX16" fmla="*/ 3238528 w 8636594"/>
              <a:gd name="connsiteY16" fmla="*/ 6305184 h 6488565"/>
              <a:gd name="connsiteX17" fmla="*/ 3285021 w 8636594"/>
              <a:gd name="connsiteY17" fmla="*/ 6286245 h 6488565"/>
              <a:gd name="connsiteX18" fmla="*/ 3330977 w 8636594"/>
              <a:gd name="connsiteY18" fmla="*/ 6266942 h 6488565"/>
              <a:gd name="connsiteX19" fmla="*/ 3376401 w 8636594"/>
              <a:gd name="connsiteY19" fmla="*/ 6247281 h 6488565"/>
              <a:gd name="connsiteX20" fmla="*/ 3421300 w 8636594"/>
              <a:gd name="connsiteY20" fmla="*/ 6227263 h 6488565"/>
              <a:gd name="connsiteX21" fmla="*/ 3465680 w 8636594"/>
              <a:gd name="connsiteY21" fmla="*/ 6206893 h 6488565"/>
              <a:gd name="connsiteX22" fmla="*/ 3509548 w 8636594"/>
              <a:gd name="connsiteY22" fmla="*/ 6186174 h 6488565"/>
              <a:gd name="connsiteX23" fmla="*/ 3552910 w 8636594"/>
              <a:gd name="connsiteY23" fmla="*/ 6165110 h 6488565"/>
              <a:gd name="connsiteX24" fmla="*/ 3595773 w 8636594"/>
              <a:gd name="connsiteY24" fmla="*/ 6143704 h 6488565"/>
              <a:gd name="connsiteX25" fmla="*/ 3638142 w 8636594"/>
              <a:gd name="connsiteY25" fmla="*/ 6121960 h 6488565"/>
              <a:gd name="connsiteX26" fmla="*/ 3680024 w 8636594"/>
              <a:gd name="connsiteY26" fmla="*/ 6099881 h 6488565"/>
              <a:gd name="connsiteX27" fmla="*/ 3721426 w 8636594"/>
              <a:gd name="connsiteY27" fmla="*/ 6077471 h 6488565"/>
              <a:gd name="connsiteX28" fmla="*/ 3762353 w 8636594"/>
              <a:gd name="connsiteY28" fmla="*/ 6054733 h 6488565"/>
              <a:gd name="connsiteX29" fmla="*/ 3802812 w 8636594"/>
              <a:gd name="connsiteY29" fmla="*/ 6031671 h 6488565"/>
              <a:gd name="connsiteX30" fmla="*/ 3842810 w 8636594"/>
              <a:gd name="connsiteY30" fmla="*/ 6008288 h 6488565"/>
              <a:gd name="connsiteX31" fmla="*/ 3882352 w 8636594"/>
              <a:gd name="connsiteY31" fmla="*/ 5984588 h 6488565"/>
              <a:gd name="connsiteX32" fmla="*/ 3921445 w 8636594"/>
              <a:gd name="connsiteY32" fmla="*/ 5960574 h 6488565"/>
              <a:gd name="connsiteX33" fmla="*/ 3960096 w 8636594"/>
              <a:gd name="connsiteY33" fmla="*/ 5936250 h 6488565"/>
              <a:gd name="connsiteX34" fmla="*/ 3998311 w 8636594"/>
              <a:gd name="connsiteY34" fmla="*/ 5911619 h 6488565"/>
              <a:gd name="connsiteX35" fmla="*/ 4036095 w 8636594"/>
              <a:gd name="connsiteY35" fmla="*/ 5886685 h 6488565"/>
              <a:gd name="connsiteX36" fmla="*/ 4073456 w 8636594"/>
              <a:gd name="connsiteY36" fmla="*/ 5861452 h 6488565"/>
              <a:gd name="connsiteX37" fmla="*/ 4110400 w 8636594"/>
              <a:gd name="connsiteY37" fmla="*/ 5835922 h 6488565"/>
              <a:gd name="connsiteX38" fmla="*/ 4146933 w 8636594"/>
              <a:gd name="connsiteY38" fmla="*/ 5810100 h 6488565"/>
              <a:gd name="connsiteX39" fmla="*/ 4183061 w 8636594"/>
              <a:gd name="connsiteY39" fmla="*/ 5783988 h 6488565"/>
              <a:gd name="connsiteX40" fmla="*/ 4218791 w 8636594"/>
              <a:gd name="connsiteY40" fmla="*/ 5757591 h 6488565"/>
              <a:gd name="connsiteX41" fmla="*/ 4254129 w 8636594"/>
              <a:gd name="connsiteY41" fmla="*/ 5730912 h 6488565"/>
              <a:gd name="connsiteX42" fmla="*/ 4289081 w 8636594"/>
              <a:gd name="connsiteY42" fmla="*/ 5703955 h 6488565"/>
              <a:gd name="connsiteX43" fmla="*/ 4323654 w 8636594"/>
              <a:gd name="connsiteY43" fmla="*/ 5676722 h 6488565"/>
              <a:gd name="connsiteX44" fmla="*/ 4357854 w 8636594"/>
              <a:gd name="connsiteY44" fmla="*/ 5649218 h 6488565"/>
              <a:gd name="connsiteX45" fmla="*/ 4391688 w 8636594"/>
              <a:gd name="connsiteY45" fmla="*/ 5621446 h 6488565"/>
              <a:gd name="connsiteX46" fmla="*/ 4425162 w 8636594"/>
              <a:gd name="connsiteY46" fmla="*/ 5593409 h 6488565"/>
              <a:gd name="connsiteX47" fmla="*/ 4458281 w 8636594"/>
              <a:gd name="connsiteY47" fmla="*/ 5565111 h 6488565"/>
              <a:gd name="connsiteX48" fmla="*/ 4491053 w 8636594"/>
              <a:gd name="connsiteY48" fmla="*/ 5536556 h 6488565"/>
              <a:gd name="connsiteX49" fmla="*/ 4523484 w 8636594"/>
              <a:gd name="connsiteY49" fmla="*/ 5507747 h 6488565"/>
              <a:gd name="connsiteX50" fmla="*/ 4555580 w 8636594"/>
              <a:gd name="connsiteY50" fmla="*/ 5478687 h 6488565"/>
              <a:gd name="connsiteX51" fmla="*/ 4587347 w 8636594"/>
              <a:gd name="connsiteY51" fmla="*/ 5449380 h 6488565"/>
              <a:gd name="connsiteX52" fmla="*/ 4618793 w 8636594"/>
              <a:gd name="connsiteY52" fmla="*/ 5419830 h 6488565"/>
              <a:gd name="connsiteX53" fmla="*/ 4649922 w 8636594"/>
              <a:gd name="connsiteY53" fmla="*/ 5390040 h 6488565"/>
              <a:gd name="connsiteX54" fmla="*/ 4680742 w 8636594"/>
              <a:gd name="connsiteY54" fmla="*/ 5360014 h 6488565"/>
              <a:gd name="connsiteX55" fmla="*/ 4711259 w 8636594"/>
              <a:gd name="connsiteY55" fmla="*/ 5329755 h 6488565"/>
              <a:gd name="connsiteX56" fmla="*/ 4741478 w 8636594"/>
              <a:gd name="connsiteY56" fmla="*/ 5299266 h 6488565"/>
              <a:gd name="connsiteX57" fmla="*/ 4771408 w 8636594"/>
              <a:gd name="connsiteY57" fmla="*/ 5268551 h 6488565"/>
              <a:gd name="connsiteX58" fmla="*/ 4801053 w 8636594"/>
              <a:gd name="connsiteY58" fmla="*/ 5237614 h 6488565"/>
              <a:gd name="connsiteX59" fmla="*/ 4830420 w 8636594"/>
              <a:gd name="connsiteY59" fmla="*/ 5206458 h 6488565"/>
              <a:gd name="connsiteX60" fmla="*/ 4859516 w 8636594"/>
              <a:gd name="connsiteY60" fmla="*/ 5175087 h 6488565"/>
              <a:gd name="connsiteX61" fmla="*/ 4888347 w 8636594"/>
              <a:gd name="connsiteY61" fmla="*/ 5143504 h 6488565"/>
              <a:gd name="connsiteX62" fmla="*/ 4916919 w 8636594"/>
              <a:gd name="connsiteY62" fmla="*/ 5111713 h 6488565"/>
              <a:gd name="connsiteX63" fmla="*/ 4945238 w 8636594"/>
              <a:gd name="connsiteY63" fmla="*/ 5079717 h 6488565"/>
              <a:gd name="connsiteX64" fmla="*/ 4973311 w 8636594"/>
              <a:gd name="connsiteY64" fmla="*/ 5047519 h 6488565"/>
              <a:gd name="connsiteX65" fmla="*/ 5001145 w 8636594"/>
              <a:gd name="connsiteY65" fmla="*/ 5015124 h 6488565"/>
              <a:gd name="connsiteX66" fmla="*/ 5028745 w 8636594"/>
              <a:gd name="connsiteY66" fmla="*/ 4982535 h 6488565"/>
              <a:gd name="connsiteX67" fmla="*/ 5056117 w 8636594"/>
              <a:gd name="connsiteY67" fmla="*/ 4949755 h 6488565"/>
              <a:gd name="connsiteX68" fmla="*/ 5083269 w 8636594"/>
              <a:gd name="connsiteY68" fmla="*/ 4916787 h 6488565"/>
              <a:gd name="connsiteX69" fmla="*/ 5110207 w 8636594"/>
              <a:gd name="connsiteY69" fmla="*/ 4883636 h 6488565"/>
              <a:gd name="connsiteX70" fmla="*/ 5136937 w 8636594"/>
              <a:gd name="connsiteY70" fmla="*/ 4850305 h 6488565"/>
              <a:gd name="connsiteX71" fmla="*/ 5163464 w 8636594"/>
              <a:gd name="connsiteY71" fmla="*/ 4816797 h 6488565"/>
              <a:gd name="connsiteX72" fmla="*/ 5215940 w 8636594"/>
              <a:gd name="connsiteY72" fmla="*/ 4749265 h 6488565"/>
              <a:gd name="connsiteX73" fmla="*/ 5267684 w 8636594"/>
              <a:gd name="connsiteY73" fmla="*/ 4681068 h 6488565"/>
              <a:gd name="connsiteX74" fmla="*/ 5318748 w 8636594"/>
              <a:gd name="connsiteY74" fmla="*/ 4612234 h 6488565"/>
              <a:gd name="connsiteX75" fmla="*/ 5369182 w 8636594"/>
              <a:gd name="connsiteY75" fmla="*/ 4542793 h 6488565"/>
              <a:gd name="connsiteX76" fmla="*/ 5419038 w 8636594"/>
              <a:gd name="connsiteY76" fmla="*/ 4472771 h 6488565"/>
              <a:gd name="connsiteX77" fmla="*/ 5468365 w 8636594"/>
              <a:gd name="connsiteY77" fmla="*/ 4402196 h 6488565"/>
              <a:gd name="connsiteX78" fmla="*/ 5517215 w 8636594"/>
              <a:gd name="connsiteY78" fmla="*/ 4331098 h 6488565"/>
              <a:gd name="connsiteX79" fmla="*/ 5565637 w 8636594"/>
              <a:gd name="connsiteY79" fmla="*/ 4259503 h 6488565"/>
              <a:gd name="connsiteX80" fmla="*/ 5613684 w 8636594"/>
              <a:gd name="connsiteY80" fmla="*/ 4187441 h 6488565"/>
              <a:gd name="connsiteX81" fmla="*/ 5685160 w 8636594"/>
              <a:gd name="connsiteY81" fmla="*/ 4078531 h 6488565"/>
              <a:gd name="connsiteX82" fmla="*/ 5756074 w 8636594"/>
              <a:gd name="connsiteY82" fmla="*/ 3968727 h 6488565"/>
              <a:gd name="connsiteX83" fmla="*/ 5873483 w 8636594"/>
              <a:gd name="connsiteY83" fmla="*/ 3783989 h 6488565"/>
              <a:gd name="connsiteX84" fmla="*/ 6203209 w 8636594"/>
              <a:gd name="connsiteY84" fmla="*/ 3258640 h 6488565"/>
              <a:gd name="connsiteX85" fmla="*/ 6299430 w 8636594"/>
              <a:gd name="connsiteY85" fmla="*/ 3107321 h 6488565"/>
              <a:gd name="connsiteX86" fmla="*/ 6372650 w 8636594"/>
              <a:gd name="connsiteY86" fmla="*/ 2993735 h 6488565"/>
              <a:gd name="connsiteX87" fmla="*/ 6453197 w 8636594"/>
              <a:gd name="connsiteY87" fmla="*/ 2869788 h 6488565"/>
              <a:gd name="connsiteX88" fmla="*/ 6564167 w 8636594"/>
              <a:gd name="connsiteY88" fmla="*/ 2696807 h 6488565"/>
              <a:gd name="connsiteX89" fmla="*/ 6976233 w 8636594"/>
              <a:gd name="connsiteY89" fmla="*/ 2045274 h 6488565"/>
              <a:gd name="connsiteX90" fmla="*/ 7086755 w 8636594"/>
              <a:gd name="connsiteY90" fmla="*/ 1872743 h 6488565"/>
              <a:gd name="connsiteX91" fmla="*/ 7170279 w 8636594"/>
              <a:gd name="connsiteY91" fmla="*/ 1744202 h 6488565"/>
              <a:gd name="connsiteX92" fmla="*/ 7226351 w 8636594"/>
              <a:gd name="connsiteY92" fmla="*/ 1659017 h 6488565"/>
              <a:gd name="connsiteX93" fmla="*/ 7282789 w 8636594"/>
              <a:gd name="connsiteY93" fmla="*/ 1574303 h 6488565"/>
              <a:gd name="connsiteX94" fmla="*/ 7339643 w 8636594"/>
              <a:gd name="connsiteY94" fmla="*/ 1490113 h 6488565"/>
              <a:gd name="connsiteX95" fmla="*/ 7396957 w 8636594"/>
              <a:gd name="connsiteY95" fmla="*/ 1406503 h 6488565"/>
              <a:gd name="connsiteX96" fmla="*/ 7454781 w 8636594"/>
              <a:gd name="connsiteY96" fmla="*/ 1323526 h 6488565"/>
              <a:gd name="connsiteX97" fmla="*/ 7513161 w 8636594"/>
              <a:gd name="connsiteY97" fmla="*/ 1241237 h 6488565"/>
              <a:gd name="connsiteX98" fmla="*/ 7572144 w 8636594"/>
              <a:gd name="connsiteY98" fmla="*/ 1159689 h 6488565"/>
              <a:gd name="connsiteX99" fmla="*/ 7601877 w 8636594"/>
              <a:gd name="connsiteY99" fmla="*/ 1119210 h 6488565"/>
              <a:gd name="connsiteX100" fmla="*/ 7631779 w 8636594"/>
              <a:gd name="connsiteY100" fmla="*/ 1078937 h 6488565"/>
              <a:gd name="connsiteX101" fmla="*/ 7661855 w 8636594"/>
              <a:gd name="connsiteY101" fmla="*/ 1038876 h 6488565"/>
              <a:gd name="connsiteX102" fmla="*/ 7692111 w 8636594"/>
              <a:gd name="connsiteY102" fmla="*/ 999035 h 6488565"/>
              <a:gd name="connsiteX103" fmla="*/ 7722554 w 8636594"/>
              <a:gd name="connsiteY103" fmla="*/ 959419 h 6488565"/>
              <a:gd name="connsiteX104" fmla="*/ 7753190 w 8636594"/>
              <a:gd name="connsiteY104" fmla="*/ 920037 h 6488565"/>
              <a:gd name="connsiteX105" fmla="*/ 7784023 w 8636594"/>
              <a:gd name="connsiteY105" fmla="*/ 880894 h 6488565"/>
              <a:gd name="connsiteX106" fmla="*/ 7815061 w 8636594"/>
              <a:gd name="connsiteY106" fmla="*/ 841997 h 6488565"/>
              <a:gd name="connsiteX107" fmla="*/ 7846308 w 8636594"/>
              <a:gd name="connsiteY107" fmla="*/ 803354 h 6488565"/>
              <a:gd name="connsiteX108" fmla="*/ 7877772 w 8636594"/>
              <a:gd name="connsiteY108" fmla="*/ 764970 h 6488565"/>
              <a:gd name="connsiteX109" fmla="*/ 7909458 w 8636594"/>
              <a:gd name="connsiteY109" fmla="*/ 726853 h 6488565"/>
              <a:gd name="connsiteX110" fmla="*/ 7941371 w 8636594"/>
              <a:gd name="connsiteY110" fmla="*/ 689010 h 6488565"/>
              <a:gd name="connsiteX111" fmla="*/ 7973518 w 8636594"/>
              <a:gd name="connsiteY111" fmla="*/ 651447 h 6488565"/>
              <a:gd name="connsiteX112" fmla="*/ 8005905 w 8636594"/>
              <a:gd name="connsiteY112" fmla="*/ 614171 h 6488565"/>
              <a:gd name="connsiteX113" fmla="*/ 8038538 w 8636594"/>
              <a:gd name="connsiteY113" fmla="*/ 577189 h 6488565"/>
              <a:gd name="connsiteX114" fmla="*/ 8071421 w 8636594"/>
              <a:gd name="connsiteY114" fmla="*/ 540507 h 6488565"/>
              <a:gd name="connsiteX115" fmla="*/ 8104563 w 8636594"/>
              <a:gd name="connsiteY115" fmla="*/ 504132 h 6488565"/>
              <a:gd name="connsiteX116" fmla="*/ 8137967 w 8636594"/>
              <a:gd name="connsiteY116" fmla="*/ 468072 h 6488565"/>
              <a:gd name="connsiteX117" fmla="*/ 8171641 w 8636594"/>
              <a:gd name="connsiteY117" fmla="*/ 432332 h 6488565"/>
              <a:gd name="connsiteX118" fmla="*/ 8205590 w 8636594"/>
              <a:gd name="connsiteY118" fmla="*/ 396920 h 6488565"/>
              <a:gd name="connsiteX119" fmla="*/ 8239820 w 8636594"/>
              <a:gd name="connsiteY119" fmla="*/ 361843 h 6488565"/>
              <a:gd name="connsiteX120" fmla="*/ 8274337 w 8636594"/>
              <a:gd name="connsiteY120" fmla="*/ 327107 h 6488565"/>
              <a:gd name="connsiteX121" fmla="*/ 8309147 w 8636594"/>
              <a:gd name="connsiteY121" fmla="*/ 292718 h 6488565"/>
              <a:gd name="connsiteX122" fmla="*/ 8344256 w 8636594"/>
              <a:gd name="connsiteY122" fmla="*/ 258685 h 6488565"/>
              <a:gd name="connsiteX123" fmla="*/ 8379669 w 8636594"/>
              <a:gd name="connsiteY123" fmla="*/ 225013 h 6488565"/>
              <a:gd name="connsiteX124" fmla="*/ 8415394 w 8636594"/>
              <a:gd name="connsiteY124" fmla="*/ 191709 h 6488565"/>
              <a:gd name="connsiteX125" fmla="*/ 8451434 w 8636594"/>
              <a:gd name="connsiteY125" fmla="*/ 158780 h 6488565"/>
              <a:gd name="connsiteX126" fmla="*/ 8487798 w 8636594"/>
              <a:gd name="connsiteY126" fmla="*/ 126233 h 6488565"/>
              <a:gd name="connsiteX127" fmla="*/ 8524489 w 8636594"/>
              <a:gd name="connsiteY127" fmla="*/ 94075 h 6488565"/>
              <a:gd name="connsiteX128" fmla="*/ 8561515 w 8636594"/>
              <a:gd name="connsiteY128" fmla="*/ 62312 h 6488565"/>
              <a:gd name="connsiteX129" fmla="*/ 8598881 w 8636594"/>
              <a:gd name="connsiteY129" fmla="*/ 30951 h 6488565"/>
              <a:gd name="connsiteX130" fmla="*/ 8636594 w 8636594"/>
              <a:gd name="connsiteY130" fmla="*/ 0 h 6488565"/>
              <a:gd name="connsiteX0" fmla="*/ 8636594 w 8636594"/>
              <a:gd name="connsiteY0" fmla="*/ 0 h 6473849"/>
              <a:gd name="connsiteX1" fmla="*/ 5293 w 8636594"/>
              <a:gd name="connsiteY1" fmla="*/ 0 h 6473849"/>
              <a:gd name="connsiteX2" fmla="*/ 0 w 8636594"/>
              <a:gd name="connsiteY2" fmla="*/ 5587843 h 6473849"/>
              <a:gd name="connsiteX3" fmla="*/ 1594033 w 8636594"/>
              <a:gd name="connsiteY3" fmla="*/ 5600057 h 6473849"/>
              <a:gd name="connsiteX4" fmla="*/ 1686068 w 8636594"/>
              <a:gd name="connsiteY4" fmla="*/ 5599745 h 6473849"/>
              <a:gd name="connsiteX5" fmla="*/ 2742629 w 8636594"/>
              <a:gd name="connsiteY5" fmla="*/ 6473849 h 6473849"/>
              <a:gd name="connsiteX6" fmla="*/ 2794848 w 8636594"/>
              <a:gd name="connsiteY6" fmla="*/ 6458731 h 6473849"/>
              <a:gd name="connsiteX7" fmla="*/ 2846466 w 8636594"/>
              <a:gd name="connsiteY7" fmla="*/ 6443216 h 6473849"/>
              <a:gd name="connsiteX8" fmla="*/ 2897488 w 8636594"/>
              <a:gd name="connsiteY8" fmla="*/ 6427305 h 6473849"/>
              <a:gd name="connsiteX9" fmla="*/ 2947923 w 8636594"/>
              <a:gd name="connsiteY9" fmla="*/ 6411004 h 6473849"/>
              <a:gd name="connsiteX10" fmla="*/ 2997775 w 8636594"/>
              <a:gd name="connsiteY10" fmla="*/ 6394316 h 6473849"/>
              <a:gd name="connsiteX11" fmla="*/ 3047052 w 8636594"/>
              <a:gd name="connsiteY11" fmla="*/ 6377243 h 6473849"/>
              <a:gd name="connsiteX12" fmla="*/ 3095759 w 8636594"/>
              <a:gd name="connsiteY12" fmla="*/ 6359791 h 6473849"/>
              <a:gd name="connsiteX13" fmla="*/ 3143903 w 8636594"/>
              <a:gd name="connsiteY13" fmla="*/ 6341961 h 6473849"/>
              <a:gd name="connsiteX14" fmla="*/ 3191491 w 8636594"/>
              <a:gd name="connsiteY14" fmla="*/ 6323757 h 6473849"/>
              <a:gd name="connsiteX15" fmla="*/ 3238528 w 8636594"/>
              <a:gd name="connsiteY15" fmla="*/ 6305184 h 6473849"/>
              <a:gd name="connsiteX16" fmla="*/ 3285021 w 8636594"/>
              <a:gd name="connsiteY16" fmla="*/ 6286245 h 6473849"/>
              <a:gd name="connsiteX17" fmla="*/ 3330977 w 8636594"/>
              <a:gd name="connsiteY17" fmla="*/ 6266942 h 6473849"/>
              <a:gd name="connsiteX18" fmla="*/ 3376401 w 8636594"/>
              <a:gd name="connsiteY18" fmla="*/ 6247281 h 6473849"/>
              <a:gd name="connsiteX19" fmla="*/ 3421300 w 8636594"/>
              <a:gd name="connsiteY19" fmla="*/ 6227263 h 6473849"/>
              <a:gd name="connsiteX20" fmla="*/ 3465680 w 8636594"/>
              <a:gd name="connsiteY20" fmla="*/ 6206893 h 6473849"/>
              <a:gd name="connsiteX21" fmla="*/ 3509548 w 8636594"/>
              <a:gd name="connsiteY21" fmla="*/ 6186174 h 6473849"/>
              <a:gd name="connsiteX22" fmla="*/ 3552910 w 8636594"/>
              <a:gd name="connsiteY22" fmla="*/ 6165110 h 6473849"/>
              <a:gd name="connsiteX23" fmla="*/ 3595773 w 8636594"/>
              <a:gd name="connsiteY23" fmla="*/ 6143704 h 6473849"/>
              <a:gd name="connsiteX24" fmla="*/ 3638142 w 8636594"/>
              <a:gd name="connsiteY24" fmla="*/ 6121960 h 6473849"/>
              <a:gd name="connsiteX25" fmla="*/ 3680024 w 8636594"/>
              <a:gd name="connsiteY25" fmla="*/ 6099881 h 6473849"/>
              <a:gd name="connsiteX26" fmla="*/ 3721426 w 8636594"/>
              <a:gd name="connsiteY26" fmla="*/ 6077471 h 6473849"/>
              <a:gd name="connsiteX27" fmla="*/ 3762353 w 8636594"/>
              <a:gd name="connsiteY27" fmla="*/ 6054733 h 6473849"/>
              <a:gd name="connsiteX28" fmla="*/ 3802812 w 8636594"/>
              <a:gd name="connsiteY28" fmla="*/ 6031671 h 6473849"/>
              <a:gd name="connsiteX29" fmla="*/ 3842810 w 8636594"/>
              <a:gd name="connsiteY29" fmla="*/ 6008288 h 6473849"/>
              <a:gd name="connsiteX30" fmla="*/ 3882352 w 8636594"/>
              <a:gd name="connsiteY30" fmla="*/ 5984588 h 6473849"/>
              <a:gd name="connsiteX31" fmla="*/ 3921445 w 8636594"/>
              <a:gd name="connsiteY31" fmla="*/ 5960574 h 6473849"/>
              <a:gd name="connsiteX32" fmla="*/ 3960096 w 8636594"/>
              <a:gd name="connsiteY32" fmla="*/ 5936250 h 6473849"/>
              <a:gd name="connsiteX33" fmla="*/ 3998311 w 8636594"/>
              <a:gd name="connsiteY33" fmla="*/ 5911619 h 6473849"/>
              <a:gd name="connsiteX34" fmla="*/ 4036095 w 8636594"/>
              <a:gd name="connsiteY34" fmla="*/ 5886685 h 6473849"/>
              <a:gd name="connsiteX35" fmla="*/ 4073456 w 8636594"/>
              <a:gd name="connsiteY35" fmla="*/ 5861452 h 6473849"/>
              <a:gd name="connsiteX36" fmla="*/ 4110400 w 8636594"/>
              <a:gd name="connsiteY36" fmla="*/ 5835922 h 6473849"/>
              <a:gd name="connsiteX37" fmla="*/ 4146933 w 8636594"/>
              <a:gd name="connsiteY37" fmla="*/ 5810100 h 6473849"/>
              <a:gd name="connsiteX38" fmla="*/ 4183061 w 8636594"/>
              <a:gd name="connsiteY38" fmla="*/ 5783988 h 6473849"/>
              <a:gd name="connsiteX39" fmla="*/ 4218791 w 8636594"/>
              <a:gd name="connsiteY39" fmla="*/ 5757591 h 6473849"/>
              <a:gd name="connsiteX40" fmla="*/ 4254129 w 8636594"/>
              <a:gd name="connsiteY40" fmla="*/ 5730912 h 6473849"/>
              <a:gd name="connsiteX41" fmla="*/ 4289081 w 8636594"/>
              <a:gd name="connsiteY41" fmla="*/ 5703955 h 6473849"/>
              <a:gd name="connsiteX42" fmla="*/ 4323654 w 8636594"/>
              <a:gd name="connsiteY42" fmla="*/ 5676722 h 6473849"/>
              <a:gd name="connsiteX43" fmla="*/ 4357854 w 8636594"/>
              <a:gd name="connsiteY43" fmla="*/ 5649218 h 6473849"/>
              <a:gd name="connsiteX44" fmla="*/ 4391688 w 8636594"/>
              <a:gd name="connsiteY44" fmla="*/ 5621446 h 6473849"/>
              <a:gd name="connsiteX45" fmla="*/ 4425162 w 8636594"/>
              <a:gd name="connsiteY45" fmla="*/ 5593409 h 6473849"/>
              <a:gd name="connsiteX46" fmla="*/ 4458281 w 8636594"/>
              <a:gd name="connsiteY46" fmla="*/ 5565111 h 6473849"/>
              <a:gd name="connsiteX47" fmla="*/ 4491053 w 8636594"/>
              <a:gd name="connsiteY47" fmla="*/ 5536556 h 6473849"/>
              <a:gd name="connsiteX48" fmla="*/ 4523484 w 8636594"/>
              <a:gd name="connsiteY48" fmla="*/ 5507747 h 6473849"/>
              <a:gd name="connsiteX49" fmla="*/ 4555580 w 8636594"/>
              <a:gd name="connsiteY49" fmla="*/ 5478687 h 6473849"/>
              <a:gd name="connsiteX50" fmla="*/ 4587347 w 8636594"/>
              <a:gd name="connsiteY50" fmla="*/ 5449380 h 6473849"/>
              <a:gd name="connsiteX51" fmla="*/ 4618793 w 8636594"/>
              <a:gd name="connsiteY51" fmla="*/ 5419830 h 6473849"/>
              <a:gd name="connsiteX52" fmla="*/ 4649922 w 8636594"/>
              <a:gd name="connsiteY52" fmla="*/ 5390040 h 6473849"/>
              <a:gd name="connsiteX53" fmla="*/ 4680742 w 8636594"/>
              <a:gd name="connsiteY53" fmla="*/ 5360014 h 6473849"/>
              <a:gd name="connsiteX54" fmla="*/ 4711259 w 8636594"/>
              <a:gd name="connsiteY54" fmla="*/ 5329755 h 6473849"/>
              <a:gd name="connsiteX55" fmla="*/ 4741478 w 8636594"/>
              <a:gd name="connsiteY55" fmla="*/ 5299266 h 6473849"/>
              <a:gd name="connsiteX56" fmla="*/ 4771408 w 8636594"/>
              <a:gd name="connsiteY56" fmla="*/ 5268551 h 6473849"/>
              <a:gd name="connsiteX57" fmla="*/ 4801053 w 8636594"/>
              <a:gd name="connsiteY57" fmla="*/ 5237614 h 6473849"/>
              <a:gd name="connsiteX58" fmla="*/ 4830420 w 8636594"/>
              <a:gd name="connsiteY58" fmla="*/ 5206458 h 6473849"/>
              <a:gd name="connsiteX59" fmla="*/ 4859516 w 8636594"/>
              <a:gd name="connsiteY59" fmla="*/ 5175087 h 6473849"/>
              <a:gd name="connsiteX60" fmla="*/ 4888347 w 8636594"/>
              <a:gd name="connsiteY60" fmla="*/ 5143504 h 6473849"/>
              <a:gd name="connsiteX61" fmla="*/ 4916919 w 8636594"/>
              <a:gd name="connsiteY61" fmla="*/ 5111713 h 6473849"/>
              <a:gd name="connsiteX62" fmla="*/ 4945238 w 8636594"/>
              <a:gd name="connsiteY62" fmla="*/ 5079717 h 6473849"/>
              <a:gd name="connsiteX63" fmla="*/ 4973311 w 8636594"/>
              <a:gd name="connsiteY63" fmla="*/ 5047519 h 6473849"/>
              <a:gd name="connsiteX64" fmla="*/ 5001145 w 8636594"/>
              <a:gd name="connsiteY64" fmla="*/ 5015124 h 6473849"/>
              <a:gd name="connsiteX65" fmla="*/ 5028745 w 8636594"/>
              <a:gd name="connsiteY65" fmla="*/ 4982535 h 6473849"/>
              <a:gd name="connsiteX66" fmla="*/ 5056117 w 8636594"/>
              <a:gd name="connsiteY66" fmla="*/ 4949755 h 6473849"/>
              <a:gd name="connsiteX67" fmla="*/ 5083269 w 8636594"/>
              <a:gd name="connsiteY67" fmla="*/ 4916787 h 6473849"/>
              <a:gd name="connsiteX68" fmla="*/ 5110207 w 8636594"/>
              <a:gd name="connsiteY68" fmla="*/ 4883636 h 6473849"/>
              <a:gd name="connsiteX69" fmla="*/ 5136937 w 8636594"/>
              <a:gd name="connsiteY69" fmla="*/ 4850305 h 6473849"/>
              <a:gd name="connsiteX70" fmla="*/ 5163464 w 8636594"/>
              <a:gd name="connsiteY70" fmla="*/ 4816797 h 6473849"/>
              <a:gd name="connsiteX71" fmla="*/ 5215940 w 8636594"/>
              <a:gd name="connsiteY71" fmla="*/ 4749265 h 6473849"/>
              <a:gd name="connsiteX72" fmla="*/ 5267684 w 8636594"/>
              <a:gd name="connsiteY72" fmla="*/ 4681068 h 6473849"/>
              <a:gd name="connsiteX73" fmla="*/ 5318748 w 8636594"/>
              <a:gd name="connsiteY73" fmla="*/ 4612234 h 6473849"/>
              <a:gd name="connsiteX74" fmla="*/ 5369182 w 8636594"/>
              <a:gd name="connsiteY74" fmla="*/ 4542793 h 6473849"/>
              <a:gd name="connsiteX75" fmla="*/ 5419038 w 8636594"/>
              <a:gd name="connsiteY75" fmla="*/ 4472771 h 6473849"/>
              <a:gd name="connsiteX76" fmla="*/ 5468365 w 8636594"/>
              <a:gd name="connsiteY76" fmla="*/ 4402196 h 6473849"/>
              <a:gd name="connsiteX77" fmla="*/ 5517215 w 8636594"/>
              <a:gd name="connsiteY77" fmla="*/ 4331098 h 6473849"/>
              <a:gd name="connsiteX78" fmla="*/ 5565637 w 8636594"/>
              <a:gd name="connsiteY78" fmla="*/ 4259503 h 6473849"/>
              <a:gd name="connsiteX79" fmla="*/ 5613684 w 8636594"/>
              <a:gd name="connsiteY79" fmla="*/ 4187441 h 6473849"/>
              <a:gd name="connsiteX80" fmla="*/ 5685160 w 8636594"/>
              <a:gd name="connsiteY80" fmla="*/ 4078531 h 6473849"/>
              <a:gd name="connsiteX81" fmla="*/ 5756074 w 8636594"/>
              <a:gd name="connsiteY81" fmla="*/ 3968727 h 6473849"/>
              <a:gd name="connsiteX82" fmla="*/ 5873483 w 8636594"/>
              <a:gd name="connsiteY82" fmla="*/ 3783989 h 6473849"/>
              <a:gd name="connsiteX83" fmla="*/ 6203209 w 8636594"/>
              <a:gd name="connsiteY83" fmla="*/ 3258640 h 6473849"/>
              <a:gd name="connsiteX84" fmla="*/ 6299430 w 8636594"/>
              <a:gd name="connsiteY84" fmla="*/ 3107321 h 6473849"/>
              <a:gd name="connsiteX85" fmla="*/ 6372650 w 8636594"/>
              <a:gd name="connsiteY85" fmla="*/ 2993735 h 6473849"/>
              <a:gd name="connsiteX86" fmla="*/ 6453197 w 8636594"/>
              <a:gd name="connsiteY86" fmla="*/ 2869788 h 6473849"/>
              <a:gd name="connsiteX87" fmla="*/ 6564167 w 8636594"/>
              <a:gd name="connsiteY87" fmla="*/ 2696807 h 6473849"/>
              <a:gd name="connsiteX88" fmla="*/ 6976233 w 8636594"/>
              <a:gd name="connsiteY88" fmla="*/ 2045274 h 6473849"/>
              <a:gd name="connsiteX89" fmla="*/ 7086755 w 8636594"/>
              <a:gd name="connsiteY89" fmla="*/ 1872743 h 6473849"/>
              <a:gd name="connsiteX90" fmla="*/ 7170279 w 8636594"/>
              <a:gd name="connsiteY90" fmla="*/ 1744202 h 6473849"/>
              <a:gd name="connsiteX91" fmla="*/ 7226351 w 8636594"/>
              <a:gd name="connsiteY91" fmla="*/ 1659017 h 6473849"/>
              <a:gd name="connsiteX92" fmla="*/ 7282789 w 8636594"/>
              <a:gd name="connsiteY92" fmla="*/ 1574303 h 6473849"/>
              <a:gd name="connsiteX93" fmla="*/ 7339643 w 8636594"/>
              <a:gd name="connsiteY93" fmla="*/ 1490113 h 6473849"/>
              <a:gd name="connsiteX94" fmla="*/ 7396957 w 8636594"/>
              <a:gd name="connsiteY94" fmla="*/ 1406503 h 6473849"/>
              <a:gd name="connsiteX95" fmla="*/ 7454781 w 8636594"/>
              <a:gd name="connsiteY95" fmla="*/ 1323526 h 6473849"/>
              <a:gd name="connsiteX96" fmla="*/ 7513161 w 8636594"/>
              <a:gd name="connsiteY96" fmla="*/ 1241237 h 6473849"/>
              <a:gd name="connsiteX97" fmla="*/ 7572144 w 8636594"/>
              <a:gd name="connsiteY97" fmla="*/ 1159689 h 6473849"/>
              <a:gd name="connsiteX98" fmla="*/ 7601877 w 8636594"/>
              <a:gd name="connsiteY98" fmla="*/ 1119210 h 6473849"/>
              <a:gd name="connsiteX99" fmla="*/ 7631779 w 8636594"/>
              <a:gd name="connsiteY99" fmla="*/ 1078937 h 6473849"/>
              <a:gd name="connsiteX100" fmla="*/ 7661855 w 8636594"/>
              <a:gd name="connsiteY100" fmla="*/ 1038876 h 6473849"/>
              <a:gd name="connsiteX101" fmla="*/ 7692111 w 8636594"/>
              <a:gd name="connsiteY101" fmla="*/ 999035 h 6473849"/>
              <a:gd name="connsiteX102" fmla="*/ 7722554 w 8636594"/>
              <a:gd name="connsiteY102" fmla="*/ 959419 h 6473849"/>
              <a:gd name="connsiteX103" fmla="*/ 7753190 w 8636594"/>
              <a:gd name="connsiteY103" fmla="*/ 920037 h 6473849"/>
              <a:gd name="connsiteX104" fmla="*/ 7784023 w 8636594"/>
              <a:gd name="connsiteY104" fmla="*/ 880894 h 6473849"/>
              <a:gd name="connsiteX105" fmla="*/ 7815061 w 8636594"/>
              <a:gd name="connsiteY105" fmla="*/ 841997 h 6473849"/>
              <a:gd name="connsiteX106" fmla="*/ 7846308 w 8636594"/>
              <a:gd name="connsiteY106" fmla="*/ 803354 h 6473849"/>
              <a:gd name="connsiteX107" fmla="*/ 7877772 w 8636594"/>
              <a:gd name="connsiteY107" fmla="*/ 764970 h 6473849"/>
              <a:gd name="connsiteX108" fmla="*/ 7909458 w 8636594"/>
              <a:gd name="connsiteY108" fmla="*/ 726853 h 6473849"/>
              <a:gd name="connsiteX109" fmla="*/ 7941371 w 8636594"/>
              <a:gd name="connsiteY109" fmla="*/ 689010 h 6473849"/>
              <a:gd name="connsiteX110" fmla="*/ 7973518 w 8636594"/>
              <a:gd name="connsiteY110" fmla="*/ 651447 h 6473849"/>
              <a:gd name="connsiteX111" fmla="*/ 8005905 w 8636594"/>
              <a:gd name="connsiteY111" fmla="*/ 614171 h 6473849"/>
              <a:gd name="connsiteX112" fmla="*/ 8038538 w 8636594"/>
              <a:gd name="connsiteY112" fmla="*/ 577189 h 6473849"/>
              <a:gd name="connsiteX113" fmla="*/ 8071421 w 8636594"/>
              <a:gd name="connsiteY113" fmla="*/ 540507 h 6473849"/>
              <a:gd name="connsiteX114" fmla="*/ 8104563 w 8636594"/>
              <a:gd name="connsiteY114" fmla="*/ 504132 h 6473849"/>
              <a:gd name="connsiteX115" fmla="*/ 8137967 w 8636594"/>
              <a:gd name="connsiteY115" fmla="*/ 468072 h 6473849"/>
              <a:gd name="connsiteX116" fmla="*/ 8171641 w 8636594"/>
              <a:gd name="connsiteY116" fmla="*/ 432332 h 6473849"/>
              <a:gd name="connsiteX117" fmla="*/ 8205590 w 8636594"/>
              <a:gd name="connsiteY117" fmla="*/ 396920 h 6473849"/>
              <a:gd name="connsiteX118" fmla="*/ 8239820 w 8636594"/>
              <a:gd name="connsiteY118" fmla="*/ 361843 h 6473849"/>
              <a:gd name="connsiteX119" fmla="*/ 8274337 w 8636594"/>
              <a:gd name="connsiteY119" fmla="*/ 327107 h 6473849"/>
              <a:gd name="connsiteX120" fmla="*/ 8309147 w 8636594"/>
              <a:gd name="connsiteY120" fmla="*/ 292718 h 6473849"/>
              <a:gd name="connsiteX121" fmla="*/ 8344256 w 8636594"/>
              <a:gd name="connsiteY121" fmla="*/ 258685 h 6473849"/>
              <a:gd name="connsiteX122" fmla="*/ 8379669 w 8636594"/>
              <a:gd name="connsiteY122" fmla="*/ 225013 h 6473849"/>
              <a:gd name="connsiteX123" fmla="*/ 8415394 w 8636594"/>
              <a:gd name="connsiteY123" fmla="*/ 191709 h 6473849"/>
              <a:gd name="connsiteX124" fmla="*/ 8451434 w 8636594"/>
              <a:gd name="connsiteY124" fmla="*/ 158780 h 6473849"/>
              <a:gd name="connsiteX125" fmla="*/ 8487798 w 8636594"/>
              <a:gd name="connsiteY125" fmla="*/ 126233 h 6473849"/>
              <a:gd name="connsiteX126" fmla="*/ 8524489 w 8636594"/>
              <a:gd name="connsiteY126" fmla="*/ 94075 h 6473849"/>
              <a:gd name="connsiteX127" fmla="*/ 8561515 w 8636594"/>
              <a:gd name="connsiteY127" fmla="*/ 62312 h 6473849"/>
              <a:gd name="connsiteX128" fmla="*/ 8598881 w 8636594"/>
              <a:gd name="connsiteY128" fmla="*/ 30951 h 6473849"/>
              <a:gd name="connsiteX129" fmla="*/ 8636594 w 8636594"/>
              <a:gd name="connsiteY129" fmla="*/ 0 h 6473849"/>
              <a:gd name="connsiteX0" fmla="*/ 8636594 w 8636594"/>
              <a:gd name="connsiteY0" fmla="*/ 0 h 6458731"/>
              <a:gd name="connsiteX1" fmla="*/ 5293 w 8636594"/>
              <a:gd name="connsiteY1" fmla="*/ 0 h 6458731"/>
              <a:gd name="connsiteX2" fmla="*/ 0 w 8636594"/>
              <a:gd name="connsiteY2" fmla="*/ 5587843 h 6458731"/>
              <a:gd name="connsiteX3" fmla="*/ 1594033 w 8636594"/>
              <a:gd name="connsiteY3" fmla="*/ 5600057 h 6458731"/>
              <a:gd name="connsiteX4" fmla="*/ 1686068 w 8636594"/>
              <a:gd name="connsiteY4" fmla="*/ 5599745 h 6458731"/>
              <a:gd name="connsiteX5" fmla="*/ 2794848 w 8636594"/>
              <a:gd name="connsiteY5" fmla="*/ 6458731 h 6458731"/>
              <a:gd name="connsiteX6" fmla="*/ 2846466 w 8636594"/>
              <a:gd name="connsiteY6" fmla="*/ 6443216 h 6458731"/>
              <a:gd name="connsiteX7" fmla="*/ 2897488 w 8636594"/>
              <a:gd name="connsiteY7" fmla="*/ 6427305 h 6458731"/>
              <a:gd name="connsiteX8" fmla="*/ 2947923 w 8636594"/>
              <a:gd name="connsiteY8" fmla="*/ 6411004 h 6458731"/>
              <a:gd name="connsiteX9" fmla="*/ 2997775 w 8636594"/>
              <a:gd name="connsiteY9" fmla="*/ 6394316 h 6458731"/>
              <a:gd name="connsiteX10" fmla="*/ 3047052 w 8636594"/>
              <a:gd name="connsiteY10" fmla="*/ 6377243 h 6458731"/>
              <a:gd name="connsiteX11" fmla="*/ 3095759 w 8636594"/>
              <a:gd name="connsiteY11" fmla="*/ 6359791 h 6458731"/>
              <a:gd name="connsiteX12" fmla="*/ 3143903 w 8636594"/>
              <a:gd name="connsiteY12" fmla="*/ 6341961 h 6458731"/>
              <a:gd name="connsiteX13" fmla="*/ 3191491 w 8636594"/>
              <a:gd name="connsiteY13" fmla="*/ 6323757 h 6458731"/>
              <a:gd name="connsiteX14" fmla="*/ 3238528 w 8636594"/>
              <a:gd name="connsiteY14" fmla="*/ 6305184 h 6458731"/>
              <a:gd name="connsiteX15" fmla="*/ 3285021 w 8636594"/>
              <a:gd name="connsiteY15" fmla="*/ 6286245 h 6458731"/>
              <a:gd name="connsiteX16" fmla="*/ 3330977 w 8636594"/>
              <a:gd name="connsiteY16" fmla="*/ 6266942 h 6458731"/>
              <a:gd name="connsiteX17" fmla="*/ 3376401 w 8636594"/>
              <a:gd name="connsiteY17" fmla="*/ 6247281 h 6458731"/>
              <a:gd name="connsiteX18" fmla="*/ 3421300 w 8636594"/>
              <a:gd name="connsiteY18" fmla="*/ 6227263 h 6458731"/>
              <a:gd name="connsiteX19" fmla="*/ 3465680 w 8636594"/>
              <a:gd name="connsiteY19" fmla="*/ 6206893 h 6458731"/>
              <a:gd name="connsiteX20" fmla="*/ 3509548 w 8636594"/>
              <a:gd name="connsiteY20" fmla="*/ 6186174 h 6458731"/>
              <a:gd name="connsiteX21" fmla="*/ 3552910 w 8636594"/>
              <a:gd name="connsiteY21" fmla="*/ 6165110 h 6458731"/>
              <a:gd name="connsiteX22" fmla="*/ 3595773 w 8636594"/>
              <a:gd name="connsiteY22" fmla="*/ 6143704 h 6458731"/>
              <a:gd name="connsiteX23" fmla="*/ 3638142 w 8636594"/>
              <a:gd name="connsiteY23" fmla="*/ 6121960 h 6458731"/>
              <a:gd name="connsiteX24" fmla="*/ 3680024 w 8636594"/>
              <a:gd name="connsiteY24" fmla="*/ 6099881 h 6458731"/>
              <a:gd name="connsiteX25" fmla="*/ 3721426 w 8636594"/>
              <a:gd name="connsiteY25" fmla="*/ 6077471 h 6458731"/>
              <a:gd name="connsiteX26" fmla="*/ 3762353 w 8636594"/>
              <a:gd name="connsiteY26" fmla="*/ 6054733 h 6458731"/>
              <a:gd name="connsiteX27" fmla="*/ 3802812 w 8636594"/>
              <a:gd name="connsiteY27" fmla="*/ 6031671 h 6458731"/>
              <a:gd name="connsiteX28" fmla="*/ 3842810 w 8636594"/>
              <a:gd name="connsiteY28" fmla="*/ 6008288 h 6458731"/>
              <a:gd name="connsiteX29" fmla="*/ 3882352 w 8636594"/>
              <a:gd name="connsiteY29" fmla="*/ 5984588 h 6458731"/>
              <a:gd name="connsiteX30" fmla="*/ 3921445 w 8636594"/>
              <a:gd name="connsiteY30" fmla="*/ 5960574 h 6458731"/>
              <a:gd name="connsiteX31" fmla="*/ 3960096 w 8636594"/>
              <a:gd name="connsiteY31" fmla="*/ 5936250 h 6458731"/>
              <a:gd name="connsiteX32" fmla="*/ 3998311 w 8636594"/>
              <a:gd name="connsiteY32" fmla="*/ 5911619 h 6458731"/>
              <a:gd name="connsiteX33" fmla="*/ 4036095 w 8636594"/>
              <a:gd name="connsiteY33" fmla="*/ 5886685 h 6458731"/>
              <a:gd name="connsiteX34" fmla="*/ 4073456 w 8636594"/>
              <a:gd name="connsiteY34" fmla="*/ 5861452 h 6458731"/>
              <a:gd name="connsiteX35" fmla="*/ 4110400 w 8636594"/>
              <a:gd name="connsiteY35" fmla="*/ 5835922 h 6458731"/>
              <a:gd name="connsiteX36" fmla="*/ 4146933 w 8636594"/>
              <a:gd name="connsiteY36" fmla="*/ 5810100 h 6458731"/>
              <a:gd name="connsiteX37" fmla="*/ 4183061 w 8636594"/>
              <a:gd name="connsiteY37" fmla="*/ 5783988 h 6458731"/>
              <a:gd name="connsiteX38" fmla="*/ 4218791 w 8636594"/>
              <a:gd name="connsiteY38" fmla="*/ 5757591 h 6458731"/>
              <a:gd name="connsiteX39" fmla="*/ 4254129 w 8636594"/>
              <a:gd name="connsiteY39" fmla="*/ 5730912 h 6458731"/>
              <a:gd name="connsiteX40" fmla="*/ 4289081 w 8636594"/>
              <a:gd name="connsiteY40" fmla="*/ 5703955 h 6458731"/>
              <a:gd name="connsiteX41" fmla="*/ 4323654 w 8636594"/>
              <a:gd name="connsiteY41" fmla="*/ 5676722 h 6458731"/>
              <a:gd name="connsiteX42" fmla="*/ 4357854 w 8636594"/>
              <a:gd name="connsiteY42" fmla="*/ 5649218 h 6458731"/>
              <a:gd name="connsiteX43" fmla="*/ 4391688 w 8636594"/>
              <a:gd name="connsiteY43" fmla="*/ 5621446 h 6458731"/>
              <a:gd name="connsiteX44" fmla="*/ 4425162 w 8636594"/>
              <a:gd name="connsiteY44" fmla="*/ 5593409 h 6458731"/>
              <a:gd name="connsiteX45" fmla="*/ 4458281 w 8636594"/>
              <a:gd name="connsiteY45" fmla="*/ 5565111 h 6458731"/>
              <a:gd name="connsiteX46" fmla="*/ 4491053 w 8636594"/>
              <a:gd name="connsiteY46" fmla="*/ 5536556 h 6458731"/>
              <a:gd name="connsiteX47" fmla="*/ 4523484 w 8636594"/>
              <a:gd name="connsiteY47" fmla="*/ 5507747 h 6458731"/>
              <a:gd name="connsiteX48" fmla="*/ 4555580 w 8636594"/>
              <a:gd name="connsiteY48" fmla="*/ 5478687 h 6458731"/>
              <a:gd name="connsiteX49" fmla="*/ 4587347 w 8636594"/>
              <a:gd name="connsiteY49" fmla="*/ 5449380 h 6458731"/>
              <a:gd name="connsiteX50" fmla="*/ 4618793 w 8636594"/>
              <a:gd name="connsiteY50" fmla="*/ 5419830 h 6458731"/>
              <a:gd name="connsiteX51" fmla="*/ 4649922 w 8636594"/>
              <a:gd name="connsiteY51" fmla="*/ 5390040 h 6458731"/>
              <a:gd name="connsiteX52" fmla="*/ 4680742 w 8636594"/>
              <a:gd name="connsiteY52" fmla="*/ 5360014 h 6458731"/>
              <a:gd name="connsiteX53" fmla="*/ 4711259 w 8636594"/>
              <a:gd name="connsiteY53" fmla="*/ 5329755 h 6458731"/>
              <a:gd name="connsiteX54" fmla="*/ 4741478 w 8636594"/>
              <a:gd name="connsiteY54" fmla="*/ 5299266 h 6458731"/>
              <a:gd name="connsiteX55" fmla="*/ 4771408 w 8636594"/>
              <a:gd name="connsiteY55" fmla="*/ 5268551 h 6458731"/>
              <a:gd name="connsiteX56" fmla="*/ 4801053 w 8636594"/>
              <a:gd name="connsiteY56" fmla="*/ 5237614 h 6458731"/>
              <a:gd name="connsiteX57" fmla="*/ 4830420 w 8636594"/>
              <a:gd name="connsiteY57" fmla="*/ 5206458 h 6458731"/>
              <a:gd name="connsiteX58" fmla="*/ 4859516 w 8636594"/>
              <a:gd name="connsiteY58" fmla="*/ 5175087 h 6458731"/>
              <a:gd name="connsiteX59" fmla="*/ 4888347 w 8636594"/>
              <a:gd name="connsiteY59" fmla="*/ 5143504 h 6458731"/>
              <a:gd name="connsiteX60" fmla="*/ 4916919 w 8636594"/>
              <a:gd name="connsiteY60" fmla="*/ 5111713 h 6458731"/>
              <a:gd name="connsiteX61" fmla="*/ 4945238 w 8636594"/>
              <a:gd name="connsiteY61" fmla="*/ 5079717 h 6458731"/>
              <a:gd name="connsiteX62" fmla="*/ 4973311 w 8636594"/>
              <a:gd name="connsiteY62" fmla="*/ 5047519 h 6458731"/>
              <a:gd name="connsiteX63" fmla="*/ 5001145 w 8636594"/>
              <a:gd name="connsiteY63" fmla="*/ 5015124 h 6458731"/>
              <a:gd name="connsiteX64" fmla="*/ 5028745 w 8636594"/>
              <a:gd name="connsiteY64" fmla="*/ 4982535 h 6458731"/>
              <a:gd name="connsiteX65" fmla="*/ 5056117 w 8636594"/>
              <a:gd name="connsiteY65" fmla="*/ 4949755 h 6458731"/>
              <a:gd name="connsiteX66" fmla="*/ 5083269 w 8636594"/>
              <a:gd name="connsiteY66" fmla="*/ 4916787 h 6458731"/>
              <a:gd name="connsiteX67" fmla="*/ 5110207 w 8636594"/>
              <a:gd name="connsiteY67" fmla="*/ 4883636 h 6458731"/>
              <a:gd name="connsiteX68" fmla="*/ 5136937 w 8636594"/>
              <a:gd name="connsiteY68" fmla="*/ 4850305 h 6458731"/>
              <a:gd name="connsiteX69" fmla="*/ 5163464 w 8636594"/>
              <a:gd name="connsiteY69" fmla="*/ 4816797 h 6458731"/>
              <a:gd name="connsiteX70" fmla="*/ 5215940 w 8636594"/>
              <a:gd name="connsiteY70" fmla="*/ 4749265 h 6458731"/>
              <a:gd name="connsiteX71" fmla="*/ 5267684 w 8636594"/>
              <a:gd name="connsiteY71" fmla="*/ 4681068 h 6458731"/>
              <a:gd name="connsiteX72" fmla="*/ 5318748 w 8636594"/>
              <a:gd name="connsiteY72" fmla="*/ 4612234 h 6458731"/>
              <a:gd name="connsiteX73" fmla="*/ 5369182 w 8636594"/>
              <a:gd name="connsiteY73" fmla="*/ 4542793 h 6458731"/>
              <a:gd name="connsiteX74" fmla="*/ 5419038 w 8636594"/>
              <a:gd name="connsiteY74" fmla="*/ 4472771 h 6458731"/>
              <a:gd name="connsiteX75" fmla="*/ 5468365 w 8636594"/>
              <a:gd name="connsiteY75" fmla="*/ 4402196 h 6458731"/>
              <a:gd name="connsiteX76" fmla="*/ 5517215 w 8636594"/>
              <a:gd name="connsiteY76" fmla="*/ 4331098 h 6458731"/>
              <a:gd name="connsiteX77" fmla="*/ 5565637 w 8636594"/>
              <a:gd name="connsiteY77" fmla="*/ 4259503 h 6458731"/>
              <a:gd name="connsiteX78" fmla="*/ 5613684 w 8636594"/>
              <a:gd name="connsiteY78" fmla="*/ 4187441 h 6458731"/>
              <a:gd name="connsiteX79" fmla="*/ 5685160 w 8636594"/>
              <a:gd name="connsiteY79" fmla="*/ 4078531 h 6458731"/>
              <a:gd name="connsiteX80" fmla="*/ 5756074 w 8636594"/>
              <a:gd name="connsiteY80" fmla="*/ 3968727 h 6458731"/>
              <a:gd name="connsiteX81" fmla="*/ 5873483 w 8636594"/>
              <a:gd name="connsiteY81" fmla="*/ 3783989 h 6458731"/>
              <a:gd name="connsiteX82" fmla="*/ 6203209 w 8636594"/>
              <a:gd name="connsiteY82" fmla="*/ 3258640 h 6458731"/>
              <a:gd name="connsiteX83" fmla="*/ 6299430 w 8636594"/>
              <a:gd name="connsiteY83" fmla="*/ 3107321 h 6458731"/>
              <a:gd name="connsiteX84" fmla="*/ 6372650 w 8636594"/>
              <a:gd name="connsiteY84" fmla="*/ 2993735 h 6458731"/>
              <a:gd name="connsiteX85" fmla="*/ 6453197 w 8636594"/>
              <a:gd name="connsiteY85" fmla="*/ 2869788 h 6458731"/>
              <a:gd name="connsiteX86" fmla="*/ 6564167 w 8636594"/>
              <a:gd name="connsiteY86" fmla="*/ 2696807 h 6458731"/>
              <a:gd name="connsiteX87" fmla="*/ 6976233 w 8636594"/>
              <a:gd name="connsiteY87" fmla="*/ 2045274 h 6458731"/>
              <a:gd name="connsiteX88" fmla="*/ 7086755 w 8636594"/>
              <a:gd name="connsiteY88" fmla="*/ 1872743 h 6458731"/>
              <a:gd name="connsiteX89" fmla="*/ 7170279 w 8636594"/>
              <a:gd name="connsiteY89" fmla="*/ 1744202 h 6458731"/>
              <a:gd name="connsiteX90" fmla="*/ 7226351 w 8636594"/>
              <a:gd name="connsiteY90" fmla="*/ 1659017 h 6458731"/>
              <a:gd name="connsiteX91" fmla="*/ 7282789 w 8636594"/>
              <a:gd name="connsiteY91" fmla="*/ 1574303 h 6458731"/>
              <a:gd name="connsiteX92" fmla="*/ 7339643 w 8636594"/>
              <a:gd name="connsiteY92" fmla="*/ 1490113 h 6458731"/>
              <a:gd name="connsiteX93" fmla="*/ 7396957 w 8636594"/>
              <a:gd name="connsiteY93" fmla="*/ 1406503 h 6458731"/>
              <a:gd name="connsiteX94" fmla="*/ 7454781 w 8636594"/>
              <a:gd name="connsiteY94" fmla="*/ 1323526 h 6458731"/>
              <a:gd name="connsiteX95" fmla="*/ 7513161 w 8636594"/>
              <a:gd name="connsiteY95" fmla="*/ 1241237 h 6458731"/>
              <a:gd name="connsiteX96" fmla="*/ 7572144 w 8636594"/>
              <a:gd name="connsiteY96" fmla="*/ 1159689 h 6458731"/>
              <a:gd name="connsiteX97" fmla="*/ 7601877 w 8636594"/>
              <a:gd name="connsiteY97" fmla="*/ 1119210 h 6458731"/>
              <a:gd name="connsiteX98" fmla="*/ 7631779 w 8636594"/>
              <a:gd name="connsiteY98" fmla="*/ 1078937 h 6458731"/>
              <a:gd name="connsiteX99" fmla="*/ 7661855 w 8636594"/>
              <a:gd name="connsiteY99" fmla="*/ 1038876 h 6458731"/>
              <a:gd name="connsiteX100" fmla="*/ 7692111 w 8636594"/>
              <a:gd name="connsiteY100" fmla="*/ 999035 h 6458731"/>
              <a:gd name="connsiteX101" fmla="*/ 7722554 w 8636594"/>
              <a:gd name="connsiteY101" fmla="*/ 959419 h 6458731"/>
              <a:gd name="connsiteX102" fmla="*/ 7753190 w 8636594"/>
              <a:gd name="connsiteY102" fmla="*/ 920037 h 6458731"/>
              <a:gd name="connsiteX103" fmla="*/ 7784023 w 8636594"/>
              <a:gd name="connsiteY103" fmla="*/ 880894 h 6458731"/>
              <a:gd name="connsiteX104" fmla="*/ 7815061 w 8636594"/>
              <a:gd name="connsiteY104" fmla="*/ 841997 h 6458731"/>
              <a:gd name="connsiteX105" fmla="*/ 7846308 w 8636594"/>
              <a:gd name="connsiteY105" fmla="*/ 803354 h 6458731"/>
              <a:gd name="connsiteX106" fmla="*/ 7877772 w 8636594"/>
              <a:gd name="connsiteY106" fmla="*/ 764970 h 6458731"/>
              <a:gd name="connsiteX107" fmla="*/ 7909458 w 8636594"/>
              <a:gd name="connsiteY107" fmla="*/ 726853 h 6458731"/>
              <a:gd name="connsiteX108" fmla="*/ 7941371 w 8636594"/>
              <a:gd name="connsiteY108" fmla="*/ 689010 h 6458731"/>
              <a:gd name="connsiteX109" fmla="*/ 7973518 w 8636594"/>
              <a:gd name="connsiteY109" fmla="*/ 651447 h 6458731"/>
              <a:gd name="connsiteX110" fmla="*/ 8005905 w 8636594"/>
              <a:gd name="connsiteY110" fmla="*/ 614171 h 6458731"/>
              <a:gd name="connsiteX111" fmla="*/ 8038538 w 8636594"/>
              <a:gd name="connsiteY111" fmla="*/ 577189 h 6458731"/>
              <a:gd name="connsiteX112" fmla="*/ 8071421 w 8636594"/>
              <a:gd name="connsiteY112" fmla="*/ 540507 h 6458731"/>
              <a:gd name="connsiteX113" fmla="*/ 8104563 w 8636594"/>
              <a:gd name="connsiteY113" fmla="*/ 504132 h 6458731"/>
              <a:gd name="connsiteX114" fmla="*/ 8137967 w 8636594"/>
              <a:gd name="connsiteY114" fmla="*/ 468072 h 6458731"/>
              <a:gd name="connsiteX115" fmla="*/ 8171641 w 8636594"/>
              <a:gd name="connsiteY115" fmla="*/ 432332 h 6458731"/>
              <a:gd name="connsiteX116" fmla="*/ 8205590 w 8636594"/>
              <a:gd name="connsiteY116" fmla="*/ 396920 h 6458731"/>
              <a:gd name="connsiteX117" fmla="*/ 8239820 w 8636594"/>
              <a:gd name="connsiteY117" fmla="*/ 361843 h 6458731"/>
              <a:gd name="connsiteX118" fmla="*/ 8274337 w 8636594"/>
              <a:gd name="connsiteY118" fmla="*/ 327107 h 6458731"/>
              <a:gd name="connsiteX119" fmla="*/ 8309147 w 8636594"/>
              <a:gd name="connsiteY119" fmla="*/ 292718 h 6458731"/>
              <a:gd name="connsiteX120" fmla="*/ 8344256 w 8636594"/>
              <a:gd name="connsiteY120" fmla="*/ 258685 h 6458731"/>
              <a:gd name="connsiteX121" fmla="*/ 8379669 w 8636594"/>
              <a:gd name="connsiteY121" fmla="*/ 225013 h 6458731"/>
              <a:gd name="connsiteX122" fmla="*/ 8415394 w 8636594"/>
              <a:gd name="connsiteY122" fmla="*/ 191709 h 6458731"/>
              <a:gd name="connsiteX123" fmla="*/ 8451434 w 8636594"/>
              <a:gd name="connsiteY123" fmla="*/ 158780 h 6458731"/>
              <a:gd name="connsiteX124" fmla="*/ 8487798 w 8636594"/>
              <a:gd name="connsiteY124" fmla="*/ 126233 h 6458731"/>
              <a:gd name="connsiteX125" fmla="*/ 8524489 w 8636594"/>
              <a:gd name="connsiteY125" fmla="*/ 94075 h 6458731"/>
              <a:gd name="connsiteX126" fmla="*/ 8561515 w 8636594"/>
              <a:gd name="connsiteY126" fmla="*/ 62312 h 6458731"/>
              <a:gd name="connsiteX127" fmla="*/ 8598881 w 8636594"/>
              <a:gd name="connsiteY127" fmla="*/ 30951 h 6458731"/>
              <a:gd name="connsiteX128" fmla="*/ 8636594 w 8636594"/>
              <a:gd name="connsiteY128" fmla="*/ 0 h 6458731"/>
              <a:gd name="connsiteX0" fmla="*/ 8636594 w 8636594"/>
              <a:gd name="connsiteY0" fmla="*/ 0 h 6443216"/>
              <a:gd name="connsiteX1" fmla="*/ 5293 w 8636594"/>
              <a:gd name="connsiteY1" fmla="*/ 0 h 6443216"/>
              <a:gd name="connsiteX2" fmla="*/ 0 w 8636594"/>
              <a:gd name="connsiteY2" fmla="*/ 5587843 h 6443216"/>
              <a:gd name="connsiteX3" fmla="*/ 1594033 w 8636594"/>
              <a:gd name="connsiteY3" fmla="*/ 5600057 h 6443216"/>
              <a:gd name="connsiteX4" fmla="*/ 1686068 w 8636594"/>
              <a:gd name="connsiteY4" fmla="*/ 5599745 h 6443216"/>
              <a:gd name="connsiteX5" fmla="*/ 2846466 w 8636594"/>
              <a:gd name="connsiteY5" fmla="*/ 6443216 h 6443216"/>
              <a:gd name="connsiteX6" fmla="*/ 2897488 w 8636594"/>
              <a:gd name="connsiteY6" fmla="*/ 6427305 h 6443216"/>
              <a:gd name="connsiteX7" fmla="*/ 2947923 w 8636594"/>
              <a:gd name="connsiteY7" fmla="*/ 6411004 h 6443216"/>
              <a:gd name="connsiteX8" fmla="*/ 2997775 w 8636594"/>
              <a:gd name="connsiteY8" fmla="*/ 6394316 h 6443216"/>
              <a:gd name="connsiteX9" fmla="*/ 3047052 w 8636594"/>
              <a:gd name="connsiteY9" fmla="*/ 6377243 h 6443216"/>
              <a:gd name="connsiteX10" fmla="*/ 3095759 w 8636594"/>
              <a:gd name="connsiteY10" fmla="*/ 6359791 h 6443216"/>
              <a:gd name="connsiteX11" fmla="*/ 3143903 w 8636594"/>
              <a:gd name="connsiteY11" fmla="*/ 6341961 h 6443216"/>
              <a:gd name="connsiteX12" fmla="*/ 3191491 w 8636594"/>
              <a:gd name="connsiteY12" fmla="*/ 6323757 h 6443216"/>
              <a:gd name="connsiteX13" fmla="*/ 3238528 w 8636594"/>
              <a:gd name="connsiteY13" fmla="*/ 6305184 h 6443216"/>
              <a:gd name="connsiteX14" fmla="*/ 3285021 w 8636594"/>
              <a:gd name="connsiteY14" fmla="*/ 6286245 h 6443216"/>
              <a:gd name="connsiteX15" fmla="*/ 3330977 w 8636594"/>
              <a:gd name="connsiteY15" fmla="*/ 6266942 h 6443216"/>
              <a:gd name="connsiteX16" fmla="*/ 3376401 w 8636594"/>
              <a:gd name="connsiteY16" fmla="*/ 6247281 h 6443216"/>
              <a:gd name="connsiteX17" fmla="*/ 3421300 w 8636594"/>
              <a:gd name="connsiteY17" fmla="*/ 6227263 h 6443216"/>
              <a:gd name="connsiteX18" fmla="*/ 3465680 w 8636594"/>
              <a:gd name="connsiteY18" fmla="*/ 6206893 h 6443216"/>
              <a:gd name="connsiteX19" fmla="*/ 3509548 w 8636594"/>
              <a:gd name="connsiteY19" fmla="*/ 6186174 h 6443216"/>
              <a:gd name="connsiteX20" fmla="*/ 3552910 w 8636594"/>
              <a:gd name="connsiteY20" fmla="*/ 6165110 h 6443216"/>
              <a:gd name="connsiteX21" fmla="*/ 3595773 w 8636594"/>
              <a:gd name="connsiteY21" fmla="*/ 6143704 h 6443216"/>
              <a:gd name="connsiteX22" fmla="*/ 3638142 w 8636594"/>
              <a:gd name="connsiteY22" fmla="*/ 6121960 h 6443216"/>
              <a:gd name="connsiteX23" fmla="*/ 3680024 w 8636594"/>
              <a:gd name="connsiteY23" fmla="*/ 6099881 h 6443216"/>
              <a:gd name="connsiteX24" fmla="*/ 3721426 w 8636594"/>
              <a:gd name="connsiteY24" fmla="*/ 6077471 h 6443216"/>
              <a:gd name="connsiteX25" fmla="*/ 3762353 w 8636594"/>
              <a:gd name="connsiteY25" fmla="*/ 6054733 h 6443216"/>
              <a:gd name="connsiteX26" fmla="*/ 3802812 w 8636594"/>
              <a:gd name="connsiteY26" fmla="*/ 6031671 h 6443216"/>
              <a:gd name="connsiteX27" fmla="*/ 3842810 w 8636594"/>
              <a:gd name="connsiteY27" fmla="*/ 6008288 h 6443216"/>
              <a:gd name="connsiteX28" fmla="*/ 3882352 w 8636594"/>
              <a:gd name="connsiteY28" fmla="*/ 5984588 h 6443216"/>
              <a:gd name="connsiteX29" fmla="*/ 3921445 w 8636594"/>
              <a:gd name="connsiteY29" fmla="*/ 5960574 h 6443216"/>
              <a:gd name="connsiteX30" fmla="*/ 3960096 w 8636594"/>
              <a:gd name="connsiteY30" fmla="*/ 5936250 h 6443216"/>
              <a:gd name="connsiteX31" fmla="*/ 3998311 w 8636594"/>
              <a:gd name="connsiteY31" fmla="*/ 5911619 h 6443216"/>
              <a:gd name="connsiteX32" fmla="*/ 4036095 w 8636594"/>
              <a:gd name="connsiteY32" fmla="*/ 5886685 h 6443216"/>
              <a:gd name="connsiteX33" fmla="*/ 4073456 w 8636594"/>
              <a:gd name="connsiteY33" fmla="*/ 5861452 h 6443216"/>
              <a:gd name="connsiteX34" fmla="*/ 4110400 w 8636594"/>
              <a:gd name="connsiteY34" fmla="*/ 5835922 h 6443216"/>
              <a:gd name="connsiteX35" fmla="*/ 4146933 w 8636594"/>
              <a:gd name="connsiteY35" fmla="*/ 5810100 h 6443216"/>
              <a:gd name="connsiteX36" fmla="*/ 4183061 w 8636594"/>
              <a:gd name="connsiteY36" fmla="*/ 5783988 h 6443216"/>
              <a:gd name="connsiteX37" fmla="*/ 4218791 w 8636594"/>
              <a:gd name="connsiteY37" fmla="*/ 5757591 h 6443216"/>
              <a:gd name="connsiteX38" fmla="*/ 4254129 w 8636594"/>
              <a:gd name="connsiteY38" fmla="*/ 5730912 h 6443216"/>
              <a:gd name="connsiteX39" fmla="*/ 4289081 w 8636594"/>
              <a:gd name="connsiteY39" fmla="*/ 5703955 h 6443216"/>
              <a:gd name="connsiteX40" fmla="*/ 4323654 w 8636594"/>
              <a:gd name="connsiteY40" fmla="*/ 5676722 h 6443216"/>
              <a:gd name="connsiteX41" fmla="*/ 4357854 w 8636594"/>
              <a:gd name="connsiteY41" fmla="*/ 5649218 h 6443216"/>
              <a:gd name="connsiteX42" fmla="*/ 4391688 w 8636594"/>
              <a:gd name="connsiteY42" fmla="*/ 5621446 h 6443216"/>
              <a:gd name="connsiteX43" fmla="*/ 4425162 w 8636594"/>
              <a:gd name="connsiteY43" fmla="*/ 5593409 h 6443216"/>
              <a:gd name="connsiteX44" fmla="*/ 4458281 w 8636594"/>
              <a:gd name="connsiteY44" fmla="*/ 5565111 h 6443216"/>
              <a:gd name="connsiteX45" fmla="*/ 4491053 w 8636594"/>
              <a:gd name="connsiteY45" fmla="*/ 5536556 h 6443216"/>
              <a:gd name="connsiteX46" fmla="*/ 4523484 w 8636594"/>
              <a:gd name="connsiteY46" fmla="*/ 5507747 h 6443216"/>
              <a:gd name="connsiteX47" fmla="*/ 4555580 w 8636594"/>
              <a:gd name="connsiteY47" fmla="*/ 5478687 h 6443216"/>
              <a:gd name="connsiteX48" fmla="*/ 4587347 w 8636594"/>
              <a:gd name="connsiteY48" fmla="*/ 5449380 h 6443216"/>
              <a:gd name="connsiteX49" fmla="*/ 4618793 w 8636594"/>
              <a:gd name="connsiteY49" fmla="*/ 5419830 h 6443216"/>
              <a:gd name="connsiteX50" fmla="*/ 4649922 w 8636594"/>
              <a:gd name="connsiteY50" fmla="*/ 5390040 h 6443216"/>
              <a:gd name="connsiteX51" fmla="*/ 4680742 w 8636594"/>
              <a:gd name="connsiteY51" fmla="*/ 5360014 h 6443216"/>
              <a:gd name="connsiteX52" fmla="*/ 4711259 w 8636594"/>
              <a:gd name="connsiteY52" fmla="*/ 5329755 h 6443216"/>
              <a:gd name="connsiteX53" fmla="*/ 4741478 w 8636594"/>
              <a:gd name="connsiteY53" fmla="*/ 5299266 h 6443216"/>
              <a:gd name="connsiteX54" fmla="*/ 4771408 w 8636594"/>
              <a:gd name="connsiteY54" fmla="*/ 5268551 h 6443216"/>
              <a:gd name="connsiteX55" fmla="*/ 4801053 w 8636594"/>
              <a:gd name="connsiteY55" fmla="*/ 5237614 h 6443216"/>
              <a:gd name="connsiteX56" fmla="*/ 4830420 w 8636594"/>
              <a:gd name="connsiteY56" fmla="*/ 5206458 h 6443216"/>
              <a:gd name="connsiteX57" fmla="*/ 4859516 w 8636594"/>
              <a:gd name="connsiteY57" fmla="*/ 5175087 h 6443216"/>
              <a:gd name="connsiteX58" fmla="*/ 4888347 w 8636594"/>
              <a:gd name="connsiteY58" fmla="*/ 5143504 h 6443216"/>
              <a:gd name="connsiteX59" fmla="*/ 4916919 w 8636594"/>
              <a:gd name="connsiteY59" fmla="*/ 5111713 h 6443216"/>
              <a:gd name="connsiteX60" fmla="*/ 4945238 w 8636594"/>
              <a:gd name="connsiteY60" fmla="*/ 5079717 h 6443216"/>
              <a:gd name="connsiteX61" fmla="*/ 4973311 w 8636594"/>
              <a:gd name="connsiteY61" fmla="*/ 5047519 h 6443216"/>
              <a:gd name="connsiteX62" fmla="*/ 5001145 w 8636594"/>
              <a:gd name="connsiteY62" fmla="*/ 5015124 h 6443216"/>
              <a:gd name="connsiteX63" fmla="*/ 5028745 w 8636594"/>
              <a:gd name="connsiteY63" fmla="*/ 4982535 h 6443216"/>
              <a:gd name="connsiteX64" fmla="*/ 5056117 w 8636594"/>
              <a:gd name="connsiteY64" fmla="*/ 4949755 h 6443216"/>
              <a:gd name="connsiteX65" fmla="*/ 5083269 w 8636594"/>
              <a:gd name="connsiteY65" fmla="*/ 4916787 h 6443216"/>
              <a:gd name="connsiteX66" fmla="*/ 5110207 w 8636594"/>
              <a:gd name="connsiteY66" fmla="*/ 4883636 h 6443216"/>
              <a:gd name="connsiteX67" fmla="*/ 5136937 w 8636594"/>
              <a:gd name="connsiteY67" fmla="*/ 4850305 h 6443216"/>
              <a:gd name="connsiteX68" fmla="*/ 5163464 w 8636594"/>
              <a:gd name="connsiteY68" fmla="*/ 4816797 h 6443216"/>
              <a:gd name="connsiteX69" fmla="*/ 5215940 w 8636594"/>
              <a:gd name="connsiteY69" fmla="*/ 4749265 h 6443216"/>
              <a:gd name="connsiteX70" fmla="*/ 5267684 w 8636594"/>
              <a:gd name="connsiteY70" fmla="*/ 4681068 h 6443216"/>
              <a:gd name="connsiteX71" fmla="*/ 5318748 w 8636594"/>
              <a:gd name="connsiteY71" fmla="*/ 4612234 h 6443216"/>
              <a:gd name="connsiteX72" fmla="*/ 5369182 w 8636594"/>
              <a:gd name="connsiteY72" fmla="*/ 4542793 h 6443216"/>
              <a:gd name="connsiteX73" fmla="*/ 5419038 w 8636594"/>
              <a:gd name="connsiteY73" fmla="*/ 4472771 h 6443216"/>
              <a:gd name="connsiteX74" fmla="*/ 5468365 w 8636594"/>
              <a:gd name="connsiteY74" fmla="*/ 4402196 h 6443216"/>
              <a:gd name="connsiteX75" fmla="*/ 5517215 w 8636594"/>
              <a:gd name="connsiteY75" fmla="*/ 4331098 h 6443216"/>
              <a:gd name="connsiteX76" fmla="*/ 5565637 w 8636594"/>
              <a:gd name="connsiteY76" fmla="*/ 4259503 h 6443216"/>
              <a:gd name="connsiteX77" fmla="*/ 5613684 w 8636594"/>
              <a:gd name="connsiteY77" fmla="*/ 4187441 h 6443216"/>
              <a:gd name="connsiteX78" fmla="*/ 5685160 w 8636594"/>
              <a:gd name="connsiteY78" fmla="*/ 4078531 h 6443216"/>
              <a:gd name="connsiteX79" fmla="*/ 5756074 w 8636594"/>
              <a:gd name="connsiteY79" fmla="*/ 3968727 h 6443216"/>
              <a:gd name="connsiteX80" fmla="*/ 5873483 w 8636594"/>
              <a:gd name="connsiteY80" fmla="*/ 3783989 h 6443216"/>
              <a:gd name="connsiteX81" fmla="*/ 6203209 w 8636594"/>
              <a:gd name="connsiteY81" fmla="*/ 3258640 h 6443216"/>
              <a:gd name="connsiteX82" fmla="*/ 6299430 w 8636594"/>
              <a:gd name="connsiteY82" fmla="*/ 3107321 h 6443216"/>
              <a:gd name="connsiteX83" fmla="*/ 6372650 w 8636594"/>
              <a:gd name="connsiteY83" fmla="*/ 2993735 h 6443216"/>
              <a:gd name="connsiteX84" fmla="*/ 6453197 w 8636594"/>
              <a:gd name="connsiteY84" fmla="*/ 2869788 h 6443216"/>
              <a:gd name="connsiteX85" fmla="*/ 6564167 w 8636594"/>
              <a:gd name="connsiteY85" fmla="*/ 2696807 h 6443216"/>
              <a:gd name="connsiteX86" fmla="*/ 6976233 w 8636594"/>
              <a:gd name="connsiteY86" fmla="*/ 2045274 h 6443216"/>
              <a:gd name="connsiteX87" fmla="*/ 7086755 w 8636594"/>
              <a:gd name="connsiteY87" fmla="*/ 1872743 h 6443216"/>
              <a:gd name="connsiteX88" fmla="*/ 7170279 w 8636594"/>
              <a:gd name="connsiteY88" fmla="*/ 1744202 h 6443216"/>
              <a:gd name="connsiteX89" fmla="*/ 7226351 w 8636594"/>
              <a:gd name="connsiteY89" fmla="*/ 1659017 h 6443216"/>
              <a:gd name="connsiteX90" fmla="*/ 7282789 w 8636594"/>
              <a:gd name="connsiteY90" fmla="*/ 1574303 h 6443216"/>
              <a:gd name="connsiteX91" fmla="*/ 7339643 w 8636594"/>
              <a:gd name="connsiteY91" fmla="*/ 1490113 h 6443216"/>
              <a:gd name="connsiteX92" fmla="*/ 7396957 w 8636594"/>
              <a:gd name="connsiteY92" fmla="*/ 1406503 h 6443216"/>
              <a:gd name="connsiteX93" fmla="*/ 7454781 w 8636594"/>
              <a:gd name="connsiteY93" fmla="*/ 1323526 h 6443216"/>
              <a:gd name="connsiteX94" fmla="*/ 7513161 w 8636594"/>
              <a:gd name="connsiteY94" fmla="*/ 1241237 h 6443216"/>
              <a:gd name="connsiteX95" fmla="*/ 7572144 w 8636594"/>
              <a:gd name="connsiteY95" fmla="*/ 1159689 h 6443216"/>
              <a:gd name="connsiteX96" fmla="*/ 7601877 w 8636594"/>
              <a:gd name="connsiteY96" fmla="*/ 1119210 h 6443216"/>
              <a:gd name="connsiteX97" fmla="*/ 7631779 w 8636594"/>
              <a:gd name="connsiteY97" fmla="*/ 1078937 h 6443216"/>
              <a:gd name="connsiteX98" fmla="*/ 7661855 w 8636594"/>
              <a:gd name="connsiteY98" fmla="*/ 1038876 h 6443216"/>
              <a:gd name="connsiteX99" fmla="*/ 7692111 w 8636594"/>
              <a:gd name="connsiteY99" fmla="*/ 999035 h 6443216"/>
              <a:gd name="connsiteX100" fmla="*/ 7722554 w 8636594"/>
              <a:gd name="connsiteY100" fmla="*/ 959419 h 6443216"/>
              <a:gd name="connsiteX101" fmla="*/ 7753190 w 8636594"/>
              <a:gd name="connsiteY101" fmla="*/ 920037 h 6443216"/>
              <a:gd name="connsiteX102" fmla="*/ 7784023 w 8636594"/>
              <a:gd name="connsiteY102" fmla="*/ 880894 h 6443216"/>
              <a:gd name="connsiteX103" fmla="*/ 7815061 w 8636594"/>
              <a:gd name="connsiteY103" fmla="*/ 841997 h 6443216"/>
              <a:gd name="connsiteX104" fmla="*/ 7846308 w 8636594"/>
              <a:gd name="connsiteY104" fmla="*/ 803354 h 6443216"/>
              <a:gd name="connsiteX105" fmla="*/ 7877772 w 8636594"/>
              <a:gd name="connsiteY105" fmla="*/ 764970 h 6443216"/>
              <a:gd name="connsiteX106" fmla="*/ 7909458 w 8636594"/>
              <a:gd name="connsiteY106" fmla="*/ 726853 h 6443216"/>
              <a:gd name="connsiteX107" fmla="*/ 7941371 w 8636594"/>
              <a:gd name="connsiteY107" fmla="*/ 689010 h 6443216"/>
              <a:gd name="connsiteX108" fmla="*/ 7973518 w 8636594"/>
              <a:gd name="connsiteY108" fmla="*/ 651447 h 6443216"/>
              <a:gd name="connsiteX109" fmla="*/ 8005905 w 8636594"/>
              <a:gd name="connsiteY109" fmla="*/ 614171 h 6443216"/>
              <a:gd name="connsiteX110" fmla="*/ 8038538 w 8636594"/>
              <a:gd name="connsiteY110" fmla="*/ 577189 h 6443216"/>
              <a:gd name="connsiteX111" fmla="*/ 8071421 w 8636594"/>
              <a:gd name="connsiteY111" fmla="*/ 540507 h 6443216"/>
              <a:gd name="connsiteX112" fmla="*/ 8104563 w 8636594"/>
              <a:gd name="connsiteY112" fmla="*/ 504132 h 6443216"/>
              <a:gd name="connsiteX113" fmla="*/ 8137967 w 8636594"/>
              <a:gd name="connsiteY113" fmla="*/ 468072 h 6443216"/>
              <a:gd name="connsiteX114" fmla="*/ 8171641 w 8636594"/>
              <a:gd name="connsiteY114" fmla="*/ 432332 h 6443216"/>
              <a:gd name="connsiteX115" fmla="*/ 8205590 w 8636594"/>
              <a:gd name="connsiteY115" fmla="*/ 396920 h 6443216"/>
              <a:gd name="connsiteX116" fmla="*/ 8239820 w 8636594"/>
              <a:gd name="connsiteY116" fmla="*/ 361843 h 6443216"/>
              <a:gd name="connsiteX117" fmla="*/ 8274337 w 8636594"/>
              <a:gd name="connsiteY117" fmla="*/ 327107 h 6443216"/>
              <a:gd name="connsiteX118" fmla="*/ 8309147 w 8636594"/>
              <a:gd name="connsiteY118" fmla="*/ 292718 h 6443216"/>
              <a:gd name="connsiteX119" fmla="*/ 8344256 w 8636594"/>
              <a:gd name="connsiteY119" fmla="*/ 258685 h 6443216"/>
              <a:gd name="connsiteX120" fmla="*/ 8379669 w 8636594"/>
              <a:gd name="connsiteY120" fmla="*/ 225013 h 6443216"/>
              <a:gd name="connsiteX121" fmla="*/ 8415394 w 8636594"/>
              <a:gd name="connsiteY121" fmla="*/ 191709 h 6443216"/>
              <a:gd name="connsiteX122" fmla="*/ 8451434 w 8636594"/>
              <a:gd name="connsiteY122" fmla="*/ 158780 h 6443216"/>
              <a:gd name="connsiteX123" fmla="*/ 8487798 w 8636594"/>
              <a:gd name="connsiteY123" fmla="*/ 126233 h 6443216"/>
              <a:gd name="connsiteX124" fmla="*/ 8524489 w 8636594"/>
              <a:gd name="connsiteY124" fmla="*/ 94075 h 6443216"/>
              <a:gd name="connsiteX125" fmla="*/ 8561515 w 8636594"/>
              <a:gd name="connsiteY125" fmla="*/ 62312 h 6443216"/>
              <a:gd name="connsiteX126" fmla="*/ 8598881 w 8636594"/>
              <a:gd name="connsiteY126" fmla="*/ 30951 h 6443216"/>
              <a:gd name="connsiteX127" fmla="*/ 8636594 w 8636594"/>
              <a:gd name="connsiteY127" fmla="*/ 0 h 6443216"/>
              <a:gd name="connsiteX0" fmla="*/ 8636594 w 8636594"/>
              <a:gd name="connsiteY0" fmla="*/ 0 h 6427305"/>
              <a:gd name="connsiteX1" fmla="*/ 5293 w 8636594"/>
              <a:gd name="connsiteY1" fmla="*/ 0 h 6427305"/>
              <a:gd name="connsiteX2" fmla="*/ 0 w 8636594"/>
              <a:gd name="connsiteY2" fmla="*/ 5587843 h 6427305"/>
              <a:gd name="connsiteX3" fmla="*/ 1594033 w 8636594"/>
              <a:gd name="connsiteY3" fmla="*/ 5600057 h 6427305"/>
              <a:gd name="connsiteX4" fmla="*/ 1686068 w 8636594"/>
              <a:gd name="connsiteY4" fmla="*/ 5599745 h 6427305"/>
              <a:gd name="connsiteX5" fmla="*/ 2897488 w 8636594"/>
              <a:gd name="connsiteY5" fmla="*/ 6427305 h 6427305"/>
              <a:gd name="connsiteX6" fmla="*/ 2947923 w 8636594"/>
              <a:gd name="connsiteY6" fmla="*/ 6411004 h 6427305"/>
              <a:gd name="connsiteX7" fmla="*/ 2997775 w 8636594"/>
              <a:gd name="connsiteY7" fmla="*/ 6394316 h 6427305"/>
              <a:gd name="connsiteX8" fmla="*/ 3047052 w 8636594"/>
              <a:gd name="connsiteY8" fmla="*/ 6377243 h 6427305"/>
              <a:gd name="connsiteX9" fmla="*/ 3095759 w 8636594"/>
              <a:gd name="connsiteY9" fmla="*/ 6359791 h 6427305"/>
              <a:gd name="connsiteX10" fmla="*/ 3143903 w 8636594"/>
              <a:gd name="connsiteY10" fmla="*/ 6341961 h 6427305"/>
              <a:gd name="connsiteX11" fmla="*/ 3191491 w 8636594"/>
              <a:gd name="connsiteY11" fmla="*/ 6323757 h 6427305"/>
              <a:gd name="connsiteX12" fmla="*/ 3238528 w 8636594"/>
              <a:gd name="connsiteY12" fmla="*/ 6305184 h 6427305"/>
              <a:gd name="connsiteX13" fmla="*/ 3285021 w 8636594"/>
              <a:gd name="connsiteY13" fmla="*/ 6286245 h 6427305"/>
              <a:gd name="connsiteX14" fmla="*/ 3330977 w 8636594"/>
              <a:gd name="connsiteY14" fmla="*/ 6266942 h 6427305"/>
              <a:gd name="connsiteX15" fmla="*/ 3376401 w 8636594"/>
              <a:gd name="connsiteY15" fmla="*/ 6247281 h 6427305"/>
              <a:gd name="connsiteX16" fmla="*/ 3421300 w 8636594"/>
              <a:gd name="connsiteY16" fmla="*/ 6227263 h 6427305"/>
              <a:gd name="connsiteX17" fmla="*/ 3465680 w 8636594"/>
              <a:gd name="connsiteY17" fmla="*/ 6206893 h 6427305"/>
              <a:gd name="connsiteX18" fmla="*/ 3509548 w 8636594"/>
              <a:gd name="connsiteY18" fmla="*/ 6186174 h 6427305"/>
              <a:gd name="connsiteX19" fmla="*/ 3552910 w 8636594"/>
              <a:gd name="connsiteY19" fmla="*/ 6165110 h 6427305"/>
              <a:gd name="connsiteX20" fmla="*/ 3595773 w 8636594"/>
              <a:gd name="connsiteY20" fmla="*/ 6143704 h 6427305"/>
              <a:gd name="connsiteX21" fmla="*/ 3638142 w 8636594"/>
              <a:gd name="connsiteY21" fmla="*/ 6121960 h 6427305"/>
              <a:gd name="connsiteX22" fmla="*/ 3680024 w 8636594"/>
              <a:gd name="connsiteY22" fmla="*/ 6099881 h 6427305"/>
              <a:gd name="connsiteX23" fmla="*/ 3721426 w 8636594"/>
              <a:gd name="connsiteY23" fmla="*/ 6077471 h 6427305"/>
              <a:gd name="connsiteX24" fmla="*/ 3762353 w 8636594"/>
              <a:gd name="connsiteY24" fmla="*/ 6054733 h 6427305"/>
              <a:gd name="connsiteX25" fmla="*/ 3802812 w 8636594"/>
              <a:gd name="connsiteY25" fmla="*/ 6031671 h 6427305"/>
              <a:gd name="connsiteX26" fmla="*/ 3842810 w 8636594"/>
              <a:gd name="connsiteY26" fmla="*/ 6008288 h 6427305"/>
              <a:gd name="connsiteX27" fmla="*/ 3882352 w 8636594"/>
              <a:gd name="connsiteY27" fmla="*/ 5984588 h 6427305"/>
              <a:gd name="connsiteX28" fmla="*/ 3921445 w 8636594"/>
              <a:gd name="connsiteY28" fmla="*/ 5960574 h 6427305"/>
              <a:gd name="connsiteX29" fmla="*/ 3960096 w 8636594"/>
              <a:gd name="connsiteY29" fmla="*/ 5936250 h 6427305"/>
              <a:gd name="connsiteX30" fmla="*/ 3998311 w 8636594"/>
              <a:gd name="connsiteY30" fmla="*/ 5911619 h 6427305"/>
              <a:gd name="connsiteX31" fmla="*/ 4036095 w 8636594"/>
              <a:gd name="connsiteY31" fmla="*/ 5886685 h 6427305"/>
              <a:gd name="connsiteX32" fmla="*/ 4073456 w 8636594"/>
              <a:gd name="connsiteY32" fmla="*/ 5861452 h 6427305"/>
              <a:gd name="connsiteX33" fmla="*/ 4110400 w 8636594"/>
              <a:gd name="connsiteY33" fmla="*/ 5835922 h 6427305"/>
              <a:gd name="connsiteX34" fmla="*/ 4146933 w 8636594"/>
              <a:gd name="connsiteY34" fmla="*/ 5810100 h 6427305"/>
              <a:gd name="connsiteX35" fmla="*/ 4183061 w 8636594"/>
              <a:gd name="connsiteY35" fmla="*/ 5783988 h 6427305"/>
              <a:gd name="connsiteX36" fmla="*/ 4218791 w 8636594"/>
              <a:gd name="connsiteY36" fmla="*/ 5757591 h 6427305"/>
              <a:gd name="connsiteX37" fmla="*/ 4254129 w 8636594"/>
              <a:gd name="connsiteY37" fmla="*/ 5730912 h 6427305"/>
              <a:gd name="connsiteX38" fmla="*/ 4289081 w 8636594"/>
              <a:gd name="connsiteY38" fmla="*/ 5703955 h 6427305"/>
              <a:gd name="connsiteX39" fmla="*/ 4323654 w 8636594"/>
              <a:gd name="connsiteY39" fmla="*/ 5676722 h 6427305"/>
              <a:gd name="connsiteX40" fmla="*/ 4357854 w 8636594"/>
              <a:gd name="connsiteY40" fmla="*/ 5649218 h 6427305"/>
              <a:gd name="connsiteX41" fmla="*/ 4391688 w 8636594"/>
              <a:gd name="connsiteY41" fmla="*/ 5621446 h 6427305"/>
              <a:gd name="connsiteX42" fmla="*/ 4425162 w 8636594"/>
              <a:gd name="connsiteY42" fmla="*/ 5593409 h 6427305"/>
              <a:gd name="connsiteX43" fmla="*/ 4458281 w 8636594"/>
              <a:gd name="connsiteY43" fmla="*/ 5565111 h 6427305"/>
              <a:gd name="connsiteX44" fmla="*/ 4491053 w 8636594"/>
              <a:gd name="connsiteY44" fmla="*/ 5536556 h 6427305"/>
              <a:gd name="connsiteX45" fmla="*/ 4523484 w 8636594"/>
              <a:gd name="connsiteY45" fmla="*/ 5507747 h 6427305"/>
              <a:gd name="connsiteX46" fmla="*/ 4555580 w 8636594"/>
              <a:gd name="connsiteY46" fmla="*/ 5478687 h 6427305"/>
              <a:gd name="connsiteX47" fmla="*/ 4587347 w 8636594"/>
              <a:gd name="connsiteY47" fmla="*/ 5449380 h 6427305"/>
              <a:gd name="connsiteX48" fmla="*/ 4618793 w 8636594"/>
              <a:gd name="connsiteY48" fmla="*/ 5419830 h 6427305"/>
              <a:gd name="connsiteX49" fmla="*/ 4649922 w 8636594"/>
              <a:gd name="connsiteY49" fmla="*/ 5390040 h 6427305"/>
              <a:gd name="connsiteX50" fmla="*/ 4680742 w 8636594"/>
              <a:gd name="connsiteY50" fmla="*/ 5360014 h 6427305"/>
              <a:gd name="connsiteX51" fmla="*/ 4711259 w 8636594"/>
              <a:gd name="connsiteY51" fmla="*/ 5329755 h 6427305"/>
              <a:gd name="connsiteX52" fmla="*/ 4741478 w 8636594"/>
              <a:gd name="connsiteY52" fmla="*/ 5299266 h 6427305"/>
              <a:gd name="connsiteX53" fmla="*/ 4771408 w 8636594"/>
              <a:gd name="connsiteY53" fmla="*/ 5268551 h 6427305"/>
              <a:gd name="connsiteX54" fmla="*/ 4801053 w 8636594"/>
              <a:gd name="connsiteY54" fmla="*/ 5237614 h 6427305"/>
              <a:gd name="connsiteX55" fmla="*/ 4830420 w 8636594"/>
              <a:gd name="connsiteY55" fmla="*/ 5206458 h 6427305"/>
              <a:gd name="connsiteX56" fmla="*/ 4859516 w 8636594"/>
              <a:gd name="connsiteY56" fmla="*/ 5175087 h 6427305"/>
              <a:gd name="connsiteX57" fmla="*/ 4888347 w 8636594"/>
              <a:gd name="connsiteY57" fmla="*/ 5143504 h 6427305"/>
              <a:gd name="connsiteX58" fmla="*/ 4916919 w 8636594"/>
              <a:gd name="connsiteY58" fmla="*/ 5111713 h 6427305"/>
              <a:gd name="connsiteX59" fmla="*/ 4945238 w 8636594"/>
              <a:gd name="connsiteY59" fmla="*/ 5079717 h 6427305"/>
              <a:gd name="connsiteX60" fmla="*/ 4973311 w 8636594"/>
              <a:gd name="connsiteY60" fmla="*/ 5047519 h 6427305"/>
              <a:gd name="connsiteX61" fmla="*/ 5001145 w 8636594"/>
              <a:gd name="connsiteY61" fmla="*/ 5015124 h 6427305"/>
              <a:gd name="connsiteX62" fmla="*/ 5028745 w 8636594"/>
              <a:gd name="connsiteY62" fmla="*/ 4982535 h 6427305"/>
              <a:gd name="connsiteX63" fmla="*/ 5056117 w 8636594"/>
              <a:gd name="connsiteY63" fmla="*/ 4949755 h 6427305"/>
              <a:gd name="connsiteX64" fmla="*/ 5083269 w 8636594"/>
              <a:gd name="connsiteY64" fmla="*/ 4916787 h 6427305"/>
              <a:gd name="connsiteX65" fmla="*/ 5110207 w 8636594"/>
              <a:gd name="connsiteY65" fmla="*/ 4883636 h 6427305"/>
              <a:gd name="connsiteX66" fmla="*/ 5136937 w 8636594"/>
              <a:gd name="connsiteY66" fmla="*/ 4850305 h 6427305"/>
              <a:gd name="connsiteX67" fmla="*/ 5163464 w 8636594"/>
              <a:gd name="connsiteY67" fmla="*/ 4816797 h 6427305"/>
              <a:gd name="connsiteX68" fmla="*/ 5215940 w 8636594"/>
              <a:gd name="connsiteY68" fmla="*/ 4749265 h 6427305"/>
              <a:gd name="connsiteX69" fmla="*/ 5267684 w 8636594"/>
              <a:gd name="connsiteY69" fmla="*/ 4681068 h 6427305"/>
              <a:gd name="connsiteX70" fmla="*/ 5318748 w 8636594"/>
              <a:gd name="connsiteY70" fmla="*/ 4612234 h 6427305"/>
              <a:gd name="connsiteX71" fmla="*/ 5369182 w 8636594"/>
              <a:gd name="connsiteY71" fmla="*/ 4542793 h 6427305"/>
              <a:gd name="connsiteX72" fmla="*/ 5419038 w 8636594"/>
              <a:gd name="connsiteY72" fmla="*/ 4472771 h 6427305"/>
              <a:gd name="connsiteX73" fmla="*/ 5468365 w 8636594"/>
              <a:gd name="connsiteY73" fmla="*/ 4402196 h 6427305"/>
              <a:gd name="connsiteX74" fmla="*/ 5517215 w 8636594"/>
              <a:gd name="connsiteY74" fmla="*/ 4331098 h 6427305"/>
              <a:gd name="connsiteX75" fmla="*/ 5565637 w 8636594"/>
              <a:gd name="connsiteY75" fmla="*/ 4259503 h 6427305"/>
              <a:gd name="connsiteX76" fmla="*/ 5613684 w 8636594"/>
              <a:gd name="connsiteY76" fmla="*/ 4187441 h 6427305"/>
              <a:gd name="connsiteX77" fmla="*/ 5685160 w 8636594"/>
              <a:gd name="connsiteY77" fmla="*/ 4078531 h 6427305"/>
              <a:gd name="connsiteX78" fmla="*/ 5756074 w 8636594"/>
              <a:gd name="connsiteY78" fmla="*/ 3968727 h 6427305"/>
              <a:gd name="connsiteX79" fmla="*/ 5873483 w 8636594"/>
              <a:gd name="connsiteY79" fmla="*/ 3783989 h 6427305"/>
              <a:gd name="connsiteX80" fmla="*/ 6203209 w 8636594"/>
              <a:gd name="connsiteY80" fmla="*/ 3258640 h 6427305"/>
              <a:gd name="connsiteX81" fmla="*/ 6299430 w 8636594"/>
              <a:gd name="connsiteY81" fmla="*/ 3107321 h 6427305"/>
              <a:gd name="connsiteX82" fmla="*/ 6372650 w 8636594"/>
              <a:gd name="connsiteY82" fmla="*/ 2993735 h 6427305"/>
              <a:gd name="connsiteX83" fmla="*/ 6453197 w 8636594"/>
              <a:gd name="connsiteY83" fmla="*/ 2869788 h 6427305"/>
              <a:gd name="connsiteX84" fmla="*/ 6564167 w 8636594"/>
              <a:gd name="connsiteY84" fmla="*/ 2696807 h 6427305"/>
              <a:gd name="connsiteX85" fmla="*/ 6976233 w 8636594"/>
              <a:gd name="connsiteY85" fmla="*/ 2045274 h 6427305"/>
              <a:gd name="connsiteX86" fmla="*/ 7086755 w 8636594"/>
              <a:gd name="connsiteY86" fmla="*/ 1872743 h 6427305"/>
              <a:gd name="connsiteX87" fmla="*/ 7170279 w 8636594"/>
              <a:gd name="connsiteY87" fmla="*/ 1744202 h 6427305"/>
              <a:gd name="connsiteX88" fmla="*/ 7226351 w 8636594"/>
              <a:gd name="connsiteY88" fmla="*/ 1659017 h 6427305"/>
              <a:gd name="connsiteX89" fmla="*/ 7282789 w 8636594"/>
              <a:gd name="connsiteY89" fmla="*/ 1574303 h 6427305"/>
              <a:gd name="connsiteX90" fmla="*/ 7339643 w 8636594"/>
              <a:gd name="connsiteY90" fmla="*/ 1490113 h 6427305"/>
              <a:gd name="connsiteX91" fmla="*/ 7396957 w 8636594"/>
              <a:gd name="connsiteY91" fmla="*/ 1406503 h 6427305"/>
              <a:gd name="connsiteX92" fmla="*/ 7454781 w 8636594"/>
              <a:gd name="connsiteY92" fmla="*/ 1323526 h 6427305"/>
              <a:gd name="connsiteX93" fmla="*/ 7513161 w 8636594"/>
              <a:gd name="connsiteY93" fmla="*/ 1241237 h 6427305"/>
              <a:gd name="connsiteX94" fmla="*/ 7572144 w 8636594"/>
              <a:gd name="connsiteY94" fmla="*/ 1159689 h 6427305"/>
              <a:gd name="connsiteX95" fmla="*/ 7601877 w 8636594"/>
              <a:gd name="connsiteY95" fmla="*/ 1119210 h 6427305"/>
              <a:gd name="connsiteX96" fmla="*/ 7631779 w 8636594"/>
              <a:gd name="connsiteY96" fmla="*/ 1078937 h 6427305"/>
              <a:gd name="connsiteX97" fmla="*/ 7661855 w 8636594"/>
              <a:gd name="connsiteY97" fmla="*/ 1038876 h 6427305"/>
              <a:gd name="connsiteX98" fmla="*/ 7692111 w 8636594"/>
              <a:gd name="connsiteY98" fmla="*/ 999035 h 6427305"/>
              <a:gd name="connsiteX99" fmla="*/ 7722554 w 8636594"/>
              <a:gd name="connsiteY99" fmla="*/ 959419 h 6427305"/>
              <a:gd name="connsiteX100" fmla="*/ 7753190 w 8636594"/>
              <a:gd name="connsiteY100" fmla="*/ 920037 h 6427305"/>
              <a:gd name="connsiteX101" fmla="*/ 7784023 w 8636594"/>
              <a:gd name="connsiteY101" fmla="*/ 880894 h 6427305"/>
              <a:gd name="connsiteX102" fmla="*/ 7815061 w 8636594"/>
              <a:gd name="connsiteY102" fmla="*/ 841997 h 6427305"/>
              <a:gd name="connsiteX103" fmla="*/ 7846308 w 8636594"/>
              <a:gd name="connsiteY103" fmla="*/ 803354 h 6427305"/>
              <a:gd name="connsiteX104" fmla="*/ 7877772 w 8636594"/>
              <a:gd name="connsiteY104" fmla="*/ 764970 h 6427305"/>
              <a:gd name="connsiteX105" fmla="*/ 7909458 w 8636594"/>
              <a:gd name="connsiteY105" fmla="*/ 726853 h 6427305"/>
              <a:gd name="connsiteX106" fmla="*/ 7941371 w 8636594"/>
              <a:gd name="connsiteY106" fmla="*/ 689010 h 6427305"/>
              <a:gd name="connsiteX107" fmla="*/ 7973518 w 8636594"/>
              <a:gd name="connsiteY107" fmla="*/ 651447 h 6427305"/>
              <a:gd name="connsiteX108" fmla="*/ 8005905 w 8636594"/>
              <a:gd name="connsiteY108" fmla="*/ 614171 h 6427305"/>
              <a:gd name="connsiteX109" fmla="*/ 8038538 w 8636594"/>
              <a:gd name="connsiteY109" fmla="*/ 577189 h 6427305"/>
              <a:gd name="connsiteX110" fmla="*/ 8071421 w 8636594"/>
              <a:gd name="connsiteY110" fmla="*/ 540507 h 6427305"/>
              <a:gd name="connsiteX111" fmla="*/ 8104563 w 8636594"/>
              <a:gd name="connsiteY111" fmla="*/ 504132 h 6427305"/>
              <a:gd name="connsiteX112" fmla="*/ 8137967 w 8636594"/>
              <a:gd name="connsiteY112" fmla="*/ 468072 h 6427305"/>
              <a:gd name="connsiteX113" fmla="*/ 8171641 w 8636594"/>
              <a:gd name="connsiteY113" fmla="*/ 432332 h 6427305"/>
              <a:gd name="connsiteX114" fmla="*/ 8205590 w 8636594"/>
              <a:gd name="connsiteY114" fmla="*/ 396920 h 6427305"/>
              <a:gd name="connsiteX115" fmla="*/ 8239820 w 8636594"/>
              <a:gd name="connsiteY115" fmla="*/ 361843 h 6427305"/>
              <a:gd name="connsiteX116" fmla="*/ 8274337 w 8636594"/>
              <a:gd name="connsiteY116" fmla="*/ 327107 h 6427305"/>
              <a:gd name="connsiteX117" fmla="*/ 8309147 w 8636594"/>
              <a:gd name="connsiteY117" fmla="*/ 292718 h 6427305"/>
              <a:gd name="connsiteX118" fmla="*/ 8344256 w 8636594"/>
              <a:gd name="connsiteY118" fmla="*/ 258685 h 6427305"/>
              <a:gd name="connsiteX119" fmla="*/ 8379669 w 8636594"/>
              <a:gd name="connsiteY119" fmla="*/ 225013 h 6427305"/>
              <a:gd name="connsiteX120" fmla="*/ 8415394 w 8636594"/>
              <a:gd name="connsiteY120" fmla="*/ 191709 h 6427305"/>
              <a:gd name="connsiteX121" fmla="*/ 8451434 w 8636594"/>
              <a:gd name="connsiteY121" fmla="*/ 158780 h 6427305"/>
              <a:gd name="connsiteX122" fmla="*/ 8487798 w 8636594"/>
              <a:gd name="connsiteY122" fmla="*/ 126233 h 6427305"/>
              <a:gd name="connsiteX123" fmla="*/ 8524489 w 8636594"/>
              <a:gd name="connsiteY123" fmla="*/ 94075 h 6427305"/>
              <a:gd name="connsiteX124" fmla="*/ 8561515 w 8636594"/>
              <a:gd name="connsiteY124" fmla="*/ 62312 h 6427305"/>
              <a:gd name="connsiteX125" fmla="*/ 8598881 w 8636594"/>
              <a:gd name="connsiteY125" fmla="*/ 30951 h 6427305"/>
              <a:gd name="connsiteX126" fmla="*/ 8636594 w 8636594"/>
              <a:gd name="connsiteY126" fmla="*/ 0 h 6427305"/>
              <a:gd name="connsiteX0" fmla="*/ 8636594 w 8636594"/>
              <a:gd name="connsiteY0" fmla="*/ 0 h 6411004"/>
              <a:gd name="connsiteX1" fmla="*/ 5293 w 8636594"/>
              <a:gd name="connsiteY1" fmla="*/ 0 h 6411004"/>
              <a:gd name="connsiteX2" fmla="*/ 0 w 8636594"/>
              <a:gd name="connsiteY2" fmla="*/ 5587843 h 6411004"/>
              <a:gd name="connsiteX3" fmla="*/ 1594033 w 8636594"/>
              <a:gd name="connsiteY3" fmla="*/ 5600057 h 6411004"/>
              <a:gd name="connsiteX4" fmla="*/ 1686068 w 8636594"/>
              <a:gd name="connsiteY4" fmla="*/ 5599745 h 6411004"/>
              <a:gd name="connsiteX5" fmla="*/ 2947923 w 8636594"/>
              <a:gd name="connsiteY5" fmla="*/ 6411004 h 6411004"/>
              <a:gd name="connsiteX6" fmla="*/ 2997775 w 8636594"/>
              <a:gd name="connsiteY6" fmla="*/ 6394316 h 6411004"/>
              <a:gd name="connsiteX7" fmla="*/ 3047052 w 8636594"/>
              <a:gd name="connsiteY7" fmla="*/ 6377243 h 6411004"/>
              <a:gd name="connsiteX8" fmla="*/ 3095759 w 8636594"/>
              <a:gd name="connsiteY8" fmla="*/ 6359791 h 6411004"/>
              <a:gd name="connsiteX9" fmla="*/ 3143903 w 8636594"/>
              <a:gd name="connsiteY9" fmla="*/ 6341961 h 6411004"/>
              <a:gd name="connsiteX10" fmla="*/ 3191491 w 8636594"/>
              <a:gd name="connsiteY10" fmla="*/ 6323757 h 6411004"/>
              <a:gd name="connsiteX11" fmla="*/ 3238528 w 8636594"/>
              <a:gd name="connsiteY11" fmla="*/ 6305184 h 6411004"/>
              <a:gd name="connsiteX12" fmla="*/ 3285021 w 8636594"/>
              <a:gd name="connsiteY12" fmla="*/ 6286245 h 6411004"/>
              <a:gd name="connsiteX13" fmla="*/ 3330977 w 8636594"/>
              <a:gd name="connsiteY13" fmla="*/ 6266942 h 6411004"/>
              <a:gd name="connsiteX14" fmla="*/ 3376401 w 8636594"/>
              <a:gd name="connsiteY14" fmla="*/ 6247281 h 6411004"/>
              <a:gd name="connsiteX15" fmla="*/ 3421300 w 8636594"/>
              <a:gd name="connsiteY15" fmla="*/ 6227263 h 6411004"/>
              <a:gd name="connsiteX16" fmla="*/ 3465680 w 8636594"/>
              <a:gd name="connsiteY16" fmla="*/ 6206893 h 6411004"/>
              <a:gd name="connsiteX17" fmla="*/ 3509548 w 8636594"/>
              <a:gd name="connsiteY17" fmla="*/ 6186174 h 6411004"/>
              <a:gd name="connsiteX18" fmla="*/ 3552910 w 8636594"/>
              <a:gd name="connsiteY18" fmla="*/ 6165110 h 6411004"/>
              <a:gd name="connsiteX19" fmla="*/ 3595773 w 8636594"/>
              <a:gd name="connsiteY19" fmla="*/ 6143704 h 6411004"/>
              <a:gd name="connsiteX20" fmla="*/ 3638142 w 8636594"/>
              <a:gd name="connsiteY20" fmla="*/ 6121960 h 6411004"/>
              <a:gd name="connsiteX21" fmla="*/ 3680024 w 8636594"/>
              <a:gd name="connsiteY21" fmla="*/ 6099881 h 6411004"/>
              <a:gd name="connsiteX22" fmla="*/ 3721426 w 8636594"/>
              <a:gd name="connsiteY22" fmla="*/ 6077471 h 6411004"/>
              <a:gd name="connsiteX23" fmla="*/ 3762353 w 8636594"/>
              <a:gd name="connsiteY23" fmla="*/ 6054733 h 6411004"/>
              <a:gd name="connsiteX24" fmla="*/ 3802812 w 8636594"/>
              <a:gd name="connsiteY24" fmla="*/ 6031671 h 6411004"/>
              <a:gd name="connsiteX25" fmla="*/ 3842810 w 8636594"/>
              <a:gd name="connsiteY25" fmla="*/ 6008288 h 6411004"/>
              <a:gd name="connsiteX26" fmla="*/ 3882352 w 8636594"/>
              <a:gd name="connsiteY26" fmla="*/ 5984588 h 6411004"/>
              <a:gd name="connsiteX27" fmla="*/ 3921445 w 8636594"/>
              <a:gd name="connsiteY27" fmla="*/ 5960574 h 6411004"/>
              <a:gd name="connsiteX28" fmla="*/ 3960096 w 8636594"/>
              <a:gd name="connsiteY28" fmla="*/ 5936250 h 6411004"/>
              <a:gd name="connsiteX29" fmla="*/ 3998311 w 8636594"/>
              <a:gd name="connsiteY29" fmla="*/ 5911619 h 6411004"/>
              <a:gd name="connsiteX30" fmla="*/ 4036095 w 8636594"/>
              <a:gd name="connsiteY30" fmla="*/ 5886685 h 6411004"/>
              <a:gd name="connsiteX31" fmla="*/ 4073456 w 8636594"/>
              <a:gd name="connsiteY31" fmla="*/ 5861452 h 6411004"/>
              <a:gd name="connsiteX32" fmla="*/ 4110400 w 8636594"/>
              <a:gd name="connsiteY32" fmla="*/ 5835922 h 6411004"/>
              <a:gd name="connsiteX33" fmla="*/ 4146933 w 8636594"/>
              <a:gd name="connsiteY33" fmla="*/ 5810100 h 6411004"/>
              <a:gd name="connsiteX34" fmla="*/ 4183061 w 8636594"/>
              <a:gd name="connsiteY34" fmla="*/ 5783988 h 6411004"/>
              <a:gd name="connsiteX35" fmla="*/ 4218791 w 8636594"/>
              <a:gd name="connsiteY35" fmla="*/ 5757591 h 6411004"/>
              <a:gd name="connsiteX36" fmla="*/ 4254129 w 8636594"/>
              <a:gd name="connsiteY36" fmla="*/ 5730912 h 6411004"/>
              <a:gd name="connsiteX37" fmla="*/ 4289081 w 8636594"/>
              <a:gd name="connsiteY37" fmla="*/ 5703955 h 6411004"/>
              <a:gd name="connsiteX38" fmla="*/ 4323654 w 8636594"/>
              <a:gd name="connsiteY38" fmla="*/ 5676722 h 6411004"/>
              <a:gd name="connsiteX39" fmla="*/ 4357854 w 8636594"/>
              <a:gd name="connsiteY39" fmla="*/ 5649218 h 6411004"/>
              <a:gd name="connsiteX40" fmla="*/ 4391688 w 8636594"/>
              <a:gd name="connsiteY40" fmla="*/ 5621446 h 6411004"/>
              <a:gd name="connsiteX41" fmla="*/ 4425162 w 8636594"/>
              <a:gd name="connsiteY41" fmla="*/ 5593409 h 6411004"/>
              <a:gd name="connsiteX42" fmla="*/ 4458281 w 8636594"/>
              <a:gd name="connsiteY42" fmla="*/ 5565111 h 6411004"/>
              <a:gd name="connsiteX43" fmla="*/ 4491053 w 8636594"/>
              <a:gd name="connsiteY43" fmla="*/ 5536556 h 6411004"/>
              <a:gd name="connsiteX44" fmla="*/ 4523484 w 8636594"/>
              <a:gd name="connsiteY44" fmla="*/ 5507747 h 6411004"/>
              <a:gd name="connsiteX45" fmla="*/ 4555580 w 8636594"/>
              <a:gd name="connsiteY45" fmla="*/ 5478687 h 6411004"/>
              <a:gd name="connsiteX46" fmla="*/ 4587347 w 8636594"/>
              <a:gd name="connsiteY46" fmla="*/ 5449380 h 6411004"/>
              <a:gd name="connsiteX47" fmla="*/ 4618793 w 8636594"/>
              <a:gd name="connsiteY47" fmla="*/ 5419830 h 6411004"/>
              <a:gd name="connsiteX48" fmla="*/ 4649922 w 8636594"/>
              <a:gd name="connsiteY48" fmla="*/ 5390040 h 6411004"/>
              <a:gd name="connsiteX49" fmla="*/ 4680742 w 8636594"/>
              <a:gd name="connsiteY49" fmla="*/ 5360014 h 6411004"/>
              <a:gd name="connsiteX50" fmla="*/ 4711259 w 8636594"/>
              <a:gd name="connsiteY50" fmla="*/ 5329755 h 6411004"/>
              <a:gd name="connsiteX51" fmla="*/ 4741478 w 8636594"/>
              <a:gd name="connsiteY51" fmla="*/ 5299266 h 6411004"/>
              <a:gd name="connsiteX52" fmla="*/ 4771408 w 8636594"/>
              <a:gd name="connsiteY52" fmla="*/ 5268551 h 6411004"/>
              <a:gd name="connsiteX53" fmla="*/ 4801053 w 8636594"/>
              <a:gd name="connsiteY53" fmla="*/ 5237614 h 6411004"/>
              <a:gd name="connsiteX54" fmla="*/ 4830420 w 8636594"/>
              <a:gd name="connsiteY54" fmla="*/ 5206458 h 6411004"/>
              <a:gd name="connsiteX55" fmla="*/ 4859516 w 8636594"/>
              <a:gd name="connsiteY55" fmla="*/ 5175087 h 6411004"/>
              <a:gd name="connsiteX56" fmla="*/ 4888347 w 8636594"/>
              <a:gd name="connsiteY56" fmla="*/ 5143504 h 6411004"/>
              <a:gd name="connsiteX57" fmla="*/ 4916919 w 8636594"/>
              <a:gd name="connsiteY57" fmla="*/ 5111713 h 6411004"/>
              <a:gd name="connsiteX58" fmla="*/ 4945238 w 8636594"/>
              <a:gd name="connsiteY58" fmla="*/ 5079717 h 6411004"/>
              <a:gd name="connsiteX59" fmla="*/ 4973311 w 8636594"/>
              <a:gd name="connsiteY59" fmla="*/ 5047519 h 6411004"/>
              <a:gd name="connsiteX60" fmla="*/ 5001145 w 8636594"/>
              <a:gd name="connsiteY60" fmla="*/ 5015124 h 6411004"/>
              <a:gd name="connsiteX61" fmla="*/ 5028745 w 8636594"/>
              <a:gd name="connsiteY61" fmla="*/ 4982535 h 6411004"/>
              <a:gd name="connsiteX62" fmla="*/ 5056117 w 8636594"/>
              <a:gd name="connsiteY62" fmla="*/ 4949755 h 6411004"/>
              <a:gd name="connsiteX63" fmla="*/ 5083269 w 8636594"/>
              <a:gd name="connsiteY63" fmla="*/ 4916787 h 6411004"/>
              <a:gd name="connsiteX64" fmla="*/ 5110207 w 8636594"/>
              <a:gd name="connsiteY64" fmla="*/ 4883636 h 6411004"/>
              <a:gd name="connsiteX65" fmla="*/ 5136937 w 8636594"/>
              <a:gd name="connsiteY65" fmla="*/ 4850305 h 6411004"/>
              <a:gd name="connsiteX66" fmla="*/ 5163464 w 8636594"/>
              <a:gd name="connsiteY66" fmla="*/ 4816797 h 6411004"/>
              <a:gd name="connsiteX67" fmla="*/ 5215940 w 8636594"/>
              <a:gd name="connsiteY67" fmla="*/ 4749265 h 6411004"/>
              <a:gd name="connsiteX68" fmla="*/ 5267684 w 8636594"/>
              <a:gd name="connsiteY68" fmla="*/ 4681068 h 6411004"/>
              <a:gd name="connsiteX69" fmla="*/ 5318748 w 8636594"/>
              <a:gd name="connsiteY69" fmla="*/ 4612234 h 6411004"/>
              <a:gd name="connsiteX70" fmla="*/ 5369182 w 8636594"/>
              <a:gd name="connsiteY70" fmla="*/ 4542793 h 6411004"/>
              <a:gd name="connsiteX71" fmla="*/ 5419038 w 8636594"/>
              <a:gd name="connsiteY71" fmla="*/ 4472771 h 6411004"/>
              <a:gd name="connsiteX72" fmla="*/ 5468365 w 8636594"/>
              <a:gd name="connsiteY72" fmla="*/ 4402196 h 6411004"/>
              <a:gd name="connsiteX73" fmla="*/ 5517215 w 8636594"/>
              <a:gd name="connsiteY73" fmla="*/ 4331098 h 6411004"/>
              <a:gd name="connsiteX74" fmla="*/ 5565637 w 8636594"/>
              <a:gd name="connsiteY74" fmla="*/ 4259503 h 6411004"/>
              <a:gd name="connsiteX75" fmla="*/ 5613684 w 8636594"/>
              <a:gd name="connsiteY75" fmla="*/ 4187441 h 6411004"/>
              <a:gd name="connsiteX76" fmla="*/ 5685160 w 8636594"/>
              <a:gd name="connsiteY76" fmla="*/ 4078531 h 6411004"/>
              <a:gd name="connsiteX77" fmla="*/ 5756074 w 8636594"/>
              <a:gd name="connsiteY77" fmla="*/ 3968727 h 6411004"/>
              <a:gd name="connsiteX78" fmla="*/ 5873483 w 8636594"/>
              <a:gd name="connsiteY78" fmla="*/ 3783989 h 6411004"/>
              <a:gd name="connsiteX79" fmla="*/ 6203209 w 8636594"/>
              <a:gd name="connsiteY79" fmla="*/ 3258640 h 6411004"/>
              <a:gd name="connsiteX80" fmla="*/ 6299430 w 8636594"/>
              <a:gd name="connsiteY80" fmla="*/ 3107321 h 6411004"/>
              <a:gd name="connsiteX81" fmla="*/ 6372650 w 8636594"/>
              <a:gd name="connsiteY81" fmla="*/ 2993735 h 6411004"/>
              <a:gd name="connsiteX82" fmla="*/ 6453197 w 8636594"/>
              <a:gd name="connsiteY82" fmla="*/ 2869788 h 6411004"/>
              <a:gd name="connsiteX83" fmla="*/ 6564167 w 8636594"/>
              <a:gd name="connsiteY83" fmla="*/ 2696807 h 6411004"/>
              <a:gd name="connsiteX84" fmla="*/ 6976233 w 8636594"/>
              <a:gd name="connsiteY84" fmla="*/ 2045274 h 6411004"/>
              <a:gd name="connsiteX85" fmla="*/ 7086755 w 8636594"/>
              <a:gd name="connsiteY85" fmla="*/ 1872743 h 6411004"/>
              <a:gd name="connsiteX86" fmla="*/ 7170279 w 8636594"/>
              <a:gd name="connsiteY86" fmla="*/ 1744202 h 6411004"/>
              <a:gd name="connsiteX87" fmla="*/ 7226351 w 8636594"/>
              <a:gd name="connsiteY87" fmla="*/ 1659017 h 6411004"/>
              <a:gd name="connsiteX88" fmla="*/ 7282789 w 8636594"/>
              <a:gd name="connsiteY88" fmla="*/ 1574303 h 6411004"/>
              <a:gd name="connsiteX89" fmla="*/ 7339643 w 8636594"/>
              <a:gd name="connsiteY89" fmla="*/ 1490113 h 6411004"/>
              <a:gd name="connsiteX90" fmla="*/ 7396957 w 8636594"/>
              <a:gd name="connsiteY90" fmla="*/ 1406503 h 6411004"/>
              <a:gd name="connsiteX91" fmla="*/ 7454781 w 8636594"/>
              <a:gd name="connsiteY91" fmla="*/ 1323526 h 6411004"/>
              <a:gd name="connsiteX92" fmla="*/ 7513161 w 8636594"/>
              <a:gd name="connsiteY92" fmla="*/ 1241237 h 6411004"/>
              <a:gd name="connsiteX93" fmla="*/ 7572144 w 8636594"/>
              <a:gd name="connsiteY93" fmla="*/ 1159689 h 6411004"/>
              <a:gd name="connsiteX94" fmla="*/ 7601877 w 8636594"/>
              <a:gd name="connsiteY94" fmla="*/ 1119210 h 6411004"/>
              <a:gd name="connsiteX95" fmla="*/ 7631779 w 8636594"/>
              <a:gd name="connsiteY95" fmla="*/ 1078937 h 6411004"/>
              <a:gd name="connsiteX96" fmla="*/ 7661855 w 8636594"/>
              <a:gd name="connsiteY96" fmla="*/ 1038876 h 6411004"/>
              <a:gd name="connsiteX97" fmla="*/ 7692111 w 8636594"/>
              <a:gd name="connsiteY97" fmla="*/ 999035 h 6411004"/>
              <a:gd name="connsiteX98" fmla="*/ 7722554 w 8636594"/>
              <a:gd name="connsiteY98" fmla="*/ 959419 h 6411004"/>
              <a:gd name="connsiteX99" fmla="*/ 7753190 w 8636594"/>
              <a:gd name="connsiteY99" fmla="*/ 920037 h 6411004"/>
              <a:gd name="connsiteX100" fmla="*/ 7784023 w 8636594"/>
              <a:gd name="connsiteY100" fmla="*/ 880894 h 6411004"/>
              <a:gd name="connsiteX101" fmla="*/ 7815061 w 8636594"/>
              <a:gd name="connsiteY101" fmla="*/ 841997 h 6411004"/>
              <a:gd name="connsiteX102" fmla="*/ 7846308 w 8636594"/>
              <a:gd name="connsiteY102" fmla="*/ 803354 h 6411004"/>
              <a:gd name="connsiteX103" fmla="*/ 7877772 w 8636594"/>
              <a:gd name="connsiteY103" fmla="*/ 764970 h 6411004"/>
              <a:gd name="connsiteX104" fmla="*/ 7909458 w 8636594"/>
              <a:gd name="connsiteY104" fmla="*/ 726853 h 6411004"/>
              <a:gd name="connsiteX105" fmla="*/ 7941371 w 8636594"/>
              <a:gd name="connsiteY105" fmla="*/ 689010 h 6411004"/>
              <a:gd name="connsiteX106" fmla="*/ 7973518 w 8636594"/>
              <a:gd name="connsiteY106" fmla="*/ 651447 h 6411004"/>
              <a:gd name="connsiteX107" fmla="*/ 8005905 w 8636594"/>
              <a:gd name="connsiteY107" fmla="*/ 614171 h 6411004"/>
              <a:gd name="connsiteX108" fmla="*/ 8038538 w 8636594"/>
              <a:gd name="connsiteY108" fmla="*/ 577189 h 6411004"/>
              <a:gd name="connsiteX109" fmla="*/ 8071421 w 8636594"/>
              <a:gd name="connsiteY109" fmla="*/ 540507 h 6411004"/>
              <a:gd name="connsiteX110" fmla="*/ 8104563 w 8636594"/>
              <a:gd name="connsiteY110" fmla="*/ 504132 h 6411004"/>
              <a:gd name="connsiteX111" fmla="*/ 8137967 w 8636594"/>
              <a:gd name="connsiteY111" fmla="*/ 468072 h 6411004"/>
              <a:gd name="connsiteX112" fmla="*/ 8171641 w 8636594"/>
              <a:gd name="connsiteY112" fmla="*/ 432332 h 6411004"/>
              <a:gd name="connsiteX113" fmla="*/ 8205590 w 8636594"/>
              <a:gd name="connsiteY113" fmla="*/ 396920 h 6411004"/>
              <a:gd name="connsiteX114" fmla="*/ 8239820 w 8636594"/>
              <a:gd name="connsiteY114" fmla="*/ 361843 h 6411004"/>
              <a:gd name="connsiteX115" fmla="*/ 8274337 w 8636594"/>
              <a:gd name="connsiteY115" fmla="*/ 327107 h 6411004"/>
              <a:gd name="connsiteX116" fmla="*/ 8309147 w 8636594"/>
              <a:gd name="connsiteY116" fmla="*/ 292718 h 6411004"/>
              <a:gd name="connsiteX117" fmla="*/ 8344256 w 8636594"/>
              <a:gd name="connsiteY117" fmla="*/ 258685 h 6411004"/>
              <a:gd name="connsiteX118" fmla="*/ 8379669 w 8636594"/>
              <a:gd name="connsiteY118" fmla="*/ 225013 h 6411004"/>
              <a:gd name="connsiteX119" fmla="*/ 8415394 w 8636594"/>
              <a:gd name="connsiteY119" fmla="*/ 191709 h 6411004"/>
              <a:gd name="connsiteX120" fmla="*/ 8451434 w 8636594"/>
              <a:gd name="connsiteY120" fmla="*/ 158780 h 6411004"/>
              <a:gd name="connsiteX121" fmla="*/ 8487798 w 8636594"/>
              <a:gd name="connsiteY121" fmla="*/ 126233 h 6411004"/>
              <a:gd name="connsiteX122" fmla="*/ 8524489 w 8636594"/>
              <a:gd name="connsiteY122" fmla="*/ 94075 h 6411004"/>
              <a:gd name="connsiteX123" fmla="*/ 8561515 w 8636594"/>
              <a:gd name="connsiteY123" fmla="*/ 62312 h 6411004"/>
              <a:gd name="connsiteX124" fmla="*/ 8598881 w 8636594"/>
              <a:gd name="connsiteY124" fmla="*/ 30951 h 6411004"/>
              <a:gd name="connsiteX125" fmla="*/ 8636594 w 8636594"/>
              <a:gd name="connsiteY125" fmla="*/ 0 h 6411004"/>
              <a:gd name="connsiteX0" fmla="*/ 8636594 w 8636594"/>
              <a:gd name="connsiteY0" fmla="*/ 0 h 6394316"/>
              <a:gd name="connsiteX1" fmla="*/ 5293 w 8636594"/>
              <a:gd name="connsiteY1" fmla="*/ 0 h 6394316"/>
              <a:gd name="connsiteX2" fmla="*/ 0 w 8636594"/>
              <a:gd name="connsiteY2" fmla="*/ 5587843 h 6394316"/>
              <a:gd name="connsiteX3" fmla="*/ 1594033 w 8636594"/>
              <a:gd name="connsiteY3" fmla="*/ 5600057 h 6394316"/>
              <a:gd name="connsiteX4" fmla="*/ 1686068 w 8636594"/>
              <a:gd name="connsiteY4" fmla="*/ 5599745 h 6394316"/>
              <a:gd name="connsiteX5" fmla="*/ 2997775 w 8636594"/>
              <a:gd name="connsiteY5" fmla="*/ 6394316 h 6394316"/>
              <a:gd name="connsiteX6" fmla="*/ 3047052 w 8636594"/>
              <a:gd name="connsiteY6" fmla="*/ 6377243 h 6394316"/>
              <a:gd name="connsiteX7" fmla="*/ 3095759 w 8636594"/>
              <a:gd name="connsiteY7" fmla="*/ 6359791 h 6394316"/>
              <a:gd name="connsiteX8" fmla="*/ 3143903 w 8636594"/>
              <a:gd name="connsiteY8" fmla="*/ 6341961 h 6394316"/>
              <a:gd name="connsiteX9" fmla="*/ 3191491 w 8636594"/>
              <a:gd name="connsiteY9" fmla="*/ 6323757 h 6394316"/>
              <a:gd name="connsiteX10" fmla="*/ 3238528 w 8636594"/>
              <a:gd name="connsiteY10" fmla="*/ 6305184 h 6394316"/>
              <a:gd name="connsiteX11" fmla="*/ 3285021 w 8636594"/>
              <a:gd name="connsiteY11" fmla="*/ 6286245 h 6394316"/>
              <a:gd name="connsiteX12" fmla="*/ 3330977 w 8636594"/>
              <a:gd name="connsiteY12" fmla="*/ 6266942 h 6394316"/>
              <a:gd name="connsiteX13" fmla="*/ 3376401 w 8636594"/>
              <a:gd name="connsiteY13" fmla="*/ 6247281 h 6394316"/>
              <a:gd name="connsiteX14" fmla="*/ 3421300 w 8636594"/>
              <a:gd name="connsiteY14" fmla="*/ 6227263 h 6394316"/>
              <a:gd name="connsiteX15" fmla="*/ 3465680 w 8636594"/>
              <a:gd name="connsiteY15" fmla="*/ 6206893 h 6394316"/>
              <a:gd name="connsiteX16" fmla="*/ 3509548 w 8636594"/>
              <a:gd name="connsiteY16" fmla="*/ 6186174 h 6394316"/>
              <a:gd name="connsiteX17" fmla="*/ 3552910 w 8636594"/>
              <a:gd name="connsiteY17" fmla="*/ 6165110 h 6394316"/>
              <a:gd name="connsiteX18" fmla="*/ 3595773 w 8636594"/>
              <a:gd name="connsiteY18" fmla="*/ 6143704 h 6394316"/>
              <a:gd name="connsiteX19" fmla="*/ 3638142 w 8636594"/>
              <a:gd name="connsiteY19" fmla="*/ 6121960 h 6394316"/>
              <a:gd name="connsiteX20" fmla="*/ 3680024 w 8636594"/>
              <a:gd name="connsiteY20" fmla="*/ 6099881 h 6394316"/>
              <a:gd name="connsiteX21" fmla="*/ 3721426 w 8636594"/>
              <a:gd name="connsiteY21" fmla="*/ 6077471 h 6394316"/>
              <a:gd name="connsiteX22" fmla="*/ 3762353 w 8636594"/>
              <a:gd name="connsiteY22" fmla="*/ 6054733 h 6394316"/>
              <a:gd name="connsiteX23" fmla="*/ 3802812 w 8636594"/>
              <a:gd name="connsiteY23" fmla="*/ 6031671 h 6394316"/>
              <a:gd name="connsiteX24" fmla="*/ 3842810 w 8636594"/>
              <a:gd name="connsiteY24" fmla="*/ 6008288 h 6394316"/>
              <a:gd name="connsiteX25" fmla="*/ 3882352 w 8636594"/>
              <a:gd name="connsiteY25" fmla="*/ 5984588 h 6394316"/>
              <a:gd name="connsiteX26" fmla="*/ 3921445 w 8636594"/>
              <a:gd name="connsiteY26" fmla="*/ 5960574 h 6394316"/>
              <a:gd name="connsiteX27" fmla="*/ 3960096 w 8636594"/>
              <a:gd name="connsiteY27" fmla="*/ 5936250 h 6394316"/>
              <a:gd name="connsiteX28" fmla="*/ 3998311 w 8636594"/>
              <a:gd name="connsiteY28" fmla="*/ 5911619 h 6394316"/>
              <a:gd name="connsiteX29" fmla="*/ 4036095 w 8636594"/>
              <a:gd name="connsiteY29" fmla="*/ 5886685 h 6394316"/>
              <a:gd name="connsiteX30" fmla="*/ 4073456 w 8636594"/>
              <a:gd name="connsiteY30" fmla="*/ 5861452 h 6394316"/>
              <a:gd name="connsiteX31" fmla="*/ 4110400 w 8636594"/>
              <a:gd name="connsiteY31" fmla="*/ 5835922 h 6394316"/>
              <a:gd name="connsiteX32" fmla="*/ 4146933 w 8636594"/>
              <a:gd name="connsiteY32" fmla="*/ 5810100 h 6394316"/>
              <a:gd name="connsiteX33" fmla="*/ 4183061 w 8636594"/>
              <a:gd name="connsiteY33" fmla="*/ 5783988 h 6394316"/>
              <a:gd name="connsiteX34" fmla="*/ 4218791 w 8636594"/>
              <a:gd name="connsiteY34" fmla="*/ 5757591 h 6394316"/>
              <a:gd name="connsiteX35" fmla="*/ 4254129 w 8636594"/>
              <a:gd name="connsiteY35" fmla="*/ 5730912 h 6394316"/>
              <a:gd name="connsiteX36" fmla="*/ 4289081 w 8636594"/>
              <a:gd name="connsiteY36" fmla="*/ 5703955 h 6394316"/>
              <a:gd name="connsiteX37" fmla="*/ 4323654 w 8636594"/>
              <a:gd name="connsiteY37" fmla="*/ 5676722 h 6394316"/>
              <a:gd name="connsiteX38" fmla="*/ 4357854 w 8636594"/>
              <a:gd name="connsiteY38" fmla="*/ 5649218 h 6394316"/>
              <a:gd name="connsiteX39" fmla="*/ 4391688 w 8636594"/>
              <a:gd name="connsiteY39" fmla="*/ 5621446 h 6394316"/>
              <a:gd name="connsiteX40" fmla="*/ 4425162 w 8636594"/>
              <a:gd name="connsiteY40" fmla="*/ 5593409 h 6394316"/>
              <a:gd name="connsiteX41" fmla="*/ 4458281 w 8636594"/>
              <a:gd name="connsiteY41" fmla="*/ 5565111 h 6394316"/>
              <a:gd name="connsiteX42" fmla="*/ 4491053 w 8636594"/>
              <a:gd name="connsiteY42" fmla="*/ 5536556 h 6394316"/>
              <a:gd name="connsiteX43" fmla="*/ 4523484 w 8636594"/>
              <a:gd name="connsiteY43" fmla="*/ 5507747 h 6394316"/>
              <a:gd name="connsiteX44" fmla="*/ 4555580 w 8636594"/>
              <a:gd name="connsiteY44" fmla="*/ 5478687 h 6394316"/>
              <a:gd name="connsiteX45" fmla="*/ 4587347 w 8636594"/>
              <a:gd name="connsiteY45" fmla="*/ 5449380 h 6394316"/>
              <a:gd name="connsiteX46" fmla="*/ 4618793 w 8636594"/>
              <a:gd name="connsiteY46" fmla="*/ 5419830 h 6394316"/>
              <a:gd name="connsiteX47" fmla="*/ 4649922 w 8636594"/>
              <a:gd name="connsiteY47" fmla="*/ 5390040 h 6394316"/>
              <a:gd name="connsiteX48" fmla="*/ 4680742 w 8636594"/>
              <a:gd name="connsiteY48" fmla="*/ 5360014 h 6394316"/>
              <a:gd name="connsiteX49" fmla="*/ 4711259 w 8636594"/>
              <a:gd name="connsiteY49" fmla="*/ 5329755 h 6394316"/>
              <a:gd name="connsiteX50" fmla="*/ 4741478 w 8636594"/>
              <a:gd name="connsiteY50" fmla="*/ 5299266 h 6394316"/>
              <a:gd name="connsiteX51" fmla="*/ 4771408 w 8636594"/>
              <a:gd name="connsiteY51" fmla="*/ 5268551 h 6394316"/>
              <a:gd name="connsiteX52" fmla="*/ 4801053 w 8636594"/>
              <a:gd name="connsiteY52" fmla="*/ 5237614 h 6394316"/>
              <a:gd name="connsiteX53" fmla="*/ 4830420 w 8636594"/>
              <a:gd name="connsiteY53" fmla="*/ 5206458 h 6394316"/>
              <a:gd name="connsiteX54" fmla="*/ 4859516 w 8636594"/>
              <a:gd name="connsiteY54" fmla="*/ 5175087 h 6394316"/>
              <a:gd name="connsiteX55" fmla="*/ 4888347 w 8636594"/>
              <a:gd name="connsiteY55" fmla="*/ 5143504 h 6394316"/>
              <a:gd name="connsiteX56" fmla="*/ 4916919 w 8636594"/>
              <a:gd name="connsiteY56" fmla="*/ 5111713 h 6394316"/>
              <a:gd name="connsiteX57" fmla="*/ 4945238 w 8636594"/>
              <a:gd name="connsiteY57" fmla="*/ 5079717 h 6394316"/>
              <a:gd name="connsiteX58" fmla="*/ 4973311 w 8636594"/>
              <a:gd name="connsiteY58" fmla="*/ 5047519 h 6394316"/>
              <a:gd name="connsiteX59" fmla="*/ 5001145 w 8636594"/>
              <a:gd name="connsiteY59" fmla="*/ 5015124 h 6394316"/>
              <a:gd name="connsiteX60" fmla="*/ 5028745 w 8636594"/>
              <a:gd name="connsiteY60" fmla="*/ 4982535 h 6394316"/>
              <a:gd name="connsiteX61" fmla="*/ 5056117 w 8636594"/>
              <a:gd name="connsiteY61" fmla="*/ 4949755 h 6394316"/>
              <a:gd name="connsiteX62" fmla="*/ 5083269 w 8636594"/>
              <a:gd name="connsiteY62" fmla="*/ 4916787 h 6394316"/>
              <a:gd name="connsiteX63" fmla="*/ 5110207 w 8636594"/>
              <a:gd name="connsiteY63" fmla="*/ 4883636 h 6394316"/>
              <a:gd name="connsiteX64" fmla="*/ 5136937 w 8636594"/>
              <a:gd name="connsiteY64" fmla="*/ 4850305 h 6394316"/>
              <a:gd name="connsiteX65" fmla="*/ 5163464 w 8636594"/>
              <a:gd name="connsiteY65" fmla="*/ 4816797 h 6394316"/>
              <a:gd name="connsiteX66" fmla="*/ 5215940 w 8636594"/>
              <a:gd name="connsiteY66" fmla="*/ 4749265 h 6394316"/>
              <a:gd name="connsiteX67" fmla="*/ 5267684 w 8636594"/>
              <a:gd name="connsiteY67" fmla="*/ 4681068 h 6394316"/>
              <a:gd name="connsiteX68" fmla="*/ 5318748 w 8636594"/>
              <a:gd name="connsiteY68" fmla="*/ 4612234 h 6394316"/>
              <a:gd name="connsiteX69" fmla="*/ 5369182 w 8636594"/>
              <a:gd name="connsiteY69" fmla="*/ 4542793 h 6394316"/>
              <a:gd name="connsiteX70" fmla="*/ 5419038 w 8636594"/>
              <a:gd name="connsiteY70" fmla="*/ 4472771 h 6394316"/>
              <a:gd name="connsiteX71" fmla="*/ 5468365 w 8636594"/>
              <a:gd name="connsiteY71" fmla="*/ 4402196 h 6394316"/>
              <a:gd name="connsiteX72" fmla="*/ 5517215 w 8636594"/>
              <a:gd name="connsiteY72" fmla="*/ 4331098 h 6394316"/>
              <a:gd name="connsiteX73" fmla="*/ 5565637 w 8636594"/>
              <a:gd name="connsiteY73" fmla="*/ 4259503 h 6394316"/>
              <a:gd name="connsiteX74" fmla="*/ 5613684 w 8636594"/>
              <a:gd name="connsiteY74" fmla="*/ 4187441 h 6394316"/>
              <a:gd name="connsiteX75" fmla="*/ 5685160 w 8636594"/>
              <a:gd name="connsiteY75" fmla="*/ 4078531 h 6394316"/>
              <a:gd name="connsiteX76" fmla="*/ 5756074 w 8636594"/>
              <a:gd name="connsiteY76" fmla="*/ 3968727 h 6394316"/>
              <a:gd name="connsiteX77" fmla="*/ 5873483 w 8636594"/>
              <a:gd name="connsiteY77" fmla="*/ 3783989 h 6394316"/>
              <a:gd name="connsiteX78" fmla="*/ 6203209 w 8636594"/>
              <a:gd name="connsiteY78" fmla="*/ 3258640 h 6394316"/>
              <a:gd name="connsiteX79" fmla="*/ 6299430 w 8636594"/>
              <a:gd name="connsiteY79" fmla="*/ 3107321 h 6394316"/>
              <a:gd name="connsiteX80" fmla="*/ 6372650 w 8636594"/>
              <a:gd name="connsiteY80" fmla="*/ 2993735 h 6394316"/>
              <a:gd name="connsiteX81" fmla="*/ 6453197 w 8636594"/>
              <a:gd name="connsiteY81" fmla="*/ 2869788 h 6394316"/>
              <a:gd name="connsiteX82" fmla="*/ 6564167 w 8636594"/>
              <a:gd name="connsiteY82" fmla="*/ 2696807 h 6394316"/>
              <a:gd name="connsiteX83" fmla="*/ 6976233 w 8636594"/>
              <a:gd name="connsiteY83" fmla="*/ 2045274 h 6394316"/>
              <a:gd name="connsiteX84" fmla="*/ 7086755 w 8636594"/>
              <a:gd name="connsiteY84" fmla="*/ 1872743 h 6394316"/>
              <a:gd name="connsiteX85" fmla="*/ 7170279 w 8636594"/>
              <a:gd name="connsiteY85" fmla="*/ 1744202 h 6394316"/>
              <a:gd name="connsiteX86" fmla="*/ 7226351 w 8636594"/>
              <a:gd name="connsiteY86" fmla="*/ 1659017 h 6394316"/>
              <a:gd name="connsiteX87" fmla="*/ 7282789 w 8636594"/>
              <a:gd name="connsiteY87" fmla="*/ 1574303 h 6394316"/>
              <a:gd name="connsiteX88" fmla="*/ 7339643 w 8636594"/>
              <a:gd name="connsiteY88" fmla="*/ 1490113 h 6394316"/>
              <a:gd name="connsiteX89" fmla="*/ 7396957 w 8636594"/>
              <a:gd name="connsiteY89" fmla="*/ 1406503 h 6394316"/>
              <a:gd name="connsiteX90" fmla="*/ 7454781 w 8636594"/>
              <a:gd name="connsiteY90" fmla="*/ 1323526 h 6394316"/>
              <a:gd name="connsiteX91" fmla="*/ 7513161 w 8636594"/>
              <a:gd name="connsiteY91" fmla="*/ 1241237 h 6394316"/>
              <a:gd name="connsiteX92" fmla="*/ 7572144 w 8636594"/>
              <a:gd name="connsiteY92" fmla="*/ 1159689 h 6394316"/>
              <a:gd name="connsiteX93" fmla="*/ 7601877 w 8636594"/>
              <a:gd name="connsiteY93" fmla="*/ 1119210 h 6394316"/>
              <a:gd name="connsiteX94" fmla="*/ 7631779 w 8636594"/>
              <a:gd name="connsiteY94" fmla="*/ 1078937 h 6394316"/>
              <a:gd name="connsiteX95" fmla="*/ 7661855 w 8636594"/>
              <a:gd name="connsiteY95" fmla="*/ 1038876 h 6394316"/>
              <a:gd name="connsiteX96" fmla="*/ 7692111 w 8636594"/>
              <a:gd name="connsiteY96" fmla="*/ 999035 h 6394316"/>
              <a:gd name="connsiteX97" fmla="*/ 7722554 w 8636594"/>
              <a:gd name="connsiteY97" fmla="*/ 959419 h 6394316"/>
              <a:gd name="connsiteX98" fmla="*/ 7753190 w 8636594"/>
              <a:gd name="connsiteY98" fmla="*/ 920037 h 6394316"/>
              <a:gd name="connsiteX99" fmla="*/ 7784023 w 8636594"/>
              <a:gd name="connsiteY99" fmla="*/ 880894 h 6394316"/>
              <a:gd name="connsiteX100" fmla="*/ 7815061 w 8636594"/>
              <a:gd name="connsiteY100" fmla="*/ 841997 h 6394316"/>
              <a:gd name="connsiteX101" fmla="*/ 7846308 w 8636594"/>
              <a:gd name="connsiteY101" fmla="*/ 803354 h 6394316"/>
              <a:gd name="connsiteX102" fmla="*/ 7877772 w 8636594"/>
              <a:gd name="connsiteY102" fmla="*/ 764970 h 6394316"/>
              <a:gd name="connsiteX103" fmla="*/ 7909458 w 8636594"/>
              <a:gd name="connsiteY103" fmla="*/ 726853 h 6394316"/>
              <a:gd name="connsiteX104" fmla="*/ 7941371 w 8636594"/>
              <a:gd name="connsiteY104" fmla="*/ 689010 h 6394316"/>
              <a:gd name="connsiteX105" fmla="*/ 7973518 w 8636594"/>
              <a:gd name="connsiteY105" fmla="*/ 651447 h 6394316"/>
              <a:gd name="connsiteX106" fmla="*/ 8005905 w 8636594"/>
              <a:gd name="connsiteY106" fmla="*/ 614171 h 6394316"/>
              <a:gd name="connsiteX107" fmla="*/ 8038538 w 8636594"/>
              <a:gd name="connsiteY107" fmla="*/ 577189 h 6394316"/>
              <a:gd name="connsiteX108" fmla="*/ 8071421 w 8636594"/>
              <a:gd name="connsiteY108" fmla="*/ 540507 h 6394316"/>
              <a:gd name="connsiteX109" fmla="*/ 8104563 w 8636594"/>
              <a:gd name="connsiteY109" fmla="*/ 504132 h 6394316"/>
              <a:gd name="connsiteX110" fmla="*/ 8137967 w 8636594"/>
              <a:gd name="connsiteY110" fmla="*/ 468072 h 6394316"/>
              <a:gd name="connsiteX111" fmla="*/ 8171641 w 8636594"/>
              <a:gd name="connsiteY111" fmla="*/ 432332 h 6394316"/>
              <a:gd name="connsiteX112" fmla="*/ 8205590 w 8636594"/>
              <a:gd name="connsiteY112" fmla="*/ 396920 h 6394316"/>
              <a:gd name="connsiteX113" fmla="*/ 8239820 w 8636594"/>
              <a:gd name="connsiteY113" fmla="*/ 361843 h 6394316"/>
              <a:gd name="connsiteX114" fmla="*/ 8274337 w 8636594"/>
              <a:gd name="connsiteY114" fmla="*/ 327107 h 6394316"/>
              <a:gd name="connsiteX115" fmla="*/ 8309147 w 8636594"/>
              <a:gd name="connsiteY115" fmla="*/ 292718 h 6394316"/>
              <a:gd name="connsiteX116" fmla="*/ 8344256 w 8636594"/>
              <a:gd name="connsiteY116" fmla="*/ 258685 h 6394316"/>
              <a:gd name="connsiteX117" fmla="*/ 8379669 w 8636594"/>
              <a:gd name="connsiteY117" fmla="*/ 225013 h 6394316"/>
              <a:gd name="connsiteX118" fmla="*/ 8415394 w 8636594"/>
              <a:gd name="connsiteY118" fmla="*/ 191709 h 6394316"/>
              <a:gd name="connsiteX119" fmla="*/ 8451434 w 8636594"/>
              <a:gd name="connsiteY119" fmla="*/ 158780 h 6394316"/>
              <a:gd name="connsiteX120" fmla="*/ 8487798 w 8636594"/>
              <a:gd name="connsiteY120" fmla="*/ 126233 h 6394316"/>
              <a:gd name="connsiteX121" fmla="*/ 8524489 w 8636594"/>
              <a:gd name="connsiteY121" fmla="*/ 94075 h 6394316"/>
              <a:gd name="connsiteX122" fmla="*/ 8561515 w 8636594"/>
              <a:gd name="connsiteY122" fmla="*/ 62312 h 6394316"/>
              <a:gd name="connsiteX123" fmla="*/ 8598881 w 8636594"/>
              <a:gd name="connsiteY123" fmla="*/ 30951 h 6394316"/>
              <a:gd name="connsiteX124" fmla="*/ 8636594 w 8636594"/>
              <a:gd name="connsiteY124" fmla="*/ 0 h 6394316"/>
              <a:gd name="connsiteX0" fmla="*/ 8636594 w 8636594"/>
              <a:gd name="connsiteY0" fmla="*/ 0 h 6377243"/>
              <a:gd name="connsiteX1" fmla="*/ 5293 w 8636594"/>
              <a:gd name="connsiteY1" fmla="*/ 0 h 6377243"/>
              <a:gd name="connsiteX2" fmla="*/ 0 w 8636594"/>
              <a:gd name="connsiteY2" fmla="*/ 5587843 h 6377243"/>
              <a:gd name="connsiteX3" fmla="*/ 1594033 w 8636594"/>
              <a:gd name="connsiteY3" fmla="*/ 5600057 h 6377243"/>
              <a:gd name="connsiteX4" fmla="*/ 1686068 w 8636594"/>
              <a:gd name="connsiteY4" fmla="*/ 5599745 h 6377243"/>
              <a:gd name="connsiteX5" fmla="*/ 3047052 w 8636594"/>
              <a:gd name="connsiteY5" fmla="*/ 6377243 h 6377243"/>
              <a:gd name="connsiteX6" fmla="*/ 3095759 w 8636594"/>
              <a:gd name="connsiteY6" fmla="*/ 6359791 h 6377243"/>
              <a:gd name="connsiteX7" fmla="*/ 3143903 w 8636594"/>
              <a:gd name="connsiteY7" fmla="*/ 6341961 h 6377243"/>
              <a:gd name="connsiteX8" fmla="*/ 3191491 w 8636594"/>
              <a:gd name="connsiteY8" fmla="*/ 6323757 h 6377243"/>
              <a:gd name="connsiteX9" fmla="*/ 3238528 w 8636594"/>
              <a:gd name="connsiteY9" fmla="*/ 6305184 h 6377243"/>
              <a:gd name="connsiteX10" fmla="*/ 3285021 w 8636594"/>
              <a:gd name="connsiteY10" fmla="*/ 6286245 h 6377243"/>
              <a:gd name="connsiteX11" fmla="*/ 3330977 w 8636594"/>
              <a:gd name="connsiteY11" fmla="*/ 6266942 h 6377243"/>
              <a:gd name="connsiteX12" fmla="*/ 3376401 w 8636594"/>
              <a:gd name="connsiteY12" fmla="*/ 6247281 h 6377243"/>
              <a:gd name="connsiteX13" fmla="*/ 3421300 w 8636594"/>
              <a:gd name="connsiteY13" fmla="*/ 6227263 h 6377243"/>
              <a:gd name="connsiteX14" fmla="*/ 3465680 w 8636594"/>
              <a:gd name="connsiteY14" fmla="*/ 6206893 h 6377243"/>
              <a:gd name="connsiteX15" fmla="*/ 3509548 w 8636594"/>
              <a:gd name="connsiteY15" fmla="*/ 6186174 h 6377243"/>
              <a:gd name="connsiteX16" fmla="*/ 3552910 w 8636594"/>
              <a:gd name="connsiteY16" fmla="*/ 6165110 h 6377243"/>
              <a:gd name="connsiteX17" fmla="*/ 3595773 w 8636594"/>
              <a:gd name="connsiteY17" fmla="*/ 6143704 h 6377243"/>
              <a:gd name="connsiteX18" fmla="*/ 3638142 w 8636594"/>
              <a:gd name="connsiteY18" fmla="*/ 6121960 h 6377243"/>
              <a:gd name="connsiteX19" fmla="*/ 3680024 w 8636594"/>
              <a:gd name="connsiteY19" fmla="*/ 6099881 h 6377243"/>
              <a:gd name="connsiteX20" fmla="*/ 3721426 w 8636594"/>
              <a:gd name="connsiteY20" fmla="*/ 6077471 h 6377243"/>
              <a:gd name="connsiteX21" fmla="*/ 3762353 w 8636594"/>
              <a:gd name="connsiteY21" fmla="*/ 6054733 h 6377243"/>
              <a:gd name="connsiteX22" fmla="*/ 3802812 w 8636594"/>
              <a:gd name="connsiteY22" fmla="*/ 6031671 h 6377243"/>
              <a:gd name="connsiteX23" fmla="*/ 3842810 w 8636594"/>
              <a:gd name="connsiteY23" fmla="*/ 6008288 h 6377243"/>
              <a:gd name="connsiteX24" fmla="*/ 3882352 w 8636594"/>
              <a:gd name="connsiteY24" fmla="*/ 5984588 h 6377243"/>
              <a:gd name="connsiteX25" fmla="*/ 3921445 w 8636594"/>
              <a:gd name="connsiteY25" fmla="*/ 5960574 h 6377243"/>
              <a:gd name="connsiteX26" fmla="*/ 3960096 w 8636594"/>
              <a:gd name="connsiteY26" fmla="*/ 5936250 h 6377243"/>
              <a:gd name="connsiteX27" fmla="*/ 3998311 w 8636594"/>
              <a:gd name="connsiteY27" fmla="*/ 5911619 h 6377243"/>
              <a:gd name="connsiteX28" fmla="*/ 4036095 w 8636594"/>
              <a:gd name="connsiteY28" fmla="*/ 5886685 h 6377243"/>
              <a:gd name="connsiteX29" fmla="*/ 4073456 w 8636594"/>
              <a:gd name="connsiteY29" fmla="*/ 5861452 h 6377243"/>
              <a:gd name="connsiteX30" fmla="*/ 4110400 w 8636594"/>
              <a:gd name="connsiteY30" fmla="*/ 5835922 h 6377243"/>
              <a:gd name="connsiteX31" fmla="*/ 4146933 w 8636594"/>
              <a:gd name="connsiteY31" fmla="*/ 5810100 h 6377243"/>
              <a:gd name="connsiteX32" fmla="*/ 4183061 w 8636594"/>
              <a:gd name="connsiteY32" fmla="*/ 5783988 h 6377243"/>
              <a:gd name="connsiteX33" fmla="*/ 4218791 w 8636594"/>
              <a:gd name="connsiteY33" fmla="*/ 5757591 h 6377243"/>
              <a:gd name="connsiteX34" fmla="*/ 4254129 w 8636594"/>
              <a:gd name="connsiteY34" fmla="*/ 5730912 h 6377243"/>
              <a:gd name="connsiteX35" fmla="*/ 4289081 w 8636594"/>
              <a:gd name="connsiteY35" fmla="*/ 5703955 h 6377243"/>
              <a:gd name="connsiteX36" fmla="*/ 4323654 w 8636594"/>
              <a:gd name="connsiteY36" fmla="*/ 5676722 h 6377243"/>
              <a:gd name="connsiteX37" fmla="*/ 4357854 w 8636594"/>
              <a:gd name="connsiteY37" fmla="*/ 5649218 h 6377243"/>
              <a:gd name="connsiteX38" fmla="*/ 4391688 w 8636594"/>
              <a:gd name="connsiteY38" fmla="*/ 5621446 h 6377243"/>
              <a:gd name="connsiteX39" fmla="*/ 4425162 w 8636594"/>
              <a:gd name="connsiteY39" fmla="*/ 5593409 h 6377243"/>
              <a:gd name="connsiteX40" fmla="*/ 4458281 w 8636594"/>
              <a:gd name="connsiteY40" fmla="*/ 5565111 h 6377243"/>
              <a:gd name="connsiteX41" fmla="*/ 4491053 w 8636594"/>
              <a:gd name="connsiteY41" fmla="*/ 5536556 h 6377243"/>
              <a:gd name="connsiteX42" fmla="*/ 4523484 w 8636594"/>
              <a:gd name="connsiteY42" fmla="*/ 5507747 h 6377243"/>
              <a:gd name="connsiteX43" fmla="*/ 4555580 w 8636594"/>
              <a:gd name="connsiteY43" fmla="*/ 5478687 h 6377243"/>
              <a:gd name="connsiteX44" fmla="*/ 4587347 w 8636594"/>
              <a:gd name="connsiteY44" fmla="*/ 5449380 h 6377243"/>
              <a:gd name="connsiteX45" fmla="*/ 4618793 w 8636594"/>
              <a:gd name="connsiteY45" fmla="*/ 5419830 h 6377243"/>
              <a:gd name="connsiteX46" fmla="*/ 4649922 w 8636594"/>
              <a:gd name="connsiteY46" fmla="*/ 5390040 h 6377243"/>
              <a:gd name="connsiteX47" fmla="*/ 4680742 w 8636594"/>
              <a:gd name="connsiteY47" fmla="*/ 5360014 h 6377243"/>
              <a:gd name="connsiteX48" fmla="*/ 4711259 w 8636594"/>
              <a:gd name="connsiteY48" fmla="*/ 5329755 h 6377243"/>
              <a:gd name="connsiteX49" fmla="*/ 4741478 w 8636594"/>
              <a:gd name="connsiteY49" fmla="*/ 5299266 h 6377243"/>
              <a:gd name="connsiteX50" fmla="*/ 4771408 w 8636594"/>
              <a:gd name="connsiteY50" fmla="*/ 5268551 h 6377243"/>
              <a:gd name="connsiteX51" fmla="*/ 4801053 w 8636594"/>
              <a:gd name="connsiteY51" fmla="*/ 5237614 h 6377243"/>
              <a:gd name="connsiteX52" fmla="*/ 4830420 w 8636594"/>
              <a:gd name="connsiteY52" fmla="*/ 5206458 h 6377243"/>
              <a:gd name="connsiteX53" fmla="*/ 4859516 w 8636594"/>
              <a:gd name="connsiteY53" fmla="*/ 5175087 h 6377243"/>
              <a:gd name="connsiteX54" fmla="*/ 4888347 w 8636594"/>
              <a:gd name="connsiteY54" fmla="*/ 5143504 h 6377243"/>
              <a:gd name="connsiteX55" fmla="*/ 4916919 w 8636594"/>
              <a:gd name="connsiteY55" fmla="*/ 5111713 h 6377243"/>
              <a:gd name="connsiteX56" fmla="*/ 4945238 w 8636594"/>
              <a:gd name="connsiteY56" fmla="*/ 5079717 h 6377243"/>
              <a:gd name="connsiteX57" fmla="*/ 4973311 w 8636594"/>
              <a:gd name="connsiteY57" fmla="*/ 5047519 h 6377243"/>
              <a:gd name="connsiteX58" fmla="*/ 5001145 w 8636594"/>
              <a:gd name="connsiteY58" fmla="*/ 5015124 h 6377243"/>
              <a:gd name="connsiteX59" fmla="*/ 5028745 w 8636594"/>
              <a:gd name="connsiteY59" fmla="*/ 4982535 h 6377243"/>
              <a:gd name="connsiteX60" fmla="*/ 5056117 w 8636594"/>
              <a:gd name="connsiteY60" fmla="*/ 4949755 h 6377243"/>
              <a:gd name="connsiteX61" fmla="*/ 5083269 w 8636594"/>
              <a:gd name="connsiteY61" fmla="*/ 4916787 h 6377243"/>
              <a:gd name="connsiteX62" fmla="*/ 5110207 w 8636594"/>
              <a:gd name="connsiteY62" fmla="*/ 4883636 h 6377243"/>
              <a:gd name="connsiteX63" fmla="*/ 5136937 w 8636594"/>
              <a:gd name="connsiteY63" fmla="*/ 4850305 h 6377243"/>
              <a:gd name="connsiteX64" fmla="*/ 5163464 w 8636594"/>
              <a:gd name="connsiteY64" fmla="*/ 4816797 h 6377243"/>
              <a:gd name="connsiteX65" fmla="*/ 5215940 w 8636594"/>
              <a:gd name="connsiteY65" fmla="*/ 4749265 h 6377243"/>
              <a:gd name="connsiteX66" fmla="*/ 5267684 w 8636594"/>
              <a:gd name="connsiteY66" fmla="*/ 4681068 h 6377243"/>
              <a:gd name="connsiteX67" fmla="*/ 5318748 w 8636594"/>
              <a:gd name="connsiteY67" fmla="*/ 4612234 h 6377243"/>
              <a:gd name="connsiteX68" fmla="*/ 5369182 w 8636594"/>
              <a:gd name="connsiteY68" fmla="*/ 4542793 h 6377243"/>
              <a:gd name="connsiteX69" fmla="*/ 5419038 w 8636594"/>
              <a:gd name="connsiteY69" fmla="*/ 4472771 h 6377243"/>
              <a:gd name="connsiteX70" fmla="*/ 5468365 w 8636594"/>
              <a:gd name="connsiteY70" fmla="*/ 4402196 h 6377243"/>
              <a:gd name="connsiteX71" fmla="*/ 5517215 w 8636594"/>
              <a:gd name="connsiteY71" fmla="*/ 4331098 h 6377243"/>
              <a:gd name="connsiteX72" fmla="*/ 5565637 w 8636594"/>
              <a:gd name="connsiteY72" fmla="*/ 4259503 h 6377243"/>
              <a:gd name="connsiteX73" fmla="*/ 5613684 w 8636594"/>
              <a:gd name="connsiteY73" fmla="*/ 4187441 h 6377243"/>
              <a:gd name="connsiteX74" fmla="*/ 5685160 w 8636594"/>
              <a:gd name="connsiteY74" fmla="*/ 4078531 h 6377243"/>
              <a:gd name="connsiteX75" fmla="*/ 5756074 w 8636594"/>
              <a:gd name="connsiteY75" fmla="*/ 3968727 h 6377243"/>
              <a:gd name="connsiteX76" fmla="*/ 5873483 w 8636594"/>
              <a:gd name="connsiteY76" fmla="*/ 3783989 h 6377243"/>
              <a:gd name="connsiteX77" fmla="*/ 6203209 w 8636594"/>
              <a:gd name="connsiteY77" fmla="*/ 3258640 h 6377243"/>
              <a:gd name="connsiteX78" fmla="*/ 6299430 w 8636594"/>
              <a:gd name="connsiteY78" fmla="*/ 3107321 h 6377243"/>
              <a:gd name="connsiteX79" fmla="*/ 6372650 w 8636594"/>
              <a:gd name="connsiteY79" fmla="*/ 2993735 h 6377243"/>
              <a:gd name="connsiteX80" fmla="*/ 6453197 w 8636594"/>
              <a:gd name="connsiteY80" fmla="*/ 2869788 h 6377243"/>
              <a:gd name="connsiteX81" fmla="*/ 6564167 w 8636594"/>
              <a:gd name="connsiteY81" fmla="*/ 2696807 h 6377243"/>
              <a:gd name="connsiteX82" fmla="*/ 6976233 w 8636594"/>
              <a:gd name="connsiteY82" fmla="*/ 2045274 h 6377243"/>
              <a:gd name="connsiteX83" fmla="*/ 7086755 w 8636594"/>
              <a:gd name="connsiteY83" fmla="*/ 1872743 h 6377243"/>
              <a:gd name="connsiteX84" fmla="*/ 7170279 w 8636594"/>
              <a:gd name="connsiteY84" fmla="*/ 1744202 h 6377243"/>
              <a:gd name="connsiteX85" fmla="*/ 7226351 w 8636594"/>
              <a:gd name="connsiteY85" fmla="*/ 1659017 h 6377243"/>
              <a:gd name="connsiteX86" fmla="*/ 7282789 w 8636594"/>
              <a:gd name="connsiteY86" fmla="*/ 1574303 h 6377243"/>
              <a:gd name="connsiteX87" fmla="*/ 7339643 w 8636594"/>
              <a:gd name="connsiteY87" fmla="*/ 1490113 h 6377243"/>
              <a:gd name="connsiteX88" fmla="*/ 7396957 w 8636594"/>
              <a:gd name="connsiteY88" fmla="*/ 1406503 h 6377243"/>
              <a:gd name="connsiteX89" fmla="*/ 7454781 w 8636594"/>
              <a:gd name="connsiteY89" fmla="*/ 1323526 h 6377243"/>
              <a:gd name="connsiteX90" fmla="*/ 7513161 w 8636594"/>
              <a:gd name="connsiteY90" fmla="*/ 1241237 h 6377243"/>
              <a:gd name="connsiteX91" fmla="*/ 7572144 w 8636594"/>
              <a:gd name="connsiteY91" fmla="*/ 1159689 h 6377243"/>
              <a:gd name="connsiteX92" fmla="*/ 7601877 w 8636594"/>
              <a:gd name="connsiteY92" fmla="*/ 1119210 h 6377243"/>
              <a:gd name="connsiteX93" fmla="*/ 7631779 w 8636594"/>
              <a:gd name="connsiteY93" fmla="*/ 1078937 h 6377243"/>
              <a:gd name="connsiteX94" fmla="*/ 7661855 w 8636594"/>
              <a:gd name="connsiteY94" fmla="*/ 1038876 h 6377243"/>
              <a:gd name="connsiteX95" fmla="*/ 7692111 w 8636594"/>
              <a:gd name="connsiteY95" fmla="*/ 999035 h 6377243"/>
              <a:gd name="connsiteX96" fmla="*/ 7722554 w 8636594"/>
              <a:gd name="connsiteY96" fmla="*/ 959419 h 6377243"/>
              <a:gd name="connsiteX97" fmla="*/ 7753190 w 8636594"/>
              <a:gd name="connsiteY97" fmla="*/ 920037 h 6377243"/>
              <a:gd name="connsiteX98" fmla="*/ 7784023 w 8636594"/>
              <a:gd name="connsiteY98" fmla="*/ 880894 h 6377243"/>
              <a:gd name="connsiteX99" fmla="*/ 7815061 w 8636594"/>
              <a:gd name="connsiteY99" fmla="*/ 841997 h 6377243"/>
              <a:gd name="connsiteX100" fmla="*/ 7846308 w 8636594"/>
              <a:gd name="connsiteY100" fmla="*/ 803354 h 6377243"/>
              <a:gd name="connsiteX101" fmla="*/ 7877772 w 8636594"/>
              <a:gd name="connsiteY101" fmla="*/ 764970 h 6377243"/>
              <a:gd name="connsiteX102" fmla="*/ 7909458 w 8636594"/>
              <a:gd name="connsiteY102" fmla="*/ 726853 h 6377243"/>
              <a:gd name="connsiteX103" fmla="*/ 7941371 w 8636594"/>
              <a:gd name="connsiteY103" fmla="*/ 689010 h 6377243"/>
              <a:gd name="connsiteX104" fmla="*/ 7973518 w 8636594"/>
              <a:gd name="connsiteY104" fmla="*/ 651447 h 6377243"/>
              <a:gd name="connsiteX105" fmla="*/ 8005905 w 8636594"/>
              <a:gd name="connsiteY105" fmla="*/ 614171 h 6377243"/>
              <a:gd name="connsiteX106" fmla="*/ 8038538 w 8636594"/>
              <a:gd name="connsiteY106" fmla="*/ 577189 h 6377243"/>
              <a:gd name="connsiteX107" fmla="*/ 8071421 w 8636594"/>
              <a:gd name="connsiteY107" fmla="*/ 540507 h 6377243"/>
              <a:gd name="connsiteX108" fmla="*/ 8104563 w 8636594"/>
              <a:gd name="connsiteY108" fmla="*/ 504132 h 6377243"/>
              <a:gd name="connsiteX109" fmla="*/ 8137967 w 8636594"/>
              <a:gd name="connsiteY109" fmla="*/ 468072 h 6377243"/>
              <a:gd name="connsiteX110" fmla="*/ 8171641 w 8636594"/>
              <a:gd name="connsiteY110" fmla="*/ 432332 h 6377243"/>
              <a:gd name="connsiteX111" fmla="*/ 8205590 w 8636594"/>
              <a:gd name="connsiteY111" fmla="*/ 396920 h 6377243"/>
              <a:gd name="connsiteX112" fmla="*/ 8239820 w 8636594"/>
              <a:gd name="connsiteY112" fmla="*/ 361843 h 6377243"/>
              <a:gd name="connsiteX113" fmla="*/ 8274337 w 8636594"/>
              <a:gd name="connsiteY113" fmla="*/ 327107 h 6377243"/>
              <a:gd name="connsiteX114" fmla="*/ 8309147 w 8636594"/>
              <a:gd name="connsiteY114" fmla="*/ 292718 h 6377243"/>
              <a:gd name="connsiteX115" fmla="*/ 8344256 w 8636594"/>
              <a:gd name="connsiteY115" fmla="*/ 258685 h 6377243"/>
              <a:gd name="connsiteX116" fmla="*/ 8379669 w 8636594"/>
              <a:gd name="connsiteY116" fmla="*/ 225013 h 6377243"/>
              <a:gd name="connsiteX117" fmla="*/ 8415394 w 8636594"/>
              <a:gd name="connsiteY117" fmla="*/ 191709 h 6377243"/>
              <a:gd name="connsiteX118" fmla="*/ 8451434 w 8636594"/>
              <a:gd name="connsiteY118" fmla="*/ 158780 h 6377243"/>
              <a:gd name="connsiteX119" fmla="*/ 8487798 w 8636594"/>
              <a:gd name="connsiteY119" fmla="*/ 126233 h 6377243"/>
              <a:gd name="connsiteX120" fmla="*/ 8524489 w 8636594"/>
              <a:gd name="connsiteY120" fmla="*/ 94075 h 6377243"/>
              <a:gd name="connsiteX121" fmla="*/ 8561515 w 8636594"/>
              <a:gd name="connsiteY121" fmla="*/ 62312 h 6377243"/>
              <a:gd name="connsiteX122" fmla="*/ 8598881 w 8636594"/>
              <a:gd name="connsiteY122" fmla="*/ 30951 h 6377243"/>
              <a:gd name="connsiteX123" fmla="*/ 8636594 w 8636594"/>
              <a:gd name="connsiteY123" fmla="*/ 0 h 6377243"/>
              <a:gd name="connsiteX0" fmla="*/ 8636594 w 8636594"/>
              <a:gd name="connsiteY0" fmla="*/ 0 h 6359791"/>
              <a:gd name="connsiteX1" fmla="*/ 5293 w 8636594"/>
              <a:gd name="connsiteY1" fmla="*/ 0 h 6359791"/>
              <a:gd name="connsiteX2" fmla="*/ 0 w 8636594"/>
              <a:gd name="connsiteY2" fmla="*/ 5587843 h 6359791"/>
              <a:gd name="connsiteX3" fmla="*/ 1594033 w 8636594"/>
              <a:gd name="connsiteY3" fmla="*/ 5600057 h 6359791"/>
              <a:gd name="connsiteX4" fmla="*/ 1686068 w 8636594"/>
              <a:gd name="connsiteY4" fmla="*/ 5599745 h 6359791"/>
              <a:gd name="connsiteX5" fmla="*/ 3095759 w 8636594"/>
              <a:gd name="connsiteY5" fmla="*/ 6359791 h 6359791"/>
              <a:gd name="connsiteX6" fmla="*/ 3143903 w 8636594"/>
              <a:gd name="connsiteY6" fmla="*/ 6341961 h 6359791"/>
              <a:gd name="connsiteX7" fmla="*/ 3191491 w 8636594"/>
              <a:gd name="connsiteY7" fmla="*/ 6323757 h 6359791"/>
              <a:gd name="connsiteX8" fmla="*/ 3238528 w 8636594"/>
              <a:gd name="connsiteY8" fmla="*/ 6305184 h 6359791"/>
              <a:gd name="connsiteX9" fmla="*/ 3285021 w 8636594"/>
              <a:gd name="connsiteY9" fmla="*/ 6286245 h 6359791"/>
              <a:gd name="connsiteX10" fmla="*/ 3330977 w 8636594"/>
              <a:gd name="connsiteY10" fmla="*/ 6266942 h 6359791"/>
              <a:gd name="connsiteX11" fmla="*/ 3376401 w 8636594"/>
              <a:gd name="connsiteY11" fmla="*/ 6247281 h 6359791"/>
              <a:gd name="connsiteX12" fmla="*/ 3421300 w 8636594"/>
              <a:gd name="connsiteY12" fmla="*/ 6227263 h 6359791"/>
              <a:gd name="connsiteX13" fmla="*/ 3465680 w 8636594"/>
              <a:gd name="connsiteY13" fmla="*/ 6206893 h 6359791"/>
              <a:gd name="connsiteX14" fmla="*/ 3509548 w 8636594"/>
              <a:gd name="connsiteY14" fmla="*/ 6186174 h 6359791"/>
              <a:gd name="connsiteX15" fmla="*/ 3552910 w 8636594"/>
              <a:gd name="connsiteY15" fmla="*/ 6165110 h 6359791"/>
              <a:gd name="connsiteX16" fmla="*/ 3595773 w 8636594"/>
              <a:gd name="connsiteY16" fmla="*/ 6143704 h 6359791"/>
              <a:gd name="connsiteX17" fmla="*/ 3638142 w 8636594"/>
              <a:gd name="connsiteY17" fmla="*/ 6121960 h 6359791"/>
              <a:gd name="connsiteX18" fmla="*/ 3680024 w 8636594"/>
              <a:gd name="connsiteY18" fmla="*/ 6099881 h 6359791"/>
              <a:gd name="connsiteX19" fmla="*/ 3721426 w 8636594"/>
              <a:gd name="connsiteY19" fmla="*/ 6077471 h 6359791"/>
              <a:gd name="connsiteX20" fmla="*/ 3762353 w 8636594"/>
              <a:gd name="connsiteY20" fmla="*/ 6054733 h 6359791"/>
              <a:gd name="connsiteX21" fmla="*/ 3802812 w 8636594"/>
              <a:gd name="connsiteY21" fmla="*/ 6031671 h 6359791"/>
              <a:gd name="connsiteX22" fmla="*/ 3842810 w 8636594"/>
              <a:gd name="connsiteY22" fmla="*/ 6008288 h 6359791"/>
              <a:gd name="connsiteX23" fmla="*/ 3882352 w 8636594"/>
              <a:gd name="connsiteY23" fmla="*/ 5984588 h 6359791"/>
              <a:gd name="connsiteX24" fmla="*/ 3921445 w 8636594"/>
              <a:gd name="connsiteY24" fmla="*/ 5960574 h 6359791"/>
              <a:gd name="connsiteX25" fmla="*/ 3960096 w 8636594"/>
              <a:gd name="connsiteY25" fmla="*/ 5936250 h 6359791"/>
              <a:gd name="connsiteX26" fmla="*/ 3998311 w 8636594"/>
              <a:gd name="connsiteY26" fmla="*/ 5911619 h 6359791"/>
              <a:gd name="connsiteX27" fmla="*/ 4036095 w 8636594"/>
              <a:gd name="connsiteY27" fmla="*/ 5886685 h 6359791"/>
              <a:gd name="connsiteX28" fmla="*/ 4073456 w 8636594"/>
              <a:gd name="connsiteY28" fmla="*/ 5861452 h 6359791"/>
              <a:gd name="connsiteX29" fmla="*/ 4110400 w 8636594"/>
              <a:gd name="connsiteY29" fmla="*/ 5835922 h 6359791"/>
              <a:gd name="connsiteX30" fmla="*/ 4146933 w 8636594"/>
              <a:gd name="connsiteY30" fmla="*/ 5810100 h 6359791"/>
              <a:gd name="connsiteX31" fmla="*/ 4183061 w 8636594"/>
              <a:gd name="connsiteY31" fmla="*/ 5783988 h 6359791"/>
              <a:gd name="connsiteX32" fmla="*/ 4218791 w 8636594"/>
              <a:gd name="connsiteY32" fmla="*/ 5757591 h 6359791"/>
              <a:gd name="connsiteX33" fmla="*/ 4254129 w 8636594"/>
              <a:gd name="connsiteY33" fmla="*/ 5730912 h 6359791"/>
              <a:gd name="connsiteX34" fmla="*/ 4289081 w 8636594"/>
              <a:gd name="connsiteY34" fmla="*/ 5703955 h 6359791"/>
              <a:gd name="connsiteX35" fmla="*/ 4323654 w 8636594"/>
              <a:gd name="connsiteY35" fmla="*/ 5676722 h 6359791"/>
              <a:gd name="connsiteX36" fmla="*/ 4357854 w 8636594"/>
              <a:gd name="connsiteY36" fmla="*/ 5649218 h 6359791"/>
              <a:gd name="connsiteX37" fmla="*/ 4391688 w 8636594"/>
              <a:gd name="connsiteY37" fmla="*/ 5621446 h 6359791"/>
              <a:gd name="connsiteX38" fmla="*/ 4425162 w 8636594"/>
              <a:gd name="connsiteY38" fmla="*/ 5593409 h 6359791"/>
              <a:gd name="connsiteX39" fmla="*/ 4458281 w 8636594"/>
              <a:gd name="connsiteY39" fmla="*/ 5565111 h 6359791"/>
              <a:gd name="connsiteX40" fmla="*/ 4491053 w 8636594"/>
              <a:gd name="connsiteY40" fmla="*/ 5536556 h 6359791"/>
              <a:gd name="connsiteX41" fmla="*/ 4523484 w 8636594"/>
              <a:gd name="connsiteY41" fmla="*/ 5507747 h 6359791"/>
              <a:gd name="connsiteX42" fmla="*/ 4555580 w 8636594"/>
              <a:gd name="connsiteY42" fmla="*/ 5478687 h 6359791"/>
              <a:gd name="connsiteX43" fmla="*/ 4587347 w 8636594"/>
              <a:gd name="connsiteY43" fmla="*/ 5449380 h 6359791"/>
              <a:gd name="connsiteX44" fmla="*/ 4618793 w 8636594"/>
              <a:gd name="connsiteY44" fmla="*/ 5419830 h 6359791"/>
              <a:gd name="connsiteX45" fmla="*/ 4649922 w 8636594"/>
              <a:gd name="connsiteY45" fmla="*/ 5390040 h 6359791"/>
              <a:gd name="connsiteX46" fmla="*/ 4680742 w 8636594"/>
              <a:gd name="connsiteY46" fmla="*/ 5360014 h 6359791"/>
              <a:gd name="connsiteX47" fmla="*/ 4711259 w 8636594"/>
              <a:gd name="connsiteY47" fmla="*/ 5329755 h 6359791"/>
              <a:gd name="connsiteX48" fmla="*/ 4741478 w 8636594"/>
              <a:gd name="connsiteY48" fmla="*/ 5299266 h 6359791"/>
              <a:gd name="connsiteX49" fmla="*/ 4771408 w 8636594"/>
              <a:gd name="connsiteY49" fmla="*/ 5268551 h 6359791"/>
              <a:gd name="connsiteX50" fmla="*/ 4801053 w 8636594"/>
              <a:gd name="connsiteY50" fmla="*/ 5237614 h 6359791"/>
              <a:gd name="connsiteX51" fmla="*/ 4830420 w 8636594"/>
              <a:gd name="connsiteY51" fmla="*/ 5206458 h 6359791"/>
              <a:gd name="connsiteX52" fmla="*/ 4859516 w 8636594"/>
              <a:gd name="connsiteY52" fmla="*/ 5175087 h 6359791"/>
              <a:gd name="connsiteX53" fmla="*/ 4888347 w 8636594"/>
              <a:gd name="connsiteY53" fmla="*/ 5143504 h 6359791"/>
              <a:gd name="connsiteX54" fmla="*/ 4916919 w 8636594"/>
              <a:gd name="connsiteY54" fmla="*/ 5111713 h 6359791"/>
              <a:gd name="connsiteX55" fmla="*/ 4945238 w 8636594"/>
              <a:gd name="connsiteY55" fmla="*/ 5079717 h 6359791"/>
              <a:gd name="connsiteX56" fmla="*/ 4973311 w 8636594"/>
              <a:gd name="connsiteY56" fmla="*/ 5047519 h 6359791"/>
              <a:gd name="connsiteX57" fmla="*/ 5001145 w 8636594"/>
              <a:gd name="connsiteY57" fmla="*/ 5015124 h 6359791"/>
              <a:gd name="connsiteX58" fmla="*/ 5028745 w 8636594"/>
              <a:gd name="connsiteY58" fmla="*/ 4982535 h 6359791"/>
              <a:gd name="connsiteX59" fmla="*/ 5056117 w 8636594"/>
              <a:gd name="connsiteY59" fmla="*/ 4949755 h 6359791"/>
              <a:gd name="connsiteX60" fmla="*/ 5083269 w 8636594"/>
              <a:gd name="connsiteY60" fmla="*/ 4916787 h 6359791"/>
              <a:gd name="connsiteX61" fmla="*/ 5110207 w 8636594"/>
              <a:gd name="connsiteY61" fmla="*/ 4883636 h 6359791"/>
              <a:gd name="connsiteX62" fmla="*/ 5136937 w 8636594"/>
              <a:gd name="connsiteY62" fmla="*/ 4850305 h 6359791"/>
              <a:gd name="connsiteX63" fmla="*/ 5163464 w 8636594"/>
              <a:gd name="connsiteY63" fmla="*/ 4816797 h 6359791"/>
              <a:gd name="connsiteX64" fmla="*/ 5215940 w 8636594"/>
              <a:gd name="connsiteY64" fmla="*/ 4749265 h 6359791"/>
              <a:gd name="connsiteX65" fmla="*/ 5267684 w 8636594"/>
              <a:gd name="connsiteY65" fmla="*/ 4681068 h 6359791"/>
              <a:gd name="connsiteX66" fmla="*/ 5318748 w 8636594"/>
              <a:gd name="connsiteY66" fmla="*/ 4612234 h 6359791"/>
              <a:gd name="connsiteX67" fmla="*/ 5369182 w 8636594"/>
              <a:gd name="connsiteY67" fmla="*/ 4542793 h 6359791"/>
              <a:gd name="connsiteX68" fmla="*/ 5419038 w 8636594"/>
              <a:gd name="connsiteY68" fmla="*/ 4472771 h 6359791"/>
              <a:gd name="connsiteX69" fmla="*/ 5468365 w 8636594"/>
              <a:gd name="connsiteY69" fmla="*/ 4402196 h 6359791"/>
              <a:gd name="connsiteX70" fmla="*/ 5517215 w 8636594"/>
              <a:gd name="connsiteY70" fmla="*/ 4331098 h 6359791"/>
              <a:gd name="connsiteX71" fmla="*/ 5565637 w 8636594"/>
              <a:gd name="connsiteY71" fmla="*/ 4259503 h 6359791"/>
              <a:gd name="connsiteX72" fmla="*/ 5613684 w 8636594"/>
              <a:gd name="connsiteY72" fmla="*/ 4187441 h 6359791"/>
              <a:gd name="connsiteX73" fmla="*/ 5685160 w 8636594"/>
              <a:gd name="connsiteY73" fmla="*/ 4078531 h 6359791"/>
              <a:gd name="connsiteX74" fmla="*/ 5756074 w 8636594"/>
              <a:gd name="connsiteY74" fmla="*/ 3968727 h 6359791"/>
              <a:gd name="connsiteX75" fmla="*/ 5873483 w 8636594"/>
              <a:gd name="connsiteY75" fmla="*/ 3783989 h 6359791"/>
              <a:gd name="connsiteX76" fmla="*/ 6203209 w 8636594"/>
              <a:gd name="connsiteY76" fmla="*/ 3258640 h 6359791"/>
              <a:gd name="connsiteX77" fmla="*/ 6299430 w 8636594"/>
              <a:gd name="connsiteY77" fmla="*/ 3107321 h 6359791"/>
              <a:gd name="connsiteX78" fmla="*/ 6372650 w 8636594"/>
              <a:gd name="connsiteY78" fmla="*/ 2993735 h 6359791"/>
              <a:gd name="connsiteX79" fmla="*/ 6453197 w 8636594"/>
              <a:gd name="connsiteY79" fmla="*/ 2869788 h 6359791"/>
              <a:gd name="connsiteX80" fmla="*/ 6564167 w 8636594"/>
              <a:gd name="connsiteY80" fmla="*/ 2696807 h 6359791"/>
              <a:gd name="connsiteX81" fmla="*/ 6976233 w 8636594"/>
              <a:gd name="connsiteY81" fmla="*/ 2045274 h 6359791"/>
              <a:gd name="connsiteX82" fmla="*/ 7086755 w 8636594"/>
              <a:gd name="connsiteY82" fmla="*/ 1872743 h 6359791"/>
              <a:gd name="connsiteX83" fmla="*/ 7170279 w 8636594"/>
              <a:gd name="connsiteY83" fmla="*/ 1744202 h 6359791"/>
              <a:gd name="connsiteX84" fmla="*/ 7226351 w 8636594"/>
              <a:gd name="connsiteY84" fmla="*/ 1659017 h 6359791"/>
              <a:gd name="connsiteX85" fmla="*/ 7282789 w 8636594"/>
              <a:gd name="connsiteY85" fmla="*/ 1574303 h 6359791"/>
              <a:gd name="connsiteX86" fmla="*/ 7339643 w 8636594"/>
              <a:gd name="connsiteY86" fmla="*/ 1490113 h 6359791"/>
              <a:gd name="connsiteX87" fmla="*/ 7396957 w 8636594"/>
              <a:gd name="connsiteY87" fmla="*/ 1406503 h 6359791"/>
              <a:gd name="connsiteX88" fmla="*/ 7454781 w 8636594"/>
              <a:gd name="connsiteY88" fmla="*/ 1323526 h 6359791"/>
              <a:gd name="connsiteX89" fmla="*/ 7513161 w 8636594"/>
              <a:gd name="connsiteY89" fmla="*/ 1241237 h 6359791"/>
              <a:gd name="connsiteX90" fmla="*/ 7572144 w 8636594"/>
              <a:gd name="connsiteY90" fmla="*/ 1159689 h 6359791"/>
              <a:gd name="connsiteX91" fmla="*/ 7601877 w 8636594"/>
              <a:gd name="connsiteY91" fmla="*/ 1119210 h 6359791"/>
              <a:gd name="connsiteX92" fmla="*/ 7631779 w 8636594"/>
              <a:gd name="connsiteY92" fmla="*/ 1078937 h 6359791"/>
              <a:gd name="connsiteX93" fmla="*/ 7661855 w 8636594"/>
              <a:gd name="connsiteY93" fmla="*/ 1038876 h 6359791"/>
              <a:gd name="connsiteX94" fmla="*/ 7692111 w 8636594"/>
              <a:gd name="connsiteY94" fmla="*/ 999035 h 6359791"/>
              <a:gd name="connsiteX95" fmla="*/ 7722554 w 8636594"/>
              <a:gd name="connsiteY95" fmla="*/ 959419 h 6359791"/>
              <a:gd name="connsiteX96" fmla="*/ 7753190 w 8636594"/>
              <a:gd name="connsiteY96" fmla="*/ 920037 h 6359791"/>
              <a:gd name="connsiteX97" fmla="*/ 7784023 w 8636594"/>
              <a:gd name="connsiteY97" fmla="*/ 880894 h 6359791"/>
              <a:gd name="connsiteX98" fmla="*/ 7815061 w 8636594"/>
              <a:gd name="connsiteY98" fmla="*/ 841997 h 6359791"/>
              <a:gd name="connsiteX99" fmla="*/ 7846308 w 8636594"/>
              <a:gd name="connsiteY99" fmla="*/ 803354 h 6359791"/>
              <a:gd name="connsiteX100" fmla="*/ 7877772 w 8636594"/>
              <a:gd name="connsiteY100" fmla="*/ 764970 h 6359791"/>
              <a:gd name="connsiteX101" fmla="*/ 7909458 w 8636594"/>
              <a:gd name="connsiteY101" fmla="*/ 726853 h 6359791"/>
              <a:gd name="connsiteX102" fmla="*/ 7941371 w 8636594"/>
              <a:gd name="connsiteY102" fmla="*/ 689010 h 6359791"/>
              <a:gd name="connsiteX103" fmla="*/ 7973518 w 8636594"/>
              <a:gd name="connsiteY103" fmla="*/ 651447 h 6359791"/>
              <a:gd name="connsiteX104" fmla="*/ 8005905 w 8636594"/>
              <a:gd name="connsiteY104" fmla="*/ 614171 h 6359791"/>
              <a:gd name="connsiteX105" fmla="*/ 8038538 w 8636594"/>
              <a:gd name="connsiteY105" fmla="*/ 577189 h 6359791"/>
              <a:gd name="connsiteX106" fmla="*/ 8071421 w 8636594"/>
              <a:gd name="connsiteY106" fmla="*/ 540507 h 6359791"/>
              <a:gd name="connsiteX107" fmla="*/ 8104563 w 8636594"/>
              <a:gd name="connsiteY107" fmla="*/ 504132 h 6359791"/>
              <a:gd name="connsiteX108" fmla="*/ 8137967 w 8636594"/>
              <a:gd name="connsiteY108" fmla="*/ 468072 h 6359791"/>
              <a:gd name="connsiteX109" fmla="*/ 8171641 w 8636594"/>
              <a:gd name="connsiteY109" fmla="*/ 432332 h 6359791"/>
              <a:gd name="connsiteX110" fmla="*/ 8205590 w 8636594"/>
              <a:gd name="connsiteY110" fmla="*/ 396920 h 6359791"/>
              <a:gd name="connsiteX111" fmla="*/ 8239820 w 8636594"/>
              <a:gd name="connsiteY111" fmla="*/ 361843 h 6359791"/>
              <a:gd name="connsiteX112" fmla="*/ 8274337 w 8636594"/>
              <a:gd name="connsiteY112" fmla="*/ 327107 h 6359791"/>
              <a:gd name="connsiteX113" fmla="*/ 8309147 w 8636594"/>
              <a:gd name="connsiteY113" fmla="*/ 292718 h 6359791"/>
              <a:gd name="connsiteX114" fmla="*/ 8344256 w 8636594"/>
              <a:gd name="connsiteY114" fmla="*/ 258685 h 6359791"/>
              <a:gd name="connsiteX115" fmla="*/ 8379669 w 8636594"/>
              <a:gd name="connsiteY115" fmla="*/ 225013 h 6359791"/>
              <a:gd name="connsiteX116" fmla="*/ 8415394 w 8636594"/>
              <a:gd name="connsiteY116" fmla="*/ 191709 h 6359791"/>
              <a:gd name="connsiteX117" fmla="*/ 8451434 w 8636594"/>
              <a:gd name="connsiteY117" fmla="*/ 158780 h 6359791"/>
              <a:gd name="connsiteX118" fmla="*/ 8487798 w 8636594"/>
              <a:gd name="connsiteY118" fmla="*/ 126233 h 6359791"/>
              <a:gd name="connsiteX119" fmla="*/ 8524489 w 8636594"/>
              <a:gd name="connsiteY119" fmla="*/ 94075 h 6359791"/>
              <a:gd name="connsiteX120" fmla="*/ 8561515 w 8636594"/>
              <a:gd name="connsiteY120" fmla="*/ 62312 h 6359791"/>
              <a:gd name="connsiteX121" fmla="*/ 8598881 w 8636594"/>
              <a:gd name="connsiteY121" fmla="*/ 30951 h 6359791"/>
              <a:gd name="connsiteX122" fmla="*/ 8636594 w 8636594"/>
              <a:gd name="connsiteY122" fmla="*/ 0 h 6359791"/>
              <a:gd name="connsiteX0" fmla="*/ 8636594 w 8636594"/>
              <a:gd name="connsiteY0" fmla="*/ 0 h 6341961"/>
              <a:gd name="connsiteX1" fmla="*/ 5293 w 8636594"/>
              <a:gd name="connsiteY1" fmla="*/ 0 h 6341961"/>
              <a:gd name="connsiteX2" fmla="*/ 0 w 8636594"/>
              <a:gd name="connsiteY2" fmla="*/ 5587843 h 6341961"/>
              <a:gd name="connsiteX3" fmla="*/ 1594033 w 8636594"/>
              <a:gd name="connsiteY3" fmla="*/ 5600057 h 6341961"/>
              <a:gd name="connsiteX4" fmla="*/ 1686068 w 8636594"/>
              <a:gd name="connsiteY4" fmla="*/ 5599745 h 6341961"/>
              <a:gd name="connsiteX5" fmla="*/ 3143903 w 8636594"/>
              <a:gd name="connsiteY5" fmla="*/ 6341961 h 6341961"/>
              <a:gd name="connsiteX6" fmla="*/ 3191491 w 8636594"/>
              <a:gd name="connsiteY6" fmla="*/ 6323757 h 6341961"/>
              <a:gd name="connsiteX7" fmla="*/ 3238528 w 8636594"/>
              <a:gd name="connsiteY7" fmla="*/ 6305184 h 6341961"/>
              <a:gd name="connsiteX8" fmla="*/ 3285021 w 8636594"/>
              <a:gd name="connsiteY8" fmla="*/ 6286245 h 6341961"/>
              <a:gd name="connsiteX9" fmla="*/ 3330977 w 8636594"/>
              <a:gd name="connsiteY9" fmla="*/ 6266942 h 6341961"/>
              <a:gd name="connsiteX10" fmla="*/ 3376401 w 8636594"/>
              <a:gd name="connsiteY10" fmla="*/ 6247281 h 6341961"/>
              <a:gd name="connsiteX11" fmla="*/ 3421300 w 8636594"/>
              <a:gd name="connsiteY11" fmla="*/ 6227263 h 6341961"/>
              <a:gd name="connsiteX12" fmla="*/ 3465680 w 8636594"/>
              <a:gd name="connsiteY12" fmla="*/ 6206893 h 6341961"/>
              <a:gd name="connsiteX13" fmla="*/ 3509548 w 8636594"/>
              <a:gd name="connsiteY13" fmla="*/ 6186174 h 6341961"/>
              <a:gd name="connsiteX14" fmla="*/ 3552910 w 8636594"/>
              <a:gd name="connsiteY14" fmla="*/ 6165110 h 6341961"/>
              <a:gd name="connsiteX15" fmla="*/ 3595773 w 8636594"/>
              <a:gd name="connsiteY15" fmla="*/ 6143704 h 6341961"/>
              <a:gd name="connsiteX16" fmla="*/ 3638142 w 8636594"/>
              <a:gd name="connsiteY16" fmla="*/ 6121960 h 6341961"/>
              <a:gd name="connsiteX17" fmla="*/ 3680024 w 8636594"/>
              <a:gd name="connsiteY17" fmla="*/ 6099881 h 6341961"/>
              <a:gd name="connsiteX18" fmla="*/ 3721426 w 8636594"/>
              <a:gd name="connsiteY18" fmla="*/ 6077471 h 6341961"/>
              <a:gd name="connsiteX19" fmla="*/ 3762353 w 8636594"/>
              <a:gd name="connsiteY19" fmla="*/ 6054733 h 6341961"/>
              <a:gd name="connsiteX20" fmla="*/ 3802812 w 8636594"/>
              <a:gd name="connsiteY20" fmla="*/ 6031671 h 6341961"/>
              <a:gd name="connsiteX21" fmla="*/ 3842810 w 8636594"/>
              <a:gd name="connsiteY21" fmla="*/ 6008288 h 6341961"/>
              <a:gd name="connsiteX22" fmla="*/ 3882352 w 8636594"/>
              <a:gd name="connsiteY22" fmla="*/ 5984588 h 6341961"/>
              <a:gd name="connsiteX23" fmla="*/ 3921445 w 8636594"/>
              <a:gd name="connsiteY23" fmla="*/ 5960574 h 6341961"/>
              <a:gd name="connsiteX24" fmla="*/ 3960096 w 8636594"/>
              <a:gd name="connsiteY24" fmla="*/ 5936250 h 6341961"/>
              <a:gd name="connsiteX25" fmla="*/ 3998311 w 8636594"/>
              <a:gd name="connsiteY25" fmla="*/ 5911619 h 6341961"/>
              <a:gd name="connsiteX26" fmla="*/ 4036095 w 8636594"/>
              <a:gd name="connsiteY26" fmla="*/ 5886685 h 6341961"/>
              <a:gd name="connsiteX27" fmla="*/ 4073456 w 8636594"/>
              <a:gd name="connsiteY27" fmla="*/ 5861452 h 6341961"/>
              <a:gd name="connsiteX28" fmla="*/ 4110400 w 8636594"/>
              <a:gd name="connsiteY28" fmla="*/ 5835922 h 6341961"/>
              <a:gd name="connsiteX29" fmla="*/ 4146933 w 8636594"/>
              <a:gd name="connsiteY29" fmla="*/ 5810100 h 6341961"/>
              <a:gd name="connsiteX30" fmla="*/ 4183061 w 8636594"/>
              <a:gd name="connsiteY30" fmla="*/ 5783988 h 6341961"/>
              <a:gd name="connsiteX31" fmla="*/ 4218791 w 8636594"/>
              <a:gd name="connsiteY31" fmla="*/ 5757591 h 6341961"/>
              <a:gd name="connsiteX32" fmla="*/ 4254129 w 8636594"/>
              <a:gd name="connsiteY32" fmla="*/ 5730912 h 6341961"/>
              <a:gd name="connsiteX33" fmla="*/ 4289081 w 8636594"/>
              <a:gd name="connsiteY33" fmla="*/ 5703955 h 6341961"/>
              <a:gd name="connsiteX34" fmla="*/ 4323654 w 8636594"/>
              <a:gd name="connsiteY34" fmla="*/ 5676722 h 6341961"/>
              <a:gd name="connsiteX35" fmla="*/ 4357854 w 8636594"/>
              <a:gd name="connsiteY35" fmla="*/ 5649218 h 6341961"/>
              <a:gd name="connsiteX36" fmla="*/ 4391688 w 8636594"/>
              <a:gd name="connsiteY36" fmla="*/ 5621446 h 6341961"/>
              <a:gd name="connsiteX37" fmla="*/ 4425162 w 8636594"/>
              <a:gd name="connsiteY37" fmla="*/ 5593409 h 6341961"/>
              <a:gd name="connsiteX38" fmla="*/ 4458281 w 8636594"/>
              <a:gd name="connsiteY38" fmla="*/ 5565111 h 6341961"/>
              <a:gd name="connsiteX39" fmla="*/ 4491053 w 8636594"/>
              <a:gd name="connsiteY39" fmla="*/ 5536556 h 6341961"/>
              <a:gd name="connsiteX40" fmla="*/ 4523484 w 8636594"/>
              <a:gd name="connsiteY40" fmla="*/ 5507747 h 6341961"/>
              <a:gd name="connsiteX41" fmla="*/ 4555580 w 8636594"/>
              <a:gd name="connsiteY41" fmla="*/ 5478687 h 6341961"/>
              <a:gd name="connsiteX42" fmla="*/ 4587347 w 8636594"/>
              <a:gd name="connsiteY42" fmla="*/ 5449380 h 6341961"/>
              <a:gd name="connsiteX43" fmla="*/ 4618793 w 8636594"/>
              <a:gd name="connsiteY43" fmla="*/ 5419830 h 6341961"/>
              <a:gd name="connsiteX44" fmla="*/ 4649922 w 8636594"/>
              <a:gd name="connsiteY44" fmla="*/ 5390040 h 6341961"/>
              <a:gd name="connsiteX45" fmla="*/ 4680742 w 8636594"/>
              <a:gd name="connsiteY45" fmla="*/ 5360014 h 6341961"/>
              <a:gd name="connsiteX46" fmla="*/ 4711259 w 8636594"/>
              <a:gd name="connsiteY46" fmla="*/ 5329755 h 6341961"/>
              <a:gd name="connsiteX47" fmla="*/ 4741478 w 8636594"/>
              <a:gd name="connsiteY47" fmla="*/ 5299266 h 6341961"/>
              <a:gd name="connsiteX48" fmla="*/ 4771408 w 8636594"/>
              <a:gd name="connsiteY48" fmla="*/ 5268551 h 6341961"/>
              <a:gd name="connsiteX49" fmla="*/ 4801053 w 8636594"/>
              <a:gd name="connsiteY49" fmla="*/ 5237614 h 6341961"/>
              <a:gd name="connsiteX50" fmla="*/ 4830420 w 8636594"/>
              <a:gd name="connsiteY50" fmla="*/ 5206458 h 6341961"/>
              <a:gd name="connsiteX51" fmla="*/ 4859516 w 8636594"/>
              <a:gd name="connsiteY51" fmla="*/ 5175087 h 6341961"/>
              <a:gd name="connsiteX52" fmla="*/ 4888347 w 8636594"/>
              <a:gd name="connsiteY52" fmla="*/ 5143504 h 6341961"/>
              <a:gd name="connsiteX53" fmla="*/ 4916919 w 8636594"/>
              <a:gd name="connsiteY53" fmla="*/ 5111713 h 6341961"/>
              <a:gd name="connsiteX54" fmla="*/ 4945238 w 8636594"/>
              <a:gd name="connsiteY54" fmla="*/ 5079717 h 6341961"/>
              <a:gd name="connsiteX55" fmla="*/ 4973311 w 8636594"/>
              <a:gd name="connsiteY55" fmla="*/ 5047519 h 6341961"/>
              <a:gd name="connsiteX56" fmla="*/ 5001145 w 8636594"/>
              <a:gd name="connsiteY56" fmla="*/ 5015124 h 6341961"/>
              <a:gd name="connsiteX57" fmla="*/ 5028745 w 8636594"/>
              <a:gd name="connsiteY57" fmla="*/ 4982535 h 6341961"/>
              <a:gd name="connsiteX58" fmla="*/ 5056117 w 8636594"/>
              <a:gd name="connsiteY58" fmla="*/ 4949755 h 6341961"/>
              <a:gd name="connsiteX59" fmla="*/ 5083269 w 8636594"/>
              <a:gd name="connsiteY59" fmla="*/ 4916787 h 6341961"/>
              <a:gd name="connsiteX60" fmla="*/ 5110207 w 8636594"/>
              <a:gd name="connsiteY60" fmla="*/ 4883636 h 6341961"/>
              <a:gd name="connsiteX61" fmla="*/ 5136937 w 8636594"/>
              <a:gd name="connsiteY61" fmla="*/ 4850305 h 6341961"/>
              <a:gd name="connsiteX62" fmla="*/ 5163464 w 8636594"/>
              <a:gd name="connsiteY62" fmla="*/ 4816797 h 6341961"/>
              <a:gd name="connsiteX63" fmla="*/ 5215940 w 8636594"/>
              <a:gd name="connsiteY63" fmla="*/ 4749265 h 6341961"/>
              <a:gd name="connsiteX64" fmla="*/ 5267684 w 8636594"/>
              <a:gd name="connsiteY64" fmla="*/ 4681068 h 6341961"/>
              <a:gd name="connsiteX65" fmla="*/ 5318748 w 8636594"/>
              <a:gd name="connsiteY65" fmla="*/ 4612234 h 6341961"/>
              <a:gd name="connsiteX66" fmla="*/ 5369182 w 8636594"/>
              <a:gd name="connsiteY66" fmla="*/ 4542793 h 6341961"/>
              <a:gd name="connsiteX67" fmla="*/ 5419038 w 8636594"/>
              <a:gd name="connsiteY67" fmla="*/ 4472771 h 6341961"/>
              <a:gd name="connsiteX68" fmla="*/ 5468365 w 8636594"/>
              <a:gd name="connsiteY68" fmla="*/ 4402196 h 6341961"/>
              <a:gd name="connsiteX69" fmla="*/ 5517215 w 8636594"/>
              <a:gd name="connsiteY69" fmla="*/ 4331098 h 6341961"/>
              <a:gd name="connsiteX70" fmla="*/ 5565637 w 8636594"/>
              <a:gd name="connsiteY70" fmla="*/ 4259503 h 6341961"/>
              <a:gd name="connsiteX71" fmla="*/ 5613684 w 8636594"/>
              <a:gd name="connsiteY71" fmla="*/ 4187441 h 6341961"/>
              <a:gd name="connsiteX72" fmla="*/ 5685160 w 8636594"/>
              <a:gd name="connsiteY72" fmla="*/ 4078531 h 6341961"/>
              <a:gd name="connsiteX73" fmla="*/ 5756074 w 8636594"/>
              <a:gd name="connsiteY73" fmla="*/ 3968727 h 6341961"/>
              <a:gd name="connsiteX74" fmla="*/ 5873483 w 8636594"/>
              <a:gd name="connsiteY74" fmla="*/ 3783989 h 6341961"/>
              <a:gd name="connsiteX75" fmla="*/ 6203209 w 8636594"/>
              <a:gd name="connsiteY75" fmla="*/ 3258640 h 6341961"/>
              <a:gd name="connsiteX76" fmla="*/ 6299430 w 8636594"/>
              <a:gd name="connsiteY76" fmla="*/ 3107321 h 6341961"/>
              <a:gd name="connsiteX77" fmla="*/ 6372650 w 8636594"/>
              <a:gd name="connsiteY77" fmla="*/ 2993735 h 6341961"/>
              <a:gd name="connsiteX78" fmla="*/ 6453197 w 8636594"/>
              <a:gd name="connsiteY78" fmla="*/ 2869788 h 6341961"/>
              <a:gd name="connsiteX79" fmla="*/ 6564167 w 8636594"/>
              <a:gd name="connsiteY79" fmla="*/ 2696807 h 6341961"/>
              <a:gd name="connsiteX80" fmla="*/ 6976233 w 8636594"/>
              <a:gd name="connsiteY80" fmla="*/ 2045274 h 6341961"/>
              <a:gd name="connsiteX81" fmla="*/ 7086755 w 8636594"/>
              <a:gd name="connsiteY81" fmla="*/ 1872743 h 6341961"/>
              <a:gd name="connsiteX82" fmla="*/ 7170279 w 8636594"/>
              <a:gd name="connsiteY82" fmla="*/ 1744202 h 6341961"/>
              <a:gd name="connsiteX83" fmla="*/ 7226351 w 8636594"/>
              <a:gd name="connsiteY83" fmla="*/ 1659017 h 6341961"/>
              <a:gd name="connsiteX84" fmla="*/ 7282789 w 8636594"/>
              <a:gd name="connsiteY84" fmla="*/ 1574303 h 6341961"/>
              <a:gd name="connsiteX85" fmla="*/ 7339643 w 8636594"/>
              <a:gd name="connsiteY85" fmla="*/ 1490113 h 6341961"/>
              <a:gd name="connsiteX86" fmla="*/ 7396957 w 8636594"/>
              <a:gd name="connsiteY86" fmla="*/ 1406503 h 6341961"/>
              <a:gd name="connsiteX87" fmla="*/ 7454781 w 8636594"/>
              <a:gd name="connsiteY87" fmla="*/ 1323526 h 6341961"/>
              <a:gd name="connsiteX88" fmla="*/ 7513161 w 8636594"/>
              <a:gd name="connsiteY88" fmla="*/ 1241237 h 6341961"/>
              <a:gd name="connsiteX89" fmla="*/ 7572144 w 8636594"/>
              <a:gd name="connsiteY89" fmla="*/ 1159689 h 6341961"/>
              <a:gd name="connsiteX90" fmla="*/ 7601877 w 8636594"/>
              <a:gd name="connsiteY90" fmla="*/ 1119210 h 6341961"/>
              <a:gd name="connsiteX91" fmla="*/ 7631779 w 8636594"/>
              <a:gd name="connsiteY91" fmla="*/ 1078937 h 6341961"/>
              <a:gd name="connsiteX92" fmla="*/ 7661855 w 8636594"/>
              <a:gd name="connsiteY92" fmla="*/ 1038876 h 6341961"/>
              <a:gd name="connsiteX93" fmla="*/ 7692111 w 8636594"/>
              <a:gd name="connsiteY93" fmla="*/ 999035 h 6341961"/>
              <a:gd name="connsiteX94" fmla="*/ 7722554 w 8636594"/>
              <a:gd name="connsiteY94" fmla="*/ 959419 h 6341961"/>
              <a:gd name="connsiteX95" fmla="*/ 7753190 w 8636594"/>
              <a:gd name="connsiteY95" fmla="*/ 920037 h 6341961"/>
              <a:gd name="connsiteX96" fmla="*/ 7784023 w 8636594"/>
              <a:gd name="connsiteY96" fmla="*/ 880894 h 6341961"/>
              <a:gd name="connsiteX97" fmla="*/ 7815061 w 8636594"/>
              <a:gd name="connsiteY97" fmla="*/ 841997 h 6341961"/>
              <a:gd name="connsiteX98" fmla="*/ 7846308 w 8636594"/>
              <a:gd name="connsiteY98" fmla="*/ 803354 h 6341961"/>
              <a:gd name="connsiteX99" fmla="*/ 7877772 w 8636594"/>
              <a:gd name="connsiteY99" fmla="*/ 764970 h 6341961"/>
              <a:gd name="connsiteX100" fmla="*/ 7909458 w 8636594"/>
              <a:gd name="connsiteY100" fmla="*/ 726853 h 6341961"/>
              <a:gd name="connsiteX101" fmla="*/ 7941371 w 8636594"/>
              <a:gd name="connsiteY101" fmla="*/ 689010 h 6341961"/>
              <a:gd name="connsiteX102" fmla="*/ 7973518 w 8636594"/>
              <a:gd name="connsiteY102" fmla="*/ 651447 h 6341961"/>
              <a:gd name="connsiteX103" fmla="*/ 8005905 w 8636594"/>
              <a:gd name="connsiteY103" fmla="*/ 614171 h 6341961"/>
              <a:gd name="connsiteX104" fmla="*/ 8038538 w 8636594"/>
              <a:gd name="connsiteY104" fmla="*/ 577189 h 6341961"/>
              <a:gd name="connsiteX105" fmla="*/ 8071421 w 8636594"/>
              <a:gd name="connsiteY105" fmla="*/ 540507 h 6341961"/>
              <a:gd name="connsiteX106" fmla="*/ 8104563 w 8636594"/>
              <a:gd name="connsiteY106" fmla="*/ 504132 h 6341961"/>
              <a:gd name="connsiteX107" fmla="*/ 8137967 w 8636594"/>
              <a:gd name="connsiteY107" fmla="*/ 468072 h 6341961"/>
              <a:gd name="connsiteX108" fmla="*/ 8171641 w 8636594"/>
              <a:gd name="connsiteY108" fmla="*/ 432332 h 6341961"/>
              <a:gd name="connsiteX109" fmla="*/ 8205590 w 8636594"/>
              <a:gd name="connsiteY109" fmla="*/ 396920 h 6341961"/>
              <a:gd name="connsiteX110" fmla="*/ 8239820 w 8636594"/>
              <a:gd name="connsiteY110" fmla="*/ 361843 h 6341961"/>
              <a:gd name="connsiteX111" fmla="*/ 8274337 w 8636594"/>
              <a:gd name="connsiteY111" fmla="*/ 327107 h 6341961"/>
              <a:gd name="connsiteX112" fmla="*/ 8309147 w 8636594"/>
              <a:gd name="connsiteY112" fmla="*/ 292718 h 6341961"/>
              <a:gd name="connsiteX113" fmla="*/ 8344256 w 8636594"/>
              <a:gd name="connsiteY113" fmla="*/ 258685 h 6341961"/>
              <a:gd name="connsiteX114" fmla="*/ 8379669 w 8636594"/>
              <a:gd name="connsiteY114" fmla="*/ 225013 h 6341961"/>
              <a:gd name="connsiteX115" fmla="*/ 8415394 w 8636594"/>
              <a:gd name="connsiteY115" fmla="*/ 191709 h 6341961"/>
              <a:gd name="connsiteX116" fmla="*/ 8451434 w 8636594"/>
              <a:gd name="connsiteY116" fmla="*/ 158780 h 6341961"/>
              <a:gd name="connsiteX117" fmla="*/ 8487798 w 8636594"/>
              <a:gd name="connsiteY117" fmla="*/ 126233 h 6341961"/>
              <a:gd name="connsiteX118" fmla="*/ 8524489 w 8636594"/>
              <a:gd name="connsiteY118" fmla="*/ 94075 h 6341961"/>
              <a:gd name="connsiteX119" fmla="*/ 8561515 w 8636594"/>
              <a:gd name="connsiteY119" fmla="*/ 62312 h 6341961"/>
              <a:gd name="connsiteX120" fmla="*/ 8598881 w 8636594"/>
              <a:gd name="connsiteY120" fmla="*/ 30951 h 6341961"/>
              <a:gd name="connsiteX121" fmla="*/ 8636594 w 8636594"/>
              <a:gd name="connsiteY121" fmla="*/ 0 h 6341961"/>
              <a:gd name="connsiteX0" fmla="*/ 8636594 w 8636594"/>
              <a:gd name="connsiteY0" fmla="*/ 0 h 6323757"/>
              <a:gd name="connsiteX1" fmla="*/ 5293 w 8636594"/>
              <a:gd name="connsiteY1" fmla="*/ 0 h 6323757"/>
              <a:gd name="connsiteX2" fmla="*/ 0 w 8636594"/>
              <a:gd name="connsiteY2" fmla="*/ 5587843 h 6323757"/>
              <a:gd name="connsiteX3" fmla="*/ 1594033 w 8636594"/>
              <a:gd name="connsiteY3" fmla="*/ 5600057 h 6323757"/>
              <a:gd name="connsiteX4" fmla="*/ 1686068 w 8636594"/>
              <a:gd name="connsiteY4" fmla="*/ 5599745 h 6323757"/>
              <a:gd name="connsiteX5" fmla="*/ 3191491 w 8636594"/>
              <a:gd name="connsiteY5" fmla="*/ 6323757 h 6323757"/>
              <a:gd name="connsiteX6" fmla="*/ 3238528 w 8636594"/>
              <a:gd name="connsiteY6" fmla="*/ 6305184 h 6323757"/>
              <a:gd name="connsiteX7" fmla="*/ 3285021 w 8636594"/>
              <a:gd name="connsiteY7" fmla="*/ 6286245 h 6323757"/>
              <a:gd name="connsiteX8" fmla="*/ 3330977 w 8636594"/>
              <a:gd name="connsiteY8" fmla="*/ 6266942 h 6323757"/>
              <a:gd name="connsiteX9" fmla="*/ 3376401 w 8636594"/>
              <a:gd name="connsiteY9" fmla="*/ 6247281 h 6323757"/>
              <a:gd name="connsiteX10" fmla="*/ 3421300 w 8636594"/>
              <a:gd name="connsiteY10" fmla="*/ 6227263 h 6323757"/>
              <a:gd name="connsiteX11" fmla="*/ 3465680 w 8636594"/>
              <a:gd name="connsiteY11" fmla="*/ 6206893 h 6323757"/>
              <a:gd name="connsiteX12" fmla="*/ 3509548 w 8636594"/>
              <a:gd name="connsiteY12" fmla="*/ 6186174 h 6323757"/>
              <a:gd name="connsiteX13" fmla="*/ 3552910 w 8636594"/>
              <a:gd name="connsiteY13" fmla="*/ 6165110 h 6323757"/>
              <a:gd name="connsiteX14" fmla="*/ 3595773 w 8636594"/>
              <a:gd name="connsiteY14" fmla="*/ 6143704 h 6323757"/>
              <a:gd name="connsiteX15" fmla="*/ 3638142 w 8636594"/>
              <a:gd name="connsiteY15" fmla="*/ 6121960 h 6323757"/>
              <a:gd name="connsiteX16" fmla="*/ 3680024 w 8636594"/>
              <a:gd name="connsiteY16" fmla="*/ 6099881 h 6323757"/>
              <a:gd name="connsiteX17" fmla="*/ 3721426 w 8636594"/>
              <a:gd name="connsiteY17" fmla="*/ 6077471 h 6323757"/>
              <a:gd name="connsiteX18" fmla="*/ 3762353 w 8636594"/>
              <a:gd name="connsiteY18" fmla="*/ 6054733 h 6323757"/>
              <a:gd name="connsiteX19" fmla="*/ 3802812 w 8636594"/>
              <a:gd name="connsiteY19" fmla="*/ 6031671 h 6323757"/>
              <a:gd name="connsiteX20" fmla="*/ 3842810 w 8636594"/>
              <a:gd name="connsiteY20" fmla="*/ 6008288 h 6323757"/>
              <a:gd name="connsiteX21" fmla="*/ 3882352 w 8636594"/>
              <a:gd name="connsiteY21" fmla="*/ 5984588 h 6323757"/>
              <a:gd name="connsiteX22" fmla="*/ 3921445 w 8636594"/>
              <a:gd name="connsiteY22" fmla="*/ 5960574 h 6323757"/>
              <a:gd name="connsiteX23" fmla="*/ 3960096 w 8636594"/>
              <a:gd name="connsiteY23" fmla="*/ 5936250 h 6323757"/>
              <a:gd name="connsiteX24" fmla="*/ 3998311 w 8636594"/>
              <a:gd name="connsiteY24" fmla="*/ 5911619 h 6323757"/>
              <a:gd name="connsiteX25" fmla="*/ 4036095 w 8636594"/>
              <a:gd name="connsiteY25" fmla="*/ 5886685 h 6323757"/>
              <a:gd name="connsiteX26" fmla="*/ 4073456 w 8636594"/>
              <a:gd name="connsiteY26" fmla="*/ 5861452 h 6323757"/>
              <a:gd name="connsiteX27" fmla="*/ 4110400 w 8636594"/>
              <a:gd name="connsiteY27" fmla="*/ 5835922 h 6323757"/>
              <a:gd name="connsiteX28" fmla="*/ 4146933 w 8636594"/>
              <a:gd name="connsiteY28" fmla="*/ 5810100 h 6323757"/>
              <a:gd name="connsiteX29" fmla="*/ 4183061 w 8636594"/>
              <a:gd name="connsiteY29" fmla="*/ 5783988 h 6323757"/>
              <a:gd name="connsiteX30" fmla="*/ 4218791 w 8636594"/>
              <a:gd name="connsiteY30" fmla="*/ 5757591 h 6323757"/>
              <a:gd name="connsiteX31" fmla="*/ 4254129 w 8636594"/>
              <a:gd name="connsiteY31" fmla="*/ 5730912 h 6323757"/>
              <a:gd name="connsiteX32" fmla="*/ 4289081 w 8636594"/>
              <a:gd name="connsiteY32" fmla="*/ 5703955 h 6323757"/>
              <a:gd name="connsiteX33" fmla="*/ 4323654 w 8636594"/>
              <a:gd name="connsiteY33" fmla="*/ 5676722 h 6323757"/>
              <a:gd name="connsiteX34" fmla="*/ 4357854 w 8636594"/>
              <a:gd name="connsiteY34" fmla="*/ 5649218 h 6323757"/>
              <a:gd name="connsiteX35" fmla="*/ 4391688 w 8636594"/>
              <a:gd name="connsiteY35" fmla="*/ 5621446 h 6323757"/>
              <a:gd name="connsiteX36" fmla="*/ 4425162 w 8636594"/>
              <a:gd name="connsiteY36" fmla="*/ 5593409 h 6323757"/>
              <a:gd name="connsiteX37" fmla="*/ 4458281 w 8636594"/>
              <a:gd name="connsiteY37" fmla="*/ 5565111 h 6323757"/>
              <a:gd name="connsiteX38" fmla="*/ 4491053 w 8636594"/>
              <a:gd name="connsiteY38" fmla="*/ 5536556 h 6323757"/>
              <a:gd name="connsiteX39" fmla="*/ 4523484 w 8636594"/>
              <a:gd name="connsiteY39" fmla="*/ 5507747 h 6323757"/>
              <a:gd name="connsiteX40" fmla="*/ 4555580 w 8636594"/>
              <a:gd name="connsiteY40" fmla="*/ 5478687 h 6323757"/>
              <a:gd name="connsiteX41" fmla="*/ 4587347 w 8636594"/>
              <a:gd name="connsiteY41" fmla="*/ 5449380 h 6323757"/>
              <a:gd name="connsiteX42" fmla="*/ 4618793 w 8636594"/>
              <a:gd name="connsiteY42" fmla="*/ 5419830 h 6323757"/>
              <a:gd name="connsiteX43" fmla="*/ 4649922 w 8636594"/>
              <a:gd name="connsiteY43" fmla="*/ 5390040 h 6323757"/>
              <a:gd name="connsiteX44" fmla="*/ 4680742 w 8636594"/>
              <a:gd name="connsiteY44" fmla="*/ 5360014 h 6323757"/>
              <a:gd name="connsiteX45" fmla="*/ 4711259 w 8636594"/>
              <a:gd name="connsiteY45" fmla="*/ 5329755 h 6323757"/>
              <a:gd name="connsiteX46" fmla="*/ 4741478 w 8636594"/>
              <a:gd name="connsiteY46" fmla="*/ 5299266 h 6323757"/>
              <a:gd name="connsiteX47" fmla="*/ 4771408 w 8636594"/>
              <a:gd name="connsiteY47" fmla="*/ 5268551 h 6323757"/>
              <a:gd name="connsiteX48" fmla="*/ 4801053 w 8636594"/>
              <a:gd name="connsiteY48" fmla="*/ 5237614 h 6323757"/>
              <a:gd name="connsiteX49" fmla="*/ 4830420 w 8636594"/>
              <a:gd name="connsiteY49" fmla="*/ 5206458 h 6323757"/>
              <a:gd name="connsiteX50" fmla="*/ 4859516 w 8636594"/>
              <a:gd name="connsiteY50" fmla="*/ 5175087 h 6323757"/>
              <a:gd name="connsiteX51" fmla="*/ 4888347 w 8636594"/>
              <a:gd name="connsiteY51" fmla="*/ 5143504 h 6323757"/>
              <a:gd name="connsiteX52" fmla="*/ 4916919 w 8636594"/>
              <a:gd name="connsiteY52" fmla="*/ 5111713 h 6323757"/>
              <a:gd name="connsiteX53" fmla="*/ 4945238 w 8636594"/>
              <a:gd name="connsiteY53" fmla="*/ 5079717 h 6323757"/>
              <a:gd name="connsiteX54" fmla="*/ 4973311 w 8636594"/>
              <a:gd name="connsiteY54" fmla="*/ 5047519 h 6323757"/>
              <a:gd name="connsiteX55" fmla="*/ 5001145 w 8636594"/>
              <a:gd name="connsiteY55" fmla="*/ 5015124 h 6323757"/>
              <a:gd name="connsiteX56" fmla="*/ 5028745 w 8636594"/>
              <a:gd name="connsiteY56" fmla="*/ 4982535 h 6323757"/>
              <a:gd name="connsiteX57" fmla="*/ 5056117 w 8636594"/>
              <a:gd name="connsiteY57" fmla="*/ 4949755 h 6323757"/>
              <a:gd name="connsiteX58" fmla="*/ 5083269 w 8636594"/>
              <a:gd name="connsiteY58" fmla="*/ 4916787 h 6323757"/>
              <a:gd name="connsiteX59" fmla="*/ 5110207 w 8636594"/>
              <a:gd name="connsiteY59" fmla="*/ 4883636 h 6323757"/>
              <a:gd name="connsiteX60" fmla="*/ 5136937 w 8636594"/>
              <a:gd name="connsiteY60" fmla="*/ 4850305 h 6323757"/>
              <a:gd name="connsiteX61" fmla="*/ 5163464 w 8636594"/>
              <a:gd name="connsiteY61" fmla="*/ 4816797 h 6323757"/>
              <a:gd name="connsiteX62" fmla="*/ 5215940 w 8636594"/>
              <a:gd name="connsiteY62" fmla="*/ 4749265 h 6323757"/>
              <a:gd name="connsiteX63" fmla="*/ 5267684 w 8636594"/>
              <a:gd name="connsiteY63" fmla="*/ 4681068 h 6323757"/>
              <a:gd name="connsiteX64" fmla="*/ 5318748 w 8636594"/>
              <a:gd name="connsiteY64" fmla="*/ 4612234 h 6323757"/>
              <a:gd name="connsiteX65" fmla="*/ 5369182 w 8636594"/>
              <a:gd name="connsiteY65" fmla="*/ 4542793 h 6323757"/>
              <a:gd name="connsiteX66" fmla="*/ 5419038 w 8636594"/>
              <a:gd name="connsiteY66" fmla="*/ 4472771 h 6323757"/>
              <a:gd name="connsiteX67" fmla="*/ 5468365 w 8636594"/>
              <a:gd name="connsiteY67" fmla="*/ 4402196 h 6323757"/>
              <a:gd name="connsiteX68" fmla="*/ 5517215 w 8636594"/>
              <a:gd name="connsiteY68" fmla="*/ 4331098 h 6323757"/>
              <a:gd name="connsiteX69" fmla="*/ 5565637 w 8636594"/>
              <a:gd name="connsiteY69" fmla="*/ 4259503 h 6323757"/>
              <a:gd name="connsiteX70" fmla="*/ 5613684 w 8636594"/>
              <a:gd name="connsiteY70" fmla="*/ 4187441 h 6323757"/>
              <a:gd name="connsiteX71" fmla="*/ 5685160 w 8636594"/>
              <a:gd name="connsiteY71" fmla="*/ 4078531 h 6323757"/>
              <a:gd name="connsiteX72" fmla="*/ 5756074 w 8636594"/>
              <a:gd name="connsiteY72" fmla="*/ 3968727 h 6323757"/>
              <a:gd name="connsiteX73" fmla="*/ 5873483 w 8636594"/>
              <a:gd name="connsiteY73" fmla="*/ 3783989 h 6323757"/>
              <a:gd name="connsiteX74" fmla="*/ 6203209 w 8636594"/>
              <a:gd name="connsiteY74" fmla="*/ 3258640 h 6323757"/>
              <a:gd name="connsiteX75" fmla="*/ 6299430 w 8636594"/>
              <a:gd name="connsiteY75" fmla="*/ 3107321 h 6323757"/>
              <a:gd name="connsiteX76" fmla="*/ 6372650 w 8636594"/>
              <a:gd name="connsiteY76" fmla="*/ 2993735 h 6323757"/>
              <a:gd name="connsiteX77" fmla="*/ 6453197 w 8636594"/>
              <a:gd name="connsiteY77" fmla="*/ 2869788 h 6323757"/>
              <a:gd name="connsiteX78" fmla="*/ 6564167 w 8636594"/>
              <a:gd name="connsiteY78" fmla="*/ 2696807 h 6323757"/>
              <a:gd name="connsiteX79" fmla="*/ 6976233 w 8636594"/>
              <a:gd name="connsiteY79" fmla="*/ 2045274 h 6323757"/>
              <a:gd name="connsiteX80" fmla="*/ 7086755 w 8636594"/>
              <a:gd name="connsiteY80" fmla="*/ 1872743 h 6323757"/>
              <a:gd name="connsiteX81" fmla="*/ 7170279 w 8636594"/>
              <a:gd name="connsiteY81" fmla="*/ 1744202 h 6323757"/>
              <a:gd name="connsiteX82" fmla="*/ 7226351 w 8636594"/>
              <a:gd name="connsiteY82" fmla="*/ 1659017 h 6323757"/>
              <a:gd name="connsiteX83" fmla="*/ 7282789 w 8636594"/>
              <a:gd name="connsiteY83" fmla="*/ 1574303 h 6323757"/>
              <a:gd name="connsiteX84" fmla="*/ 7339643 w 8636594"/>
              <a:gd name="connsiteY84" fmla="*/ 1490113 h 6323757"/>
              <a:gd name="connsiteX85" fmla="*/ 7396957 w 8636594"/>
              <a:gd name="connsiteY85" fmla="*/ 1406503 h 6323757"/>
              <a:gd name="connsiteX86" fmla="*/ 7454781 w 8636594"/>
              <a:gd name="connsiteY86" fmla="*/ 1323526 h 6323757"/>
              <a:gd name="connsiteX87" fmla="*/ 7513161 w 8636594"/>
              <a:gd name="connsiteY87" fmla="*/ 1241237 h 6323757"/>
              <a:gd name="connsiteX88" fmla="*/ 7572144 w 8636594"/>
              <a:gd name="connsiteY88" fmla="*/ 1159689 h 6323757"/>
              <a:gd name="connsiteX89" fmla="*/ 7601877 w 8636594"/>
              <a:gd name="connsiteY89" fmla="*/ 1119210 h 6323757"/>
              <a:gd name="connsiteX90" fmla="*/ 7631779 w 8636594"/>
              <a:gd name="connsiteY90" fmla="*/ 1078937 h 6323757"/>
              <a:gd name="connsiteX91" fmla="*/ 7661855 w 8636594"/>
              <a:gd name="connsiteY91" fmla="*/ 1038876 h 6323757"/>
              <a:gd name="connsiteX92" fmla="*/ 7692111 w 8636594"/>
              <a:gd name="connsiteY92" fmla="*/ 999035 h 6323757"/>
              <a:gd name="connsiteX93" fmla="*/ 7722554 w 8636594"/>
              <a:gd name="connsiteY93" fmla="*/ 959419 h 6323757"/>
              <a:gd name="connsiteX94" fmla="*/ 7753190 w 8636594"/>
              <a:gd name="connsiteY94" fmla="*/ 920037 h 6323757"/>
              <a:gd name="connsiteX95" fmla="*/ 7784023 w 8636594"/>
              <a:gd name="connsiteY95" fmla="*/ 880894 h 6323757"/>
              <a:gd name="connsiteX96" fmla="*/ 7815061 w 8636594"/>
              <a:gd name="connsiteY96" fmla="*/ 841997 h 6323757"/>
              <a:gd name="connsiteX97" fmla="*/ 7846308 w 8636594"/>
              <a:gd name="connsiteY97" fmla="*/ 803354 h 6323757"/>
              <a:gd name="connsiteX98" fmla="*/ 7877772 w 8636594"/>
              <a:gd name="connsiteY98" fmla="*/ 764970 h 6323757"/>
              <a:gd name="connsiteX99" fmla="*/ 7909458 w 8636594"/>
              <a:gd name="connsiteY99" fmla="*/ 726853 h 6323757"/>
              <a:gd name="connsiteX100" fmla="*/ 7941371 w 8636594"/>
              <a:gd name="connsiteY100" fmla="*/ 689010 h 6323757"/>
              <a:gd name="connsiteX101" fmla="*/ 7973518 w 8636594"/>
              <a:gd name="connsiteY101" fmla="*/ 651447 h 6323757"/>
              <a:gd name="connsiteX102" fmla="*/ 8005905 w 8636594"/>
              <a:gd name="connsiteY102" fmla="*/ 614171 h 6323757"/>
              <a:gd name="connsiteX103" fmla="*/ 8038538 w 8636594"/>
              <a:gd name="connsiteY103" fmla="*/ 577189 h 6323757"/>
              <a:gd name="connsiteX104" fmla="*/ 8071421 w 8636594"/>
              <a:gd name="connsiteY104" fmla="*/ 540507 h 6323757"/>
              <a:gd name="connsiteX105" fmla="*/ 8104563 w 8636594"/>
              <a:gd name="connsiteY105" fmla="*/ 504132 h 6323757"/>
              <a:gd name="connsiteX106" fmla="*/ 8137967 w 8636594"/>
              <a:gd name="connsiteY106" fmla="*/ 468072 h 6323757"/>
              <a:gd name="connsiteX107" fmla="*/ 8171641 w 8636594"/>
              <a:gd name="connsiteY107" fmla="*/ 432332 h 6323757"/>
              <a:gd name="connsiteX108" fmla="*/ 8205590 w 8636594"/>
              <a:gd name="connsiteY108" fmla="*/ 396920 h 6323757"/>
              <a:gd name="connsiteX109" fmla="*/ 8239820 w 8636594"/>
              <a:gd name="connsiteY109" fmla="*/ 361843 h 6323757"/>
              <a:gd name="connsiteX110" fmla="*/ 8274337 w 8636594"/>
              <a:gd name="connsiteY110" fmla="*/ 327107 h 6323757"/>
              <a:gd name="connsiteX111" fmla="*/ 8309147 w 8636594"/>
              <a:gd name="connsiteY111" fmla="*/ 292718 h 6323757"/>
              <a:gd name="connsiteX112" fmla="*/ 8344256 w 8636594"/>
              <a:gd name="connsiteY112" fmla="*/ 258685 h 6323757"/>
              <a:gd name="connsiteX113" fmla="*/ 8379669 w 8636594"/>
              <a:gd name="connsiteY113" fmla="*/ 225013 h 6323757"/>
              <a:gd name="connsiteX114" fmla="*/ 8415394 w 8636594"/>
              <a:gd name="connsiteY114" fmla="*/ 191709 h 6323757"/>
              <a:gd name="connsiteX115" fmla="*/ 8451434 w 8636594"/>
              <a:gd name="connsiteY115" fmla="*/ 158780 h 6323757"/>
              <a:gd name="connsiteX116" fmla="*/ 8487798 w 8636594"/>
              <a:gd name="connsiteY116" fmla="*/ 126233 h 6323757"/>
              <a:gd name="connsiteX117" fmla="*/ 8524489 w 8636594"/>
              <a:gd name="connsiteY117" fmla="*/ 94075 h 6323757"/>
              <a:gd name="connsiteX118" fmla="*/ 8561515 w 8636594"/>
              <a:gd name="connsiteY118" fmla="*/ 62312 h 6323757"/>
              <a:gd name="connsiteX119" fmla="*/ 8598881 w 8636594"/>
              <a:gd name="connsiteY119" fmla="*/ 30951 h 6323757"/>
              <a:gd name="connsiteX120" fmla="*/ 8636594 w 8636594"/>
              <a:gd name="connsiteY120" fmla="*/ 0 h 6323757"/>
              <a:gd name="connsiteX0" fmla="*/ 8636594 w 8636594"/>
              <a:gd name="connsiteY0" fmla="*/ 0 h 6305184"/>
              <a:gd name="connsiteX1" fmla="*/ 5293 w 8636594"/>
              <a:gd name="connsiteY1" fmla="*/ 0 h 6305184"/>
              <a:gd name="connsiteX2" fmla="*/ 0 w 8636594"/>
              <a:gd name="connsiteY2" fmla="*/ 5587843 h 6305184"/>
              <a:gd name="connsiteX3" fmla="*/ 1594033 w 8636594"/>
              <a:gd name="connsiteY3" fmla="*/ 5600057 h 6305184"/>
              <a:gd name="connsiteX4" fmla="*/ 1686068 w 8636594"/>
              <a:gd name="connsiteY4" fmla="*/ 5599745 h 6305184"/>
              <a:gd name="connsiteX5" fmla="*/ 3238528 w 8636594"/>
              <a:gd name="connsiteY5" fmla="*/ 6305184 h 6305184"/>
              <a:gd name="connsiteX6" fmla="*/ 3285021 w 8636594"/>
              <a:gd name="connsiteY6" fmla="*/ 6286245 h 6305184"/>
              <a:gd name="connsiteX7" fmla="*/ 3330977 w 8636594"/>
              <a:gd name="connsiteY7" fmla="*/ 6266942 h 6305184"/>
              <a:gd name="connsiteX8" fmla="*/ 3376401 w 8636594"/>
              <a:gd name="connsiteY8" fmla="*/ 6247281 h 6305184"/>
              <a:gd name="connsiteX9" fmla="*/ 3421300 w 8636594"/>
              <a:gd name="connsiteY9" fmla="*/ 6227263 h 6305184"/>
              <a:gd name="connsiteX10" fmla="*/ 3465680 w 8636594"/>
              <a:gd name="connsiteY10" fmla="*/ 6206893 h 6305184"/>
              <a:gd name="connsiteX11" fmla="*/ 3509548 w 8636594"/>
              <a:gd name="connsiteY11" fmla="*/ 6186174 h 6305184"/>
              <a:gd name="connsiteX12" fmla="*/ 3552910 w 8636594"/>
              <a:gd name="connsiteY12" fmla="*/ 6165110 h 6305184"/>
              <a:gd name="connsiteX13" fmla="*/ 3595773 w 8636594"/>
              <a:gd name="connsiteY13" fmla="*/ 6143704 h 6305184"/>
              <a:gd name="connsiteX14" fmla="*/ 3638142 w 8636594"/>
              <a:gd name="connsiteY14" fmla="*/ 6121960 h 6305184"/>
              <a:gd name="connsiteX15" fmla="*/ 3680024 w 8636594"/>
              <a:gd name="connsiteY15" fmla="*/ 6099881 h 6305184"/>
              <a:gd name="connsiteX16" fmla="*/ 3721426 w 8636594"/>
              <a:gd name="connsiteY16" fmla="*/ 6077471 h 6305184"/>
              <a:gd name="connsiteX17" fmla="*/ 3762353 w 8636594"/>
              <a:gd name="connsiteY17" fmla="*/ 6054733 h 6305184"/>
              <a:gd name="connsiteX18" fmla="*/ 3802812 w 8636594"/>
              <a:gd name="connsiteY18" fmla="*/ 6031671 h 6305184"/>
              <a:gd name="connsiteX19" fmla="*/ 3842810 w 8636594"/>
              <a:gd name="connsiteY19" fmla="*/ 6008288 h 6305184"/>
              <a:gd name="connsiteX20" fmla="*/ 3882352 w 8636594"/>
              <a:gd name="connsiteY20" fmla="*/ 5984588 h 6305184"/>
              <a:gd name="connsiteX21" fmla="*/ 3921445 w 8636594"/>
              <a:gd name="connsiteY21" fmla="*/ 5960574 h 6305184"/>
              <a:gd name="connsiteX22" fmla="*/ 3960096 w 8636594"/>
              <a:gd name="connsiteY22" fmla="*/ 5936250 h 6305184"/>
              <a:gd name="connsiteX23" fmla="*/ 3998311 w 8636594"/>
              <a:gd name="connsiteY23" fmla="*/ 5911619 h 6305184"/>
              <a:gd name="connsiteX24" fmla="*/ 4036095 w 8636594"/>
              <a:gd name="connsiteY24" fmla="*/ 5886685 h 6305184"/>
              <a:gd name="connsiteX25" fmla="*/ 4073456 w 8636594"/>
              <a:gd name="connsiteY25" fmla="*/ 5861452 h 6305184"/>
              <a:gd name="connsiteX26" fmla="*/ 4110400 w 8636594"/>
              <a:gd name="connsiteY26" fmla="*/ 5835922 h 6305184"/>
              <a:gd name="connsiteX27" fmla="*/ 4146933 w 8636594"/>
              <a:gd name="connsiteY27" fmla="*/ 5810100 h 6305184"/>
              <a:gd name="connsiteX28" fmla="*/ 4183061 w 8636594"/>
              <a:gd name="connsiteY28" fmla="*/ 5783988 h 6305184"/>
              <a:gd name="connsiteX29" fmla="*/ 4218791 w 8636594"/>
              <a:gd name="connsiteY29" fmla="*/ 5757591 h 6305184"/>
              <a:gd name="connsiteX30" fmla="*/ 4254129 w 8636594"/>
              <a:gd name="connsiteY30" fmla="*/ 5730912 h 6305184"/>
              <a:gd name="connsiteX31" fmla="*/ 4289081 w 8636594"/>
              <a:gd name="connsiteY31" fmla="*/ 5703955 h 6305184"/>
              <a:gd name="connsiteX32" fmla="*/ 4323654 w 8636594"/>
              <a:gd name="connsiteY32" fmla="*/ 5676722 h 6305184"/>
              <a:gd name="connsiteX33" fmla="*/ 4357854 w 8636594"/>
              <a:gd name="connsiteY33" fmla="*/ 5649218 h 6305184"/>
              <a:gd name="connsiteX34" fmla="*/ 4391688 w 8636594"/>
              <a:gd name="connsiteY34" fmla="*/ 5621446 h 6305184"/>
              <a:gd name="connsiteX35" fmla="*/ 4425162 w 8636594"/>
              <a:gd name="connsiteY35" fmla="*/ 5593409 h 6305184"/>
              <a:gd name="connsiteX36" fmla="*/ 4458281 w 8636594"/>
              <a:gd name="connsiteY36" fmla="*/ 5565111 h 6305184"/>
              <a:gd name="connsiteX37" fmla="*/ 4491053 w 8636594"/>
              <a:gd name="connsiteY37" fmla="*/ 5536556 h 6305184"/>
              <a:gd name="connsiteX38" fmla="*/ 4523484 w 8636594"/>
              <a:gd name="connsiteY38" fmla="*/ 5507747 h 6305184"/>
              <a:gd name="connsiteX39" fmla="*/ 4555580 w 8636594"/>
              <a:gd name="connsiteY39" fmla="*/ 5478687 h 6305184"/>
              <a:gd name="connsiteX40" fmla="*/ 4587347 w 8636594"/>
              <a:gd name="connsiteY40" fmla="*/ 5449380 h 6305184"/>
              <a:gd name="connsiteX41" fmla="*/ 4618793 w 8636594"/>
              <a:gd name="connsiteY41" fmla="*/ 5419830 h 6305184"/>
              <a:gd name="connsiteX42" fmla="*/ 4649922 w 8636594"/>
              <a:gd name="connsiteY42" fmla="*/ 5390040 h 6305184"/>
              <a:gd name="connsiteX43" fmla="*/ 4680742 w 8636594"/>
              <a:gd name="connsiteY43" fmla="*/ 5360014 h 6305184"/>
              <a:gd name="connsiteX44" fmla="*/ 4711259 w 8636594"/>
              <a:gd name="connsiteY44" fmla="*/ 5329755 h 6305184"/>
              <a:gd name="connsiteX45" fmla="*/ 4741478 w 8636594"/>
              <a:gd name="connsiteY45" fmla="*/ 5299266 h 6305184"/>
              <a:gd name="connsiteX46" fmla="*/ 4771408 w 8636594"/>
              <a:gd name="connsiteY46" fmla="*/ 5268551 h 6305184"/>
              <a:gd name="connsiteX47" fmla="*/ 4801053 w 8636594"/>
              <a:gd name="connsiteY47" fmla="*/ 5237614 h 6305184"/>
              <a:gd name="connsiteX48" fmla="*/ 4830420 w 8636594"/>
              <a:gd name="connsiteY48" fmla="*/ 5206458 h 6305184"/>
              <a:gd name="connsiteX49" fmla="*/ 4859516 w 8636594"/>
              <a:gd name="connsiteY49" fmla="*/ 5175087 h 6305184"/>
              <a:gd name="connsiteX50" fmla="*/ 4888347 w 8636594"/>
              <a:gd name="connsiteY50" fmla="*/ 5143504 h 6305184"/>
              <a:gd name="connsiteX51" fmla="*/ 4916919 w 8636594"/>
              <a:gd name="connsiteY51" fmla="*/ 5111713 h 6305184"/>
              <a:gd name="connsiteX52" fmla="*/ 4945238 w 8636594"/>
              <a:gd name="connsiteY52" fmla="*/ 5079717 h 6305184"/>
              <a:gd name="connsiteX53" fmla="*/ 4973311 w 8636594"/>
              <a:gd name="connsiteY53" fmla="*/ 5047519 h 6305184"/>
              <a:gd name="connsiteX54" fmla="*/ 5001145 w 8636594"/>
              <a:gd name="connsiteY54" fmla="*/ 5015124 h 6305184"/>
              <a:gd name="connsiteX55" fmla="*/ 5028745 w 8636594"/>
              <a:gd name="connsiteY55" fmla="*/ 4982535 h 6305184"/>
              <a:gd name="connsiteX56" fmla="*/ 5056117 w 8636594"/>
              <a:gd name="connsiteY56" fmla="*/ 4949755 h 6305184"/>
              <a:gd name="connsiteX57" fmla="*/ 5083269 w 8636594"/>
              <a:gd name="connsiteY57" fmla="*/ 4916787 h 6305184"/>
              <a:gd name="connsiteX58" fmla="*/ 5110207 w 8636594"/>
              <a:gd name="connsiteY58" fmla="*/ 4883636 h 6305184"/>
              <a:gd name="connsiteX59" fmla="*/ 5136937 w 8636594"/>
              <a:gd name="connsiteY59" fmla="*/ 4850305 h 6305184"/>
              <a:gd name="connsiteX60" fmla="*/ 5163464 w 8636594"/>
              <a:gd name="connsiteY60" fmla="*/ 4816797 h 6305184"/>
              <a:gd name="connsiteX61" fmla="*/ 5215940 w 8636594"/>
              <a:gd name="connsiteY61" fmla="*/ 4749265 h 6305184"/>
              <a:gd name="connsiteX62" fmla="*/ 5267684 w 8636594"/>
              <a:gd name="connsiteY62" fmla="*/ 4681068 h 6305184"/>
              <a:gd name="connsiteX63" fmla="*/ 5318748 w 8636594"/>
              <a:gd name="connsiteY63" fmla="*/ 4612234 h 6305184"/>
              <a:gd name="connsiteX64" fmla="*/ 5369182 w 8636594"/>
              <a:gd name="connsiteY64" fmla="*/ 4542793 h 6305184"/>
              <a:gd name="connsiteX65" fmla="*/ 5419038 w 8636594"/>
              <a:gd name="connsiteY65" fmla="*/ 4472771 h 6305184"/>
              <a:gd name="connsiteX66" fmla="*/ 5468365 w 8636594"/>
              <a:gd name="connsiteY66" fmla="*/ 4402196 h 6305184"/>
              <a:gd name="connsiteX67" fmla="*/ 5517215 w 8636594"/>
              <a:gd name="connsiteY67" fmla="*/ 4331098 h 6305184"/>
              <a:gd name="connsiteX68" fmla="*/ 5565637 w 8636594"/>
              <a:gd name="connsiteY68" fmla="*/ 4259503 h 6305184"/>
              <a:gd name="connsiteX69" fmla="*/ 5613684 w 8636594"/>
              <a:gd name="connsiteY69" fmla="*/ 4187441 h 6305184"/>
              <a:gd name="connsiteX70" fmla="*/ 5685160 w 8636594"/>
              <a:gd name="connsiteY70" fmla="*/ 4078531 h 6305184"/>
              <a:gd name="connsiteX71" fmla="*/ 5756074 w 8636594"/>
              <a:gd name="connsiteY71" fmla="*/ 3968727 h 6305184"/>
              <a:gd name="connsiteX72" fmla="*/ 5873483 w 8636594"/>
              <a:gd name="connsiteY72" fmla="*/ 3783989 h 6305184"/>
              <a:gd name="connsiteX73" fmla="*/ 6203209 w 8636594"/>
              <a:gd name="connsiteY73" fmla="*/ 3258640 h 6305184"/>
              <a:gd name="connsiteX74" fmla="*/ 6299430 w 8636594"/>
              <a:gd name="connsiteY74" fmla="*/ 3107321 h 6305184"/>
              <a:gd name="connsiteX75" fmla="*/ 6372650 w 8636594"/>
              <a:gd name="connsiteY75" fmla="*/ 2993735 h 6305184"/>
              <a:gd name="connsiteX76" fmla="*/ 6453197 w 8636594"/>
              <a:gd name="connsiteY76" fmla="*/ 2869788 h 6305184"/>
              <a:gd name="connsiteX77" fmla="*/ 6564167 w 8636594"/>
              <a:gd name="connsiteY77" fmla="*/ 2696807 h 6305184"/>
              <a:gd name="connsiteX78" fmla="*/ 6976233 w 8636594"/>
              <a:gd name="connsiteY78" fmla="*/ 2045274 h 6305184"/>
              <a:gd name="connsiteX79" fmla="*/ 7086755 w 8636594"/>
              <a:gd name="connsiteY79" fmla="*/ 1872743 h 6305184"/>
              <a:gd name="connsiteX80" fmla="*/ 7170279 w 8636594"/>
              <a:gd name="connsiteY80" fmla="*/ 1744202 h 6305184"/>
              <a:gd name="connsiteX81" fmla="*/ 7226351 w 8636594"/>
              <a:gd name="connsiteY81" fmla="*/ 1659017 h 6305184"/>
              <a:gd name="connsiteX82" fmla="*/ 7282789 w 8636594"/>
              <a:gd name="connsiteY82" fmla="*/ 1574303 h 6305184"/>
              <a:gd name="connsiteX83" fmla="*/ 7339643 w 8636594"/>
              <a:gd name="connsiteY83" fmla="*/ 1490113 h 6305184"/>
              <a:gd name="connsiteX84" fmla="*/ 7396957 w 8636594"/>
              <a:gd name="connsiteY84" fmla="*/ 1406503 h 6305184"/>
              <a:gd name="connsiteX85" fmla="*/ 7454781 w 8636594"/>
              <a:gd name="connsiteY85" fmla="*/ 1323526 h 6305184"/>
              <a:gd name="connsiteX86" fmla="*/ 7513161 w 8636594"/>
              <a:gd name="connsiteY86" fmla="*/ 1241237 h 6305184"/>
              <a:gd name="connsiteX87" fmla="*/ 7572144 w 8636594"/>
              <a:gd name="connsiteY87" fmla="*/ 1159689 h 6305184"/>
              <a:gd name="connsiteX88" fmla="*/ 7601877 w 8636594"/>
              <a:gd name="connsiteY88" fmla="*/ 1119210 h 6305184"/>
              <a:gd name="connsiteX89" fmla="*/ 7631779 w 8636594"/>
              <a:gd name="connsiteY89" fmla="*/ 1078937 h 6305184"/>
              <a:gd name="connsiteX90" fmla="*/ 7661855 w 8636594"/>
              <a:gd name="connsiteY90" fmla="*/ 1038876 h 6305184"/>
              <a:gd name="connsiteX91" fmla="*/ 7692111 w 8636594"/>
              <a:gd name="connsiteY91" fmla="*/ 999035 h 6305184"/>
              <a:gd name="connsiteX92" fmla="*/ 7722554 w 8636594"/>
              <a:gd name="connsiteY92" fmla="*/ 959419 h 6305184"/>
              <a:gd name="connsiteX93" fmla="*/ 7753190 w 8636594"/>
              <a:gd name="connsiteY93" fmla="*/ 920037 h 6305184"/>
              <a:gd name="connsiteX94" fmla="*/ 7784023 w 8636594"/>
              <a:gd name="connsiteY94" fmla="*/ 880894 h 6305184"/>
              <a:gd name="connsiteX95" fmla="*/ 7815061 w 8636594"/>
              <a:gd name="connsiteY95" fmla="*/ 841997 h 6305184"/>
              <a:gd name="connsiteX96" fmla="*/ 7846308 w 8636594"/>
              <a:gd name="connsiteY96" fmla="*/ 803354 h 6305184"/>
              <a:gd name="connsiteX97" fmla="*/ 7877772 w 8636594"/>
              <a:gd name="connsiteY97" fmla="*/ 764970 h 6305184"/>
              <a:gd name="connsiteX98" fmla="*/ 7909458 w 8636594"/>
              <a:gd name="connsiteY98" fmla="*/ 726853 h 6305184"/>
              <a:gd name="connsiteX99" fmla="*/ 7941371 w 8636594"/>
              <a:gd name="connsiteY99" fmla="*/ 689010 h 6305184"/>
              <a:gd name="connsiteX100" fmla="*/ 7973518 w 8636594"/>
              <a:gd name="connsiteY100" fmla="*/ 651447 h 6305184"/>
              <a:gd name="connsiteX101" fmla="*/ 8005905 w 8636594"/>
              <a:gd name="connsiteY101" fmla="*/ 614171 h 6305184"/>
              <a:gd name="connsiteX102" fmla="*/ 8038538 w 8636594"/>
              <a:gd name="connsiteY102" fmla="*/ 577189 h 6305184"/>
              <a:gd name="connsiteX103" fmla="*/ 8071421 w 8636594"/>
              <a:gd name="connsiteY103" fmla="*/ 540507 h 6305184"/>
              <a:gd name="connsiteX104" fmla="*/ 8104563 w 8636594"/>
              <a:gd name="connsiteY104" fmla="*/ 504132 h 6305184"/>
              <a:gd name="connsiteX105" fmla="*/ 8137967 w 8636594"/>
              <a:gd name="connsiteY105" fmla="*/ 468072 h 6305184"/>
              <a:gd name="connsiteX106" fmla="*/ 8171641 w 8636594"/>
              <a:gd name="connsiteY106" fmla="*/ 432332 h 6305184"/>
              <a:gd name="connsiteX107" fmla="*/ 8205590 w 8636594"/>
              <a:gd name="connsiteY107" fmla="*/ 396920 h 6305184"/>
              <a:gd name="connsiteX108" fmla="*/ 8239820 w 8636594"/>
              <a:gd name="connsiteY108" fmla="*/ 361843 h 6305184"/>
              <a:gd name="connsiteX109" fmla="*/ 8274337 w 8636594"/>
              <a:gd name="connsiteY109" fmla="*/ 327107 h 6305184"/>
              <a:gd name="connsiteX110" fmla="*/ 8309147 w 8636594"/>
              <a:gd name="connsiteY110" fmla="*/ 292718 h 6305184"/>
              <a:gd name="connsiteX111" fmla="*/ 8344256 w 8636594"/>
              <a:gd name="connsiteY111" fmla="*/ 258685 h 6305184"/>
              <a:gd name="connsiteX112" fmla="*/ 8379669 w 8636594"/>
              <a:gd name="connsiteY112" fmla="*/ 225013 h 6305184"/>
              <a:gd name="connsiteX113" fmla="*/ 8415394 w 8636594"/>
              <a:gd name="connsiteY113" fmla="*/ 191709 h 6305184"/>
              <a:gd name="connsiteX114" fmla="*/ 8451434 w 8636594"/>
              <a:gd name="connsiteY114" fmla="*/ 158780 h 6305184"/>
              <a:gd name="connsiteX115" fmla="*/ 8487798 w 8636594"/>
              <a:gd name="connsiteY115" fmla="*/ 126233 h 6305184"/>
              <a:gd name="connsiteX116" fmla="*/ 8524489 w 8636594"/>
              <a:gd name="connsiteY116" fmla="*/ 94075 h 6305184"/>
              <a:gd name="connsiteX117" fmla="*/ 8561515 w 8636594"/>
              <a:gd name="connsiteY117" fmla="*/ 62312 h 6305184"/>
              <a:gd name="connsiteX118" fmla="*/ 8598881 w 8636594"/>
              <a:gd name="connsiteY118" fmla="*/ 30951 h 6305184"/>
              <a:gd name="connsiteX119" fmla="*/ 8636594 w 8636594"/>
              <a:gd name="connsiteY119" fmla="*/ 0 h 6305184"/>
              <a:gd name="connsiteX0" fmla="*/ 8636594 w 8636594"/>
              <a:gd name="connsiteY0" fmla="*/ 0 h 6286245"/>
              <a:gd name="connsiteX1" fmla="*/ 5293 w 8636594"/>
              <a:gd name="connsiteY1" fmla="*/ 0 h 6286245"/>
              <a:gd name="connsiteX2" fmla="*/ 0 w 8636594"/>
              <a:gd name="connsiteY2" fmla="*/ 5587843 h 6286245"/>
              <a:gd name="connsiteX3" fmla="*/ 1594033 w 8636594"/>
              <a:gd name="connsiteY3" fmla="*/ 5600057 h 6286245"/>
              <a:gd name="connsiteX4" fmla="*/ 1686068 w 8636594"/>
              <a:gd name="connsiteY4" fmla="*/ 5599745 h 6286245"/>
              <a:gd name="connsiteX5" fmla="*/ 3285021 w 8636594"/>
              <a:gd name="connsiteY5" fmla="*/ 6286245 h 6286245"/>
              <a:gd name="connsiteX6" fmla="*/ 3330977 w 8636594"/>
              <a:gd name="connsiteY6" fmla="*/ 6266942 h 6286245"/>
              <a:gd name="connsiteX7" fmla="*/ 3376401 w 8636594"/>
              <a:gd name="connsiteY7" fmla="*/ 6247281 h 6286245"/>
              <a:gd name="connsiteX8" fmla="*/ 3421300 w 8636594"/>
              <a:gd name="connsiteY8" fmla="*/ 6227263 h 6286245"/>
              <a:gd name="connsiteX9" fmla="*/ 3465680 w 8636594"/>
              <a:gd name="connsiteY9" fmla="*/ 6206893 h 6286245"/>
              <a:gd name="connsiteX10" fmla="*/ 3509548 w 8636594"/>
              <a:gd name="connsiteY10" fmla="*/ 6186174 h 6286245"/>
              <a:gd name="connsiteX11" fmla="*/ 3552910 w 8636594"/>
              <a:gd name="connsiteY11" fmla="*/ 6165110 h 6286245"/>
              <a:gd name="connsiteX12" fmla="*/ 3595773 w 8636594"/>
              <a:gd name="connsiteY12" fmla="*/ 6143704 h 6286245"/>
              <a:gd name="connsiteX13" fmla="*/ 3638142 w 8636594"/>
              <a:gd name="connsiteY13" fmla="*/ 6121960 h 6286245"/>
              <a:gd name="connsiteX14" fmla="*/ 3680024 w 8636594"/>
              <a:gd name="connsiteY14" fmla="*/ 6099881 h 6286245"/>
              <a:gd name="connsiteX15" fmla="*/ 3721426 w 8636594"/>
              <a:gd name="connsiteY15" fmla="*/ 6077471 h 6286245"/>
              <a:gd name="connsiteX16" fmla="*/ 3762353 w 8636594"/>
              <a:gd name="connsiteY16" fmla="*/ 6054733 h 6286245"/>
              <a:gd name="connsiteX17" fmla="*/ 3802812 w 8636594"/>
              <a:gd name="connsiteY17" fmla="*/ 6031671 h 6286245"/>
              <a:gd name="connsiteX18" fmla="*/ 3842810 w 8636594"/>
              <a:gd name="connsiteY18" fmla="*/ 6008288 h 6286245"/>
              <a:gd name="connsiteX19" fmla="*/ 3882352 w 8636594"/>
              <a:gd name="connsiteY19" fmla="*/ 5984588 h 6286245"/>
              <a:gd name="connsiteX20" fmla="*/ 3921445 w 8636594"/>
              <a:gd name="connsiteY20" fmla="*/ 5960574 h 6286245"/>
              <a:gd name="connsiteX21" fmla="*/ 3960096 w 8636594"/>
              <a:gd name="connsiteY21" fmla="*/ 5936250 h 6286245"/>
              <a:gd name="connsiteX22" fmla="*/ 3998311 w 8636594"/>
              <a:gd name="connsiteY22" fmla="*/ 5911619 h 6286245"/>
              <a:gd name="connsiteX23" fmla="*/ 4036095 w 8636594"/>
              <a:gd name="connsiteY23" fmla="*/ 5886685 h 6286245"/>
              <a:gd name="connsiteX24" fmla="*/ 4073456 w 8636594"/>
              <a:gd name="connsiteY24" fmla="*/ 5861452 h 6286245"/>
              <a:gd name="connsiteX25" fmla="*/ 4110400 w 8636594"/>
              <a:gd name="connsiteY25" fmla="*/ 5835922 h 6286245"/>
              <a:gd name="connsiteX26" fmla="*/ 4146933 w 8636594"/>
              <a:gd name="connsiteY26" fmla="*/ 5810100 h 6286245"/>
              <a:gd name="connsiteX27" fmla="*/ 4183061 w 8636594"/>
              <a:gd name="connsiteY27" fmla="*/ 5783988 h 6286245"/>
              <a:gd name="connsiteX28" fmla="*/ 4218791 w 8636594"/>
              <a:gd name="connsiteY28" fmla="*/ 5757591 h 6286245"/>
              <a:gd name="connsiteX29" fmla="*/ 4254129 w 8636594"/>
              <a:gd name="connsiteY29" fmla="*/ 5730912 h 6286245"/>
              <a:gd name="connsiteX30" fmla="*/ 4289081 w 8636594"/>
              <a:gd name="connsiteY30" fmla="*/ 5703955 h 6286245"/>
              <a:gd name="connsiteX31" fmla="*/ 4323654 w 8636594"/>
              <a:gd name="connsiteY31" fmla="*/ 5676722 h 6286245"/>
              <a:gd name="connsiteX32" fmla="*/ 4357854 w 8636594"/>
              <a:gd name="connsiteY32" fmla="*/ 5649218 h 6286245"/>
              <a:gd name="connsiteX33" fmla="*/ 4391688 w 8636594"/>
              <a:gd name="connsiteY33" fmla="*/ 5621446 h 6286245"/>
              <a:gd name="connsiteX34" fmla="*/ 4425162 w 8636594"/>
              <a:gd name="connsiteY34" fmla="*/ 5593409 h 6286245"/>
              <a:gd name="connsiteX35" fmla="*/ 4458281 w 8636594"/>
              <a:gd name="connsiteY35" fmla="*/ 5565111 h 6286245"/>
              <a:gd name="connsiteX36" fmla="*/ 4491053 w 8636594"/>
              <a:gd name="connsiteY36" fmla="*/ 5536556 h 6286245"/>
              <a:gd name="connsiteX37" fmla="*/ 4523484 w 8636594"/>
              <a:gd name="connsiteY37" fmla="*/ 5507747 h 6286245"/>
              <a:gd name="connsiteX38" fmla="*/ 4555580 w 8636594"/>
              <a:gd name="connsiteY38" fmla="*/ 5478687 h 6286245"/>
              <a:gd name="connsiteX39" fmla="*/ 4587347 w 8636594"/>
              <a:gd name="connsiteY39" fmla="*/ 5449380 h 6286245"/>
              <a:gd name="connsiteX40" fmla="*/ 4618793 w 8636594"/>
              <a:gd name="connsiteY40" fmla="*/ 5419830 h 6286245"/>
              <a:gd name="connsiteX41" fmla="*/ 4649922 w 8636594"/>
              <a:gd name="connsiteY41" fmla="*/ 5390040 h 6286245"/>
              <a:gd name="connsiteX42" fmla="*/ 4680742 w 8636594"/>
              <a:gd name="connsiteY42" fmla="*/ 5360014 h 6286245"/>
              <a:gd name="connsiteX43" fmla="*/ 4711259 w 8636594"/>
              <a:gd name="connsiteY43" fmla="*/ 5329755 h 6286245"/>
              <a:gd name="connsiteX44" fmla="*/ 4741478 w 8636594"/>
              <a:gd name="connsiteY44" fmla="*/ 5299266 h 6286245"/>
              <a:gd name="connsiteX45" fmla="*/ 4771408 w 8636594"/>
              <a:gd name="connsiteY45" fmla="*/ 5268551 h 6286245"/>
              <a:gd name="connsiteX46" fmla="*/ 4801053 w 8636594"/>
              <a:gd name="connsiteY46" fmla="*/ 5237614 h 6286245"/>
              <a:gd name="connsiteX47" fmla="*/ 4830420 w 8636594"/>
              <a:gd name="connsiteY47" fmla="*/ 5206458 h 6286245"/>
              <a:gd name="connsiteX48" fmla="*/ 4859516 w 8636594"/>
              <a:gd name="connsiteY48" fmla="*/ 5175087 h 6286245"/>
              <a:gd name="connsiteX49" fmla="*/ 4888347 w 8636594"/>
              <a:gd name="connsiteY49" fmla="*/ 5143504 h 6286245"/>
              <a:gd name="connsiteX50" fmla="*/ 4916919 w 8636594"/>
              <a:gd name="connsiteY50" fmla="*/ 5111713 h 6286245"/>
              <a:gd name="connsiteX51" fmla="*/ 4945238 w 8636594"/>
              <a:gd name="connsiteY51" fmla="*/ 5079717 h 6286245"/>
              <a:gd name="connsiteX52" fmla="*/ 4973311 w 8636594"/>
              <a:gd name="connsiteY52" fmla="*/ 5047519 h 6286245"/>
              <a:gd name="connsiteX53" fmla="*/ 5001145 w 8636594"/>
              <a:gd name="connsiteY53" fmla="*/ 5015124 h 6286245"/>
              <a:gd name="connsiteX54" fmla="*/ 5028745 w 8636594"/>
              <a:gd name="connsiteY54" fmla="*/ 4982535 h 6286245"/>
              <a:gd name="connsiteX55" fmla="*/ 5056117 w 8636594"/>
              <a:gd name="connsiteY55" fmla="*/ 4949755 h 6286245"/>
              <a:gd name="connsiteX56" fmla="*/ 5083269 w 8636594"/>
              <a:gd name="connsiteY56" fmla="*/ 4916787 h 6286245"/>
              <a:gd name="connsiteX57" fmla="*/ 5110207 w 8636594"/>
              <a:gd name="connsiteY57" fmla="*/ 4883636 h 6286245"/>
              <a:gd name="connsiteX58" fmla="*/ 5136937 w 8636594"/>
              <a:gd name="connsiteY58" fmla="*/ 4850305 h 6286245"/>
              <a:gd name="connsiteX59" fmla="*/ 5163464 w 8636594"/>
              <a:gd name="connsiteY59" fmla="*/ 4816797 h 6286245"/>
              <a:gd name="connsiteX60" fmla="*/ 5215940 w 8636594"/>
              <a:gd name="connsiteY60" fmla="*/ 4749265 h 6286245"/>
              <a:gd name="connsiteX61" fmla="*/ 5267684 w 8636594"/>
              <a:gd name="connsiteY61" fmla="*/ 4681068 h 6286245"/>
              <a:gd name="connsiteX62" fmla="*/ 5318748 w 8636594"/>
              <a:gd name="connsiteY62" fmla="*/ 4612234 h 6286245"/>
              <a:gd name="connsiteX63" fmla="*/ 5369182 w 8636594"/>
              <a:gd name="connsiteY63" fmla="*/ 4542793 h 6286245"/>
              <a:gd name="connsiteX64" fmla="*/ 5419038 w 8636594"/>
              <a:gd name="connsiteY64" fmla="*/ 4472771 h 6286245"/>
              <a:gd name="connsiteX65" fmla="*/ 5468365 w 8636594"/>
              <a:gd name="connsiteY65" fmla="*/ 4402196 h 6286245"/>
              <a:gd name="connsiteX66" fmla="*/ 5517215 w 8636594"/>
              <a:gd name="connsiteY66" fmla="*/ 4331098 h 6286245"/>
              <a:gd name="connsiteX67" fmla="*/ 5565637 w 8636594"/>
              <a:gd name="connsiteY67" fmla="*/ 4259503 h 6286245"/>
              <a:gd name="connsiteX68" fmla="*/ 5613684 w 8636594"/>
              <a:gd name="connsiteY68" fmla="*/ 4187441 h 6286245"/>
              <a:gd name="connsiteX69" fmla="*/ 5685160 w 8636594"/>
              <a:gd name="connsiteY69" fmla="*/ 4078531 h 6286245"/>
              <a:gd name="connsiteX70" fmla="*/ 5756074 w 8636594"/>
              <a:gd name="connsiteY70" fmla="*/ 3968727 h 6286245"/>
              <a:gd name="connsiteX71" fmla="*/ 5873483 w 8636594"/>
              <a:gd name="connsiteY71" fmla="*/ 3783989 h 6286245"/>
              <a:gd name="connsiteX72" fmla="*/ 6203209 w 8636594"/>
              <a:gd name="connsiteY72" fmla="*/ 3258640 h 6286245"/>
              <a:gd name="connsiteX73" fmla="*/ 6299430 w 8636594"/>
              <a:gd name="connsiteY73" fmla="*/ 3107321 h 6286245"/>
              <a:gd name="connsiteX74" fmla="*/ 6372650 w 8636594"/>
              <a:gd name="connsiteY74" fmla="*/ 2993735 h 6286245"/>
              <a:gd name="connsiteX75" fmla="*/ 6453197 w 8636594"/>
              <a:gd name="connsiteY75" fmla="*/ 2869788 h 6286245"/>
              <a:gd name="connsiteX76" fmla="*/ 6564167 w 8636594"/>
              <a:gd name="connsiteY76" fmla="*/ 2696807 h 6286245"/>
              <a:gd name="connsiteX77" fmla="*/ 6976233 w 8636594"/>
              <a:gd name="connsiteY77" fmla="*/ 2045274 h 6286245"/>
              <a:gd name="connsiteX78" fmla="*/ 7086755 w 8636594"/>
              <a:gd name="connsiteY78" fmla="*/ 1872743 h 6286245"/>
              <a:gd name="connsiteX79" fmla="*/ 7170279 w 8636594"/>
              <a:gd name="connsiteY79" fmla="*/ 1744202 h 6286245"/>
              <a:gd name="connsiteX80" fmla="*/ 7226351 w 8636594"/>
              <a:gd name="connsiteY80" fmla="*/ 1659017 h 6286245"/>
              <a:gd name="connsiteX81" fmla="*/ 7282789 w 8636594"/>
              <a:gd name="connsiteY81" fmla="*/ 1574303 h 6286245"/>
              <a:gd name="connsiteX82" fmla="*/ 7339643 w 8636594"/>
              <a:gd name="connsiteY82" fmla="*/ 1490113 h 6286245"/>
              <a:gd name="connsiteX83" fmla="*/ 7396957 w 8636594"/>
              <a:gd name="connsiteY83" fmla="*/ 1406503 h 6286245"/>
              <a:gd name="connsiteX84" fmla="*/ 7454781 w 8636594"/>
              <a:gd name="connsiteY84" fmla="*/ 1323526 h 6286245"/>
              <a:gd name="connsiteX85" fmla="*/ 7513161 w 8636594"/>
              <a:gd name="connsiteY85" fmla="*/ 1241237 h 6286245"/>
              <a:gd name="connsiteX86" fmla="*/ 7572144 w 8636594"/>
              <a:gd name="connsiteY86" fmla="*/ 1159689 h 6286245"/>
              <a:gd name="connsiteX87" fmla="*/ 7601877 w 8636594"/>
              <a:gd name="connsiteY87" fmla="*/ 1119210 h 6286245"/>
              <a:gd name="connsiteX88" fmla="*/ 7631779 w 8636594"/>
              <a:gd name="connsiteY88" fmla="*/ 1078937 h 6286245"/>
              <a:gd name="connsiteX89" fmla="*/ 7661855 w 8636594"/>
              <a:gd name="connsiteY89" fmla="*/ 1038876 h 6286245"/>
              <a:gd name="connsiteX90" fmla="*/ 7692111 w 8636594"/>
              <a:gd name="connsiteY90" fmla="*/ 999035 h 6286245"/>
              <a:gd name="connsiteX91" fmla="*/ 7722554 w 8636594"/>
              <a:gd name="connsiteY91" fmla="*/ 959419 h 6286245"/>
              <a:gd name="connsiteX92" fmla="*/ 7753190 w 8636594"/>
              <a:gd name="connsiteY92" fmla="*/ 920037 h 6286245"/>
              <a:gd name="connsiteX93" fmla="*/ 7784023 w 8636594"/>
              <a:gd name="connsiteY93" fmla="*/ 880894 h 6286245"/>
              <a:gd name="connsiteX94" fmla="*/ 7815061 w 8636594"/>
              <a:gd name="connsiteY94" fmla="*/ 841997 h 6286245"/>
              <a:gd name="connsiteX95" fmla="*/ 7846308 w 8636594"/>
              <a:gd name="connsiteY95" fmla="*/ 803354 h 6286245"/>
              <a:gd name="connsiteX96" fmla="*/ 7877772 w 8636594"/>
              <a:gd name="connsiteY96" fmla="*/ 764970 h 6286245"/>
              <a:gd name="connsiteX97" fmla="*/ 7909458 w 8636594"/>
              <a:gd name="connsiteY97" fmla="*/ 726853 h 6286245"/>
              <a:gd name="connsiteX98" fmla="*/ 7941371 w 8636594"/>
              <a:gd name="connsiteY98" fmla="*/ 689010 h 6286245"/>
              <a:gd name="connsiteX99" fmla="*/ 7973518 w 8636594"/>
              <a:gd name="connsiteY99" fmla="*/ 651447 h 6286245"/>
              <a:gd name="connsiteX100" fmla="*/ 8005905 w 8636594"/>
              <a:gd name="connsiteY100" fmla="*/ 614171 h 6286245"/>
              <a:gd name="connsiteX101" fmla="*/ 8038538 w 8636594"/>
              <a:gd name="connsiteY101" fmla="*/ 577189 h 6286245"/>
              <a:gd name="connsiteX102" fmla="*/ 8071421 w 8636594"/>
              <a:gd name="connsiteY102" fmla="*/ 540507 h 6286245"/>
              <a:gd name="connsiteX103" fmla="*/ 8104563 w 8636594"/>
              <a:gd name="connsiteY103" fmla="*/ 504132 h 6286245"/>
              <a:gd name="connsiteX104" fmla="*/ 8137967 w 8636594"/>
              <a:gd name="connsiteY104" fmla="*/ 468072 h 6286245"/>
              <a:gd name="connsiteX105" fmla="*/ 8171641 w 8636594"/>
              <a:gd name="connsiteY105" fmla="*/ 432332 h 6286245"/>
              <a:gd name="connsiteX106" fmla="*/ 8205590 w 8636594"/>
              <a:gd name="connsiteY106" fmla="*/ 396920 h 6286245"/>
              <a:gd name="connsiteX107" fmla="*/ 8239820 w 8636594"/>
              <a:gd name="connsiteY107" fmla="*/ 361843 h 6286245"/>
              <a:gd name="connsiteX108" fmla="*/ 8274337 w 8636594"/>
              <a:gd name="connsiteY108" fmla="*/ 327107 h 6286245"/>
              <a:gd name="connsiteX109" fmla="*/ 8309147 w 8636594"/>
              <a:gd name="connsiteY109" fmla="*/ 292718 h 6286245"/>
              <a:gd name="connsiteX110" fmla="*/ 8344256 w 8636594"/>
              <a:gd name="connsiteY110" fmla="*/ 258685 h 6286245"/>
              <a:gd name="connsiteX111" fmla="*/ 8379669 w 8636594"/>
              <a:gd name="connsiteY111" fmla="*/ 225013 h 6286245"/>
              <a:gd name="connsiteX112" fmla="*/ 8415394 w 8636594"/>
              <a:gd name="connsiteY112" fmla="*/ 191709 h 6286245"/>
              <a:gd name="connsiteX113" fmla="*/ 8451434 w 8636594"/>
              <a:gd name="connsiteY113" fmla="*/ 158780 h 6286245"/>
              <a:gd name="connsiteX114" fmla="*/ 8487798 w 8636594"/>
              <a:gd name="connsiteY114" fmla="*/ 126233 h 6286245"/>
              <a:gd name="connsiteX115" fmla="*/ 8524489 w 8636594"/>
              <a:gd name="connsiteY115" fmla="*/ 94075 h 6286245"/>
              <a:gd name="connsiteX116" fmla="*/ 8561515 w 8636594"/>
              <a:gd name="connsiteY116" fmla="*/ 62312 h 6286245"/>
              <a:gd name="connsiteX117" fmla="*/ 8598881 w 8636594"/>
              <a:gd name="connsiteY117" fmla="*/ 30951 h 6286245"/>
              <a:gd name="connsiteX118" fmla="*/ 8636594 w 8636594"/>
              <a:gd name="connsiteY118" fmla="*/ 0 h 6286245"/>
              <a:gd name="connsiteX0" fmla="*/ 8636594 w 8636594"/>
              <a:gd name="connsiteY0" fmla="*/ 0 h 6266942"/>
              <a:gd name="connsiteX1" fmla="*/ 5293 w 8636594"/>
              <a:gd name="connsiteY1" fmla="*/ 0 h 6266942"/>
              <a:gd name="connsiteX2" fmla="*/ 0 w 8636594"/>
              <a:gd name="connsiteY2" fmla="*/ 5587843 h 6266942"/>
              <a:gd name="connsiteX3" fmla="*/ 1594033 w 8636594"/>
              <a:gd name="connsiteY3" fmla="*/ 5600057 h 6266942"/>
              <a:gd name="connsiteX4" fmla="*/ 1686068 w 8636594"/>
              <a:gd name="connsiteY4" fmla="*/ 5599745 h 6266942"/>
              <a:gd name="connsiteX5" fmla="*/ 3330977 w 8636594"/>
              <a:gd name="connsiteY5" fmla="*/ 6266942 h 6266942"/>
              <a:gd name="connsiteX6" fmla="*/ 3376401 w 8636594"/>
              <a:gd name="connsiteY6" fmla="*/ 6247281 h 6266942"/>
              <a:gd name="connsiteX7" fmla="*/ 3421300 w 8636594"/>
              <a:gd name="connsiteY7" fmla="*/ 6227263 h 6266942"/>
              <a:gd name="connsiteX8" fmla="*/ 3465680 w 8636594"/>
              <a:gd name="connsiteY8" fmla="*/ 6206893 h 6266942"/>
              <a:gd name="connsiteX9" fmla="*/ 3509548 w 8636594"/>
              <a:gd name="connsiteY9" fmla="*/ 6186174 h 6266942"/>
              <a:gd name="connsiteX10" fmla="*/ 3552910 w 8636594"/>
              <a:gd name="connsiteY10" fmla="*/ 6165110 h 6266942"/>
              <a:gd name="connsiteX11" fmla="*/ 3595773 w 8636594"/>
              <a:gd name="connsiteY11" fmla="*/ 6143704 h 6266942"/>
              <a:gd name="connsiteX12" fmla="*/ 3638142 w 8636594"/>
              <a:gd name="connsiteY12" fmla="*/ 6121960 h 6266942"/>
              <a:gd name="connsiteX13" fmla="*/ 3680024 w 8636594"/>
              <a:gd name="connsiteY13" fmla="*/ 6099881 h 6266942"/>
              <a:gd name="connsiteX14" fmla="*/ 3721426 w 8636594"/>
              <a:gd name="connsiteY14" fmla="*/ 6077471 h 6266942"/>
              <a:gd name="connsiteX15" fmla="*/ 3762353 w 8636594"/>
              <a:gd name="connsiteY15" fmla="*/ 6054733 h 6266942"/>
              <a:gd name="connsiteX16" fmla="*/ 3802812 w 8636594"/>
              <a:gd name="connsiteY16" fmla="*/ 6031671 h 6266942"/>
              <a:gd name="connsiteX17" fmla="*/ 3842810 w 8636594"/>
              <a:gd name="connsiteY17" fmla="*/ 6008288 h 6266942"/>
              <a:gd name="connsiteX18" fmla="*/ 3882352 w 8636594"/>
              <a:gd name="connsiteY18" fmla="*/ 5984588 h 6266942"/>
              <a:gd name="connsiteX19" fmla="*/ 3921445 w 8636594"/>
              <a:gd name="connsiteY19" fmla="*/ 5960574 h 6266942"/>
              <a:gd name="connsiteX20" fmla="*/ 3960096 w 8636594"/>
              <a:gd name="connsiteY20" fmla="*/ 5936250 h 6266942"/>
              <a:gd name="connsiteX21" fmla="*/ 3998311 w 8636594"/>
              <a:gd name="connsiteY21" fmla="*/ 5911619 h 6266942"/>
              <a:gd name="connsiteX22" fmla="*/ 4036095 w 8636594"/>
              <a:gd name="connsiteY22" fmla="*/ 5886685 h 6266942"/>
              <a:gd name="connsiteX23" fmla="*/ 4073456 w 8636594"/>
              <a:gd name="connsiteY23" fmla="*/ 5861452 h 6266942"/>
              <a:gd name="connsiteX24" fmla="*/ 4110400 w 8636594"/>
              <a:gd name="connsiteY24" fmla="*/ 5835922 h 6266942"/>
              <a:gd name="connsiteX25" fmla="*/ 4146933 w 8636594"/>
              <a:gd name="connsiteY25" fmla="*/ 5810100 h 6266942"/>
              <a:gd name="connsiteX26" fmla="*/ 4183061 w 8636594"/>
              <a:gd name="connsiteY26" fmla="*/ 5783988 h 6266942"/>
              <a:gd name="connsiteX27" fmla="*/ 4218791 w 8636594"/>
              <a:gd name="connsiteY27" fmla="*/ 5757591 h 6266942"/>
              <a:gd name="connsiteX28" fmla="*/ 4254129 w 8636594"/>
              <a:gd name="connsiteY28" fmla="*/ 5730912 h 6266942"/>
              <a:gd name="connsiteX29" fmla="*/ 4289081 w 8636594"/>
              <a:gd name="connsiteY29" fmla="*/ 5703955 h 6266942"/>
              <a:gd name="connsiteX30" fmla="*/ 4323654 w 8636594"/>
              <a:gd name="connsiteY30" fmla="*/ 5676722 h 6266942"/>
              <a:gd name="connsiteX31" fmla="*/ 4357854 w 8636594"/>
              <a:gd name="connsiteY31" fmla="*/ 5649218 h 6266942"/>
              <a:gd name="connsiteX32" fmla="*/ 4391688 w 8636594"/>
              <a:gd name="connsiteY32" fmla="*/ 5621446 h 6266942"/>
              <a:gd name="connsiteX33" fmla="*/ 4425162 w 8636594"/>
              <a:gd name="connsiteY33" fmla="*/ 5593409 h 6266942"/>
              <a:gd name="connsiteX34" fmla="*/ 4458281 w 8636594"/>
              <a:gd name="connsiteY34" fmla="*/ 5565111 h 6266942"/>
              <a:gd name="connsiteX35" fmla="*/ 4491053 w 8636594"/>
              <a:gd name="connsiteY35" fmla="*/ 5536556 h 6266942"/>
              <a:gd name="connsiteX36" fmla="*/ 4523484 w 8636594"/>
              <a:gd name="connsiteY36" fmla="*/ 5507747 h 6266942"/>
              <a:gd name="connsiteX37" fmla="*/ 4555580 w 8636594"/>
              <a:gd name="connsiteY37" fmla="*/ 5478687 h 6266942"/>
              <a:gd name="connsiteX38" fmla="*/ 4587347 w 8636594"/>
              <a:gd name="connsiteY38" fmla="*/ 5449380 h 6266942"/>
              <a:gd name="connsiteX39" fmla="*/ 4618793 w 8636594"/>
              <a:gd name="connsiteY39" fmla="*/ 5419830 h 6266942"/>
              <a:gd name="connsiteX40" fmla="*/ 4649922 w 8636594"/>
              <a:gd name="connsiteY40" fmla="*/ 5390040 h 6266942"/>
              <a:gd name="connsiteX41" fmla="*/ 4680742 w 8636594"/>
              <a:gd name="connsiteY41" fmla="*/ 5360014 h 6266942"/>
              <a:gd name="connsiteX42" fmla="*/ 4711259 w 8636594"/>
              <a:gd name="connsiteY42" fmla="*/ 5329755 h 6266942"/>
              <a:gd name="connsiteX43" fmla="*/ 4741478 w 8636594"/>
              <a:gd name="connsiteY43" fmla="*/ 5299266 h 6266942"/>
              <a:gd name="connsiteX44" fmla="*/ 4771408 w 8636594"/>
              <a:gd name="connsiteY44" fmla="*/ 5268551 h 6266942"/>
              <a:gd name="connsiteX45" fmla="*/ 4801053 w 8636594"/>
              <a:gd name="connsiteY45" fmla="*/ 5237614 h 6266942"/>
              <a:gd name="connsiteX46" fmla="*/ 4830420 w 8636594"/>
              <a:gd name="connsiteY46" fmla="*/ 5206458 h 6266942"/>
              <a:gd name="connsiteX47" fmla="*/ 4859516 w 8636594"/>
              <a:gd name="connsiteY47" fmla="*/ 5175087 h 6266942"/>
              <a:gd name="connsiteX48" fmla="*/ 4888347 w 8636594"/>
              <a:gd name="connsiteY48" fmla="*/ 5143504 h 6266942"/>
              <a:gd name="connsiteX49" fmla="*/ 4916919 w 8636594"/>
              <a:gd name="connsiteY49" fmla="*/ 5111713 h 6266942"/>
              <a:gd name="connsiteX50" fmla="*/ 4945238 w 8636594"/>
              <a:gd name="connsiteY50" fmla="*/ 5079717 h 6266942"/>
              <a:gd name="connsiteX51" fmla="*/ 4973311 w 8636594"/>
              <a:gd name="connsiteY51" fmla="*/ 5047519 h 6266942"/>
              <a:gd name="connsiteX52" fmla="*/ 5001145 w 8636594"/>
              <a:gd name="connsiteY52" fmla="*/ 5015124 h 6266942"/>
              <a:gd name="connsiteX53" fmla="*/ 5028745 w 8636594"/>
              <a:gd name="connsiteY53" fmla="*/ 4982535 h 6266942"/>
              <a:gd name="connsiteX54" fmla="*/ 5056117 w 8636594"/>
              <a:gd name="connsiteY54" fmla="*/ 4949755 h 6266942"/>
              <a:gd name="connsiteX55" fmla="*/ 5083269 w 8636594"/>
              <a:gd name="connsiteY55" fmla="*/ 4916787 h 6266942"/>
              <a:gd name="connsiteX56" fmla="*/ 5110207 w 8636594"/>
              <a:gd name="connsiteY56" fmla="*/ 4883636 h 6266942"/>
              <a:gd name="connsiteX57" fmla="*/ 5136937 w 8636594"/>
              <a:gd name="connsiteY57" fmla="*/ 4850305 h 6266942"/>
              <a:gd name="connsiteX58" fmla="*/ 5163464 w 8636594"/>
              <a:gd name="connsiteY58" fmla="*/ 4816797 h 6266942"/>
              <a:gd name="connsiteX59" fmla="*/ 5215940 w 8636594"/>
              <a:gd name="connsiteY59" fmla="*/ 4749265 h 6266942"/>
              <a:gd name="connsiteX60" fmla="*/ 5267684 w 8636594"/>
              <a:gd name="connsiteY60" fmla="*/ 4681068 h 6266942"/>
              <a:gd name="connsiteX61" fmla="*/ 5318748 w 8636594"/>
              <a:gd name="connsiteY61" fmla="*/ 4612234 h 6266942"/>
              <a:gd name="connsiteX62" fmla="*/ 5369182 w 8636594"/>
              <a:gd name="connsiteY62" fmla="*/ 4542793 h 6266942"/>
              <a:gd name="connsiteX63" fmla="*/ 5419038 w 8636594"/>
              <a:gd name="connsiteY63" fmla="*/ 4472771 h 6266942"/>
              <a:gd name="connsiteX64" fmla="*/ 5468365 w 8636594"/>
              <a:gd name="connsiteY64" fmla="*/ 4402196 h 6266942"/>
              <a:gd name="connsiteX65" fmla="*/ 5517215 w 8636594"/>
              <a:gd name="connsiteY65" fmla="*/ 4331098 h 6266942"/>
              <a:gd name="connsiteX66" fmla="*/ 5565637 w 8636594"/>
              <a:gd name="connsiteY66" fmla="*/ 4259503 h 6266942"/>
              <a:gd name="connsiteX67" fmla="*/ 5613684 w 8636594"/>
              <a:gd name="connsiteY67" fmla="*/ 4187441 h 6266942"/>
              <a:gd name="connsiteX68" fmla="*/ 5685160 w 8636594"/>
              <a:gd name="connsiteY68" fmla="*/ 4078531 h 6266942"/>
              <a:gd name="connsiteX69" fmla="*/ 5756074 w 8636594"/>
              <a:gd name="connsiteY69" fmla="*/ 3968727 h 6266942"/>
              <a:gd name="connsiteX70" fmla="*/ 5873483 w 8636594"/>
              <a:gd name="connsiteY70" fmla="*/ 3783989 h 6266942"/>
              <a:gd name="connsiteX71" fmla="*/ 6203209 w 8636594"/>
              <a:gd name="connsiteY71" fmla="*/ 3258640 h 6266942"/>
              <a:gd name="connsiteX72" fmla="*/ 6299430 w 8636594"/>
              <a:gd name="connsiteY72" fmla="*/ 3107321 h 6266942"/>
              <a:gd name="connsiteX73" fmla="*/ 6372650 w 8636594"/>
              <a:gd name="connsiteY73" fmla="*/ 2993735 h 6266942"/>
              <a:gd name="connsiteX74" fmla="*/ 6453197 w 8636594"/>
              <a:gd name="connsiteY74" fmla="*/ 2869788 h 6266942"/>
              <a:gd name="connsiteX75" fmla="*/ 6564167 w 8636594"/>
              <a:gd name="connsiteY75" fmla="*/ 2696807 h 6266942"/>
              <a:gd name="connsiteX76" fmla="*/ 6976233 w 8636594"/>
              <a:gd name="connsiteY76" fmla="*/ 2045274 h 6266942"/>
              <a:gd name="connsiteX77" fmla="*/ 7086755 w 8636594"/>
              <a:gd name="connsiteY77" fmla="*/ 1872743 h 6266942"/>
              <a:gd name="connsiteX78" fmla="*/ 7170279 w 8636594"/>
              <a:gd name="connsiteY78" fmla="*/ 1744202 h 6266942"/>
              <a:gd name="connsiteX79" fmla="*/ 7226351 w 8636594"/>
              <a:gd name="connsiteY79" fmla="*/ 1659017 h 6266942"/>
              <a:gd name="connsiteX80" fmla="*/ 7282789 w 8636594"/>
              <a:gd name="connsiteY80" fmla="*/ 1574303 h 6266942"/>
              <a:gd name="connsiteX81" fmla="*/ 7339643 w 8636594"/>
              <a:gd name="connsiteY81" fmla="*/ 1490113 h 6266942"/>
              <a:gd name="connsiteX82" fmla="*/ 7396957 w 8636594"/>
              <a:gd name="connsiteY82" fmla="*/ 1406503 h 6266942"/>
              <a:gd name="connsiteX83" fmla="*/ 7454781 w 8636594"/>
              <a:gd name="connsiteY83" fmla="*/ 1323526 h 6266942"/>
              <a:gd name="connsiteX84" fmla="*/ 7513161 w 8636594"/>
              <a:gd name="connsiteY84" fmla="*/ 1241237 h 6266942"/>
              <a:gd name="connsiteX85" fmla="*/ 7572144 w 8636594"/>
              <a:gd name="connsiteY85" fmla="*/ 1159689 h 6266942"/>
              <a:gd name="connsiteX86" fmla="*/ 7601877 w 8636594"/>
              <a:gd name="connsiteY86" fmla="*/ 1119210 h 6266942"/>
              <a:gd name="connsiteX87" fmla="*/ 7631779 w 8636594"/>
              <a:gd name="connsiteY87" fmla="*/ 1078937 h 6266942"/>
              <a:gd name="connsiteX88" fmla="*/ 7661855 w 8636594"/>
              <a:gd name="connsiteY88" fmla="*/ 1038876 h 6266942"/>
              <a:gd name="connsiteX89" fmla="*/ 7692111 w 8636594"/>
              <a:gd name="connsiteY89" fmla="*/ 999035 h 6266942"/>
              <a:gd name="connsiteX90" fmla="*/ 7722554 w 8636594"/>
              <a:gd name="connsiteY90" fmla="*/ 959419 h 6266942"/>
              <a:gd name="connsiteX91" fmla="*/ 7753190 w 8636594"/>
              <a:gd name="connsiteY91" fmla="*/ 920037 h 6266942"/>
              <a:gd name="connsiteX92" fmla="*/ 7784023 w 8636594"/>
              <a:gd name="connsiteY92" fmla="*/ 880894 h 6266942"/>
              <a:gd name="connsiteX93" fmla="*/ 7815061 w 8636594"/>
              <a:gd name="connsiteY93" fmla="*/ 841997 h 6266942"/>
              <a:gd name="connsiteX94" fmla="*/ 7846308 w 8636594"/>
              <a:gd name="connsiteY94" fmla="*/ 803354 h 6266942"/>
              <a:gd name="connsiteX95" fmla="*/ 7877772 w 8636594"/>
              <a:gd name="connsiteY95" fmla="*/ 764970 h 6266942"/>
              <a:gd name="connsiteX96" fmla="*/ 7909458 w 8636594"/>
              <a:gd name="connsiteY96" fmla="*/ 726853 h 6266942"/>
              <a:gd name="connsiteX97" fmla="*/ 7941371 w 8636594"/>
              <a:gd name="connsiteY97" fmla="*/ 689010 h 6266942"/>
              <a:gd name="connsiteX98" fmla="*/ 7973518 w 8636594"/>
              <a:gd name="connsiteY98" fmla="*/ 651447 h 6266942"/>
              <a:gd name="connsiteX99" fmla="*/ 8005905 w 8636594"/>
              <a:gd name="connsiteY99" fmla="*/ 614171 h 6266942"/>
              <a:gd name="connsiteX100" fmla="*/ 8038538 w 8636594"/>
              <a:gd name="connsiteY100" fmla="*/ 577189 h 6266942"/>
              <a:gd name="connsiteX101" fmla="*/ 8071421 w 8636594"/>
              <a:gd name="connsiteY101" fmla="*/ 540507 h 6266942"/>
              <a:gd name="connsiteX102" fmla="*/ 8104563 w 8636594"/>
              <a:gd name="connsiteY102" fmla="*/ 504132 h 6266942"/>
              <a:gd name="connsiteX103" fmla="*/ 8137967 w 8636594"/>
              <a:gd name="connsiteY103" fmla="*/ 468072 h 6266942"/>
              <a:gd name="connsiteX104" fmla="*/ 8171641 w 8636594"/>
              <a:gd name="connsiteY104" fmla="*/ 432332 h 6266942"/>
              <a:gd name="connsiteX105" fmla="*/ 8205590 w 8636594"/>
              <a:gd name="connsiteY105" fmla="*/ 396920 h 6266942"/>
              <a:gd name="connsiteX106" fmla="*/ 8239820 w 8636594"/>
              <a:gd name="connsiteY106" fmla="*/ 361843 h 6266942"/>
              <a:gd name="connsiteX107" fmla="*/ 8274337 w 8636594"/>
              <a:gd name="connsiteY107" fmla="*/ 327107 h 6266942"/>
              <a:gd name="connsiteX108" fmla="*/ 8309147 w 8636594"/>
              <a:gd name="connsiteY108" fmla="*/ 292718 h 6266942"/>
              <a:gd name="connsiteX109" fmla="*/ 8344256 w 8636594"/>
              <a:gd name="connsiteY109" fmla="*/ 258685 h 6266942"/>
              <a:gd name="connsiteX110" fmla="*/ 8379669 w 8636594"/>
              <a:gd name="connsiteY110" fmla="*/ 225013 h 6266942"/>
              <a:gd name="connsiteX111" fmla="*/ 8415394 w 8636594"/>
              <a:gd name="connsiteY111" fmla="*/ 191709 h 6266942"/>
              <a:gd name="connsiteX112" fmla="*/ 8451434 w 8636594"/>
              <a:gd name="connsiteY112" fmla="*/ 158780 h 6266942"/>
              <a:gd name="connsiteX113" fmla="*/ 8487798 w 8636594"/>
              <a:gd name="connsiteY113" fmla="*/ 126233 h 6266942"/>
              <a:gd name="connsiteX114" fmla="*/ 8524489 w 8636594"/>
              <a:gd name="connsiteY114" fmla="*/ 94075 h 6266942"/>
              <a:gd name="connsiteX115" fmla="*/ 8561515 w 8636594"/>
              <a:gd name="connsiteY115" fmla="*/ 62312 h 6266942"/>
              <a:gd name="connsiteX116" fmla="*/ 8598881 w 8636594"/>
              <a:gd name="connsiteY116" fmla="*/ 30951 h 6266942"/>
              <a:gd name="connsiteX117" fmla="*/ 8636594 w 8636594"/>
              <a:gd name="connsiteY117" fmla="*/ 0 h 6266942"/>
              <a:gd name="connsiteX0" fmla="*/ 8636594 w 8636594"/>
              <a:gd name="connsiteY0" fmla="*/ 0 h 6247281"/>
              <a:gd name="connsiteX1" fmla="*/ 5293 w 8636594"/>
              <a:gd name="connsiteY1" fmla="*/ 0 h 6247281"/>
              <a:gd name="connsiteX2" fmla="*/ 0 w 8636594"/>
              <a:gd name="connsiteY2" fmla="*/ 5587843 h 6247281"/>
              <a:gd name="connsiteX3" fmla="*/ 1594033 w 8636594"/>
              <a:gd name="connsiteY3" fmla="*/ 5600057 h 6247281"/>
              <a:gd name="connsiteX4" fmla="*/ 1686068 w 8636594"/>
              <a:gd name="connsiteY4" fmla="*/ 5599745 h 6247281"/>
              <a:gd name="connsiteX5" fmla="*/ 3376401 w 8636594"/>
              <a:gd name="connsiteY5" fmla="*/ 6247281 h 6247281"/>
              <a:gd name="connsiteX6" fmla="*/ 3421300 w 8636594"/>
              <a:gd name="connsiteY6" fmla="*/ 6227263 h 6247281"/>
              <a:gd name="connsiteX7" fmla="*/ 3465680 w 8636594"/>
              <a:gd name="connsiteY7" fmla="*/ 6206893 h 6247281"/>
              <a:gd name="connsiteX8" fmla="*/ 3509548 w 8636594"/>
              <a:gd name="connsiteY8" fmla="*/ 6186174 h 6247281"/>
              <a:gd name="connsiteX9" fmla="*/ 3552910 w 8636594"/>
              <a:gd name="connsiteY9" fmla="*/ 6165110 h 6247281"/>
              <a:gd name="connsiteX10" fmla="*/ 3595773 w 8636594"/>
              <a:gd name="connsiteY10" fmla="*/ 6143704 h 6247281"/>
              <a:gd name="connsiteX11" fmla="*/ 3638142 w 8636594"/>
              <a:gd name="connsiteY11" fmla="*/ 6121960 h 6247281"/>
              <a:gd name="connsiteX12" fmla="*/ 3680024 w 8636594"/>
              <a:gd name="connsiteY12" fmla="*/ 6099881 h 6247281"/>
              <a:gd name="connsiteX13" fmla="*/ 3721426 w 8636594"/>
              <a:gd name="connsiteY13" fmla="*/ 6077471 h 6247281"/>
              <a:gd name="connsiteX14" fmla="*/ 3762353 w 8636594"/>
              <a:gd name="connsiteY14" fmla="*/ 6054733 h 6247281"/>
              <a:gd name="connsiteX15" fmla="*/ 3802812 w 8636594"/>
              <a:gd name="connsiteY15" fmla="*/ 6031671 h 6247281"/>
              <a:gd name="connsiteX16" fmla="*/ 3842810 w 8636594"/>
              <a:gd name="connsiteY16" fmla="*/ 6008288 h 6247281"/>
              <a:gd name="connsiteX17" fmla="*/ 3882352 w 8636594"/>
              <a:gd name="connsiteY17" fmla="*/ 5984588 h 6247281"/>
              <a:gd name="connsiteX18" fmla="*/ 3921445 w 8636594"/>
              <a:gd name="connsiteY18" fmla="*/ 5960574 h 6247281"/>
              <a:gd name="connsiteX19" fmla="*/ 3960096 w 8636594"/>
              <a:gd name="connsiteY19" fmla="*/ 5936250 h 6247281"/>
              <a:gd name="connsiteX20" fmla="*/ 3998311 w 8636594"/>
              <a:gd name="connsiteY20" fmla="*/ 5911619 h 6247281"/>
              <a:gd name="connsiteX21" fmla="*/ 4036095 w 8636594"/>
              <a:gd name="connsiteY21" fmla="*/ 5886685 h 6247281"/>
              <a:gd name="connsiteX22" fmla="*/ 4073456 w 8636594"/>
              <a:gd name="connsiteY22" fmla="*/ 5861452 h 6247281"/>
              <a:gd name="connsiteX23" fmla="*/ 4110400 w 8636594"/>
              <a:gd name="connsiteY23" fmla="*/ 5835922 h 6247281"/>
              <a:gd name="connsiteX24" fmla="*/ 4146933 w 8636594"/>
              <a:gd name="connsiteY24" fmla="*/ 5810100 h 6247281"/>
              <a:gd name="connsiteX25" fmla="*/ 4183061 w 8636594"/>
              <a:gd name="connsiteY25" fmla="*/ 5783988 h 6247281"/>
              <a:gd name="connsiteX26" fmla="*/ 4218791 w 8636594"/>
              <a:gd name="connsiteY26" fmla="*/ 5757591 h 6247281"/>
              <a:gd name="connsiteX27" fmla="*/ 4254129 w 8636594"/>
              <a:gd name="connsiteY27" fmla="*/ 5730912 h 6247281"/>
              <a:gd name="connsiteX28" fmla="*/ 4289081 w 8636594"/>
              <a:gd name="connsiteY28" fmla="*/ 5703955 h 6247281"/>
              <a:gd name="connsiteX29" fmla="*/ 4323654 w 8636594"/>
              <a:gd name="connsiteY29" fmla="*/ 5676722 h 6247281"/>
              <a:gd name="connsiteX30" fmla="*/ 4357854 w 8636594"/>
              <a:gd name="connsiteY30" fmla="*/ 5649218 h 6247281"/>
              <a:gd name="connsiteX31" fmla="*/ 4391688 w 8636594"/>
              <a:gd name="connsiteY31" fmla="*/ 5621446 h 6247281"/>
              <a:gd name="connsiteX32" fmla="*/ 4425162 w 8636594"/>
              <a:gd name="connsiteY32" fmla="*/ 5593409 h 6247281"/>
              <a:gd name="connsiteX33" fmla="*/ 4458281 w 8636594"/>
              <a:gd name="connsiteY33" fmla="*/ 5565111 h 6247281"/>
              <a:gd name="connsiteX34" fmla="*/ 4491053 w 8636594"/>
              <a:gd name="connsiteY34" fmla="*/ 5536556 h 6247281"/>
              <a:gd name="connsiteX35" fmla="*/ 4523484 w 8636594"/>
              <a:gd name="connsiteY35" fmla="*/ 5507747 h 6247281"/>
              <a:gd name="connsiteX36" fmla="*/ 4555580 w 8636594"/>
              <a:gd name="connsiteY36" fmla="*/ 5478687 h 6247281"/>
              <a:gd name="connsiteX37" fmla="*/ 4587347 w 8636594"/>
              <a:gd name="connsiteY37" fmla="*/ 5449380 h 6247281"/>
              <a:gd name="connsiteX38" fmla="*/ 4618793 w 8636594"/>
              <a:gd name="connsiteY38" fmla="*/ 5419830 h 6247281"/>
              <a:gd name="connsiteX39" fmla="*/ 4649922 w 8636594"/>
              <a:gd name="connsiteY39" fmla="*/ 5390040 h 6247281"/>
              <a:gd name="connsiteX40" fmla="*/ 4680742 w 8636594"/>
              <a:gd name="connsiteY40" fmla="*/ 5360014 h 6247281"/>
              <a:gd name="connsiteX41" fmla="*/ 4711259 w 8636594"/>
              <a:gd name="connsiteY41" fmla="*/ 5329755 h 6247281"/>
              <a:gd name="connsiteX42" fmla="*/ 4741478 w 8636594"/>
              <a:gd name="connsiteY42" fmla="*/ 5299266 h 6247281"/>
              <a:gd name="connsiteX43" fmla="*/ 4771408 w 8636594"/>
              <a:gd name="connsiteY43" fmla="*/ 5268551 h 6247281"/>
              <a:gd name="connsiteX44" fmla="*/ 4801053 w 8636594"/>
              <a:gd name="connsiteY44" fmla="*/ 5237614 h 6247281"/>
              <a:gd name="connsiteX45" fmla="*/ 4830420 w 8636594"/>
              <a:gd name="connsiteY45" fmla="*/ 5206458 h 6247281"/>
              <a:gd name="connsiteX46" fmla="*/ 4859516 w 8636594"/>
              <a:gd name="connsiteY46" fmla="*/ 5175087 h 6247281"/>
              <a:gd name="connsiteX47" fmla="*/ 4888347 w 8636594"/>
              <a:gd name="connsiteY47" fmla="*/ 5143504 h 6247281"/>
              <a:gd name="connsiteX48" fmla="*/ 4916919 w 8636594"/>
              <a:gd name="connsiteY48" fmla="*/ 5111713 h 6247281"/>
              <a:gd name="connsiteX49" fmla="*/ 4945238 w 8636594"/>
              <a:gd name="connsiteY49" fmla="*/ 5079717 h 6247281"/>
              <a:gd name="connsiteX50" fmla="*/ 4973311 w 8636594"/>
              <a:gd name="connsiteY50" fmla="*/ 5047519 h 6247281"/>
              <a:gd name="connsiteX51" fmla="*/ 5001145 w 8636594"/>
              <a:gd name="connsiteY51" fmla="*/ 5015124 h 6247281"/>
              <a:gd name="connsiteX52" fmla="*/ 5028745 w 8636594"/>
              <a:gd name="connsiteY52" fmla="*/ 4982535 h 6247281"/>
              <a:gd name="connsiteX53" fmla="*/ 5056117 w 8636594"/>
              <a:gd name="connsiteY53" fmla="*/ 4949755 h 6247281"/>
              <a:gd name="connsiteX54" fmla="*/ 5083269 w 8636594"/>
              <a:gd name="connsiteY54" fmla="*/ 4916787 h 6247281"/>
              <a:gd name="connsiteX55" fmla="*/ 5110207 w 8636594"/>
              <a:gd name="connsiteY55" fmla="*/ 4883636 h 6247281"/>
              <a:gd name="connsiteX56" fmla="*/ 5136937 w 8636594"/>
              <a:gd name="connsiteY56" fmla="*/ 4850305 h 6247281"/>
              <a:gd name="connsiteX57" fmla="*/ 5163464 w 8636594"/>
              <a:gd name="connsiteY57" fmla="*/ 4816797 h 6247281"/>
              <a:gd name="connsiteX58" fmla="*/ 5215940 w 8636594"/>
              <a:gd name="connsiteY58" fmla="*/ 4749265 h 6247281"/>
              <a:gd name="connsiteX59" fmla="*/ 5267684 w 8636594"/>
              <a:gd name="connsiteY59" fmla="*/ 4681068 h 6247281"/>
              <a:gd name="connsiteX60" fmla="*/ 5318748 w 8636594"/>
              <a:gd name="connsiteY60" fmla="*/ 4612234 h 6247281"/>
              <a:gd name="connsiteX61" fmla="*/ 5369182 w 8636594"/>
              <a:gd name="connsiteY61" fmla="*/ 4542793 h 6247281"/>
              <a:gd name="connsiteX62" fmla="*/ 5419038 w 8636594"/>
              <a:gd name="connsiteY62" fmla="*/ 4472771 h 6247281"/>
              <a:gd name="connsiteX63" fmla="*/ 5468365 w 8636594"/>
              <a:gd name="connsiteY63" fmla="*/ 4402196 h 6247281"/>
              <a:gd name="connsiteX64" fmla="*/ 5517215 w 8636594"/>
              <a:gd name="connsiteY64" fmla="*/ 4331098 h 6247281"/>
              <a:gd name="connsiteX65" fmla="*/ 5565637 w 8636594"/>
              <a:gd name="connsiteY65" fmla="*/ 4259503 h 6247281"/>
              <a:gd name="connsiteX66" fmla="*/ 5613684 w 8636594"/>
              <a:gd name="connsiteY66" fmla="*/ 4187441 h 6247281"/>
              <a:gd name="connsiteX67" fmla="*/ 5685160 w 8636594"/>
              <a:gd name="connsiteY67" fmla="*/ 4078531 h 6247281"/>
              <a:gd name="connsiteX68" fmla="*/ 5756074 w 8636594"/>
              <a:gd name="connsiteY68" fmla="*/ 3968727 h 6247281"/>
              <a:gd name="connsiteX69" fmla="*/ 5873483 w 8636594"/>
              <a:gd name="connsiteY69" fmla="*/ 3783989 h 6247281"/>
              <a:gd name="connsiteX70" fmla="*/ 6203209 w 8636594"/>
              <a:gd name="connsiteY70" fmla="*/ 3258640 h 6247281"/>
              <a:gd name="connsiteX71" fmla="*/ 6299430 w 8636594"/>
              <a:gd name="connsiteY71" fmla="*/ 3107321 h 6247281"/>
              <a:gd name="connsiteX72" fmla="*/ 6372650 w 8636594"/>
              <a:gd name="connsiteY72" fmla="*/ 2993735 h 6247281"/>
              <a:gd name="connsiteX73" fmla="*/ 6453197 w 8636594"/>
              <a:gd name="connsiteY73" fmla="*/ 2869788 h 6247281"/>
              <a:gd name="connsiteX74" fmla="*/ 6564167 w 8636594"/>
              <a:gd name="connsiteY74" fmla="*/ 2696807 h 6247281"/>
              <a:gd name="connsiteX75" fmla="*/ 6976233 w 8636594"/>
              <a:gd name="connsiteY75" fmla="*/ 2045274 h 6247281"/>
              <a:gd name="connsiteX76" fmla="*/ 7086755 w 8636594"/>
              <a:gd name="connsiteY76" fmla="*/ 1872743 h 6247281"/>
              <a:gd name="connsiteX77" fmla="*/ 7170279 w 8636594"/>
              <a:gd name="connsiteY77" fmla="*/ 1744202 h 6247281"/>
              <a:gd name="connsiteX78" fmla="*/ 7226351 w 8636594"/>
              <a:gd name="connsiteY78" fmla="*/ 1659017 h 6247281"/>
              <a:gd name="connsiteX79" fmla="*/ 7282789 w 8636594"/>
              <a:gd name="connsiteY79" fmla="*/ 1574303 h 6247281"/>
              <a:gd name="connsiteX80" fmla="*/ 7339643 w 8636594"/>
              <a:gd name="connsiteY80" fmla="*/ 1490113 h 6247281"/>
              <a:gd name="connsiteX81" fmla="*/ 7396957 w 8636594"/>
              <a:gd name="connsiteY81" fmla="*/ 1406503 h 6247281"/>
              <a:gd name="connsiteX82" fmla="*/ 7454781 w 8636594"/>
              <a:gd name="connsiteY82" fmla="*/ 1323526 h 6247281"/>
              <a:gd name="connsiteX83" fmla="*/ 7513161 w 8636594"/>
              <a:gd name="connsiteY83" fmla="*/ 1241237 h 6247281"/>
              <a:gd name="connsiteX84" fmla="*/ 7572144 w 8636594"/>
              <a:gd name="connsiteY84" fmla="*/ 1159689 h 6247281"/>
              <a:gd name="connsiteX85" fmla="*/ 7601877 w 8636594"/>
              <a:gd name="connsiteY85" fmla="*/ 1119210 h 6247281"/>
              <a:gd name="connsiteX86" fmla="*/ 7631779 w 8636594"/>
              <a:gd name="connsiteY86" fmla="*/ 1078937 h 6247281"/>
              <a:gd name="connsiteX87" fmla="*/ 7661855 w 8636594"/>
              <a:gd name="connsiteY87" fmla="*/ 1038876 h 6247281"/>
              <a:gd name="connsiteX88" fmla="*/ 7692111 w 8636594"/>
              <a:gd name="connsiteY88" fmla="*/ 999035 h 6247281"/>
              <a:gd name="connsiteX89" fmla="*/ 7722554 w 8636594"/>
              <a:gd name="connsiteY89" fmla="*/ 959419 h 6247281"/>
              <a:gd name="connsiteX90" fmla="*/ 7753190 w 8636594"/>
              <a:gd name="connsiteY90" fmla="*/ 920037 h 6247281"/>
              <a:gd name="connsiteX91" fmla="*/ 7784023 w 8636594"/>
              <a:gd name="connsiteY91" fmla="*/ 880894 h 6247281"/>
              <a:gd name="connsiteX92" fmla="*/ 7815061 w 8636594"/>
              <a:gd name="connsiteY92" fmla="*/ 841997 h 6247281"/>
              <a:gd name="connsiteX93" fmla="*/ 7846308 w 8636594"/>
              <a:gd name="connsiteY93" fmla="*/ 803354 h 6247281"/>
              <a:gd name="connsiteX94" fmla="*/ 7877772 w 8636594"/>
              <a:gd name="connsiteY94" fmla="*/ 764970 h 6247281"/>
              <a:gd name="connsiteX95" fmla="*/ 7909458 w 8636594"/>
              <a:gd name="connsiteY95" fmla="*/ 726853 h 6247281"/>
              <a:gd name="connsiteX96" fmla="*/ 7941371 w 8636594"/>
              <a:gd name="connsiteY96" fmla="*/ 689010 h 6247281"/>
              <a:gd name="connsiteX97" fmla="*/ 7973518 w 8636594"/>
              <a:gd name="connsiteY97" fmla="*/ 651447 h 6247281"/>
              <a:gd name="connsiteX98" fmla="*/ 8005905 w 8636594"/>
              <a:gd name="connsiteY98" fmla="*/ 614171 h 6247281"/>
              <a:gd name="connsiteX99" fmla="*/ 8038538 w 8636594"/>
              <a:gd name="connsiteY99" fmla="*/ 577189 h 6247281"/>
              <a:gd name="connsiteX100" fmla="*/ 8071421 w 8636594"/>
              <a:gd name="connsiteY100" fmla="*/ 540507 h 6247281"/>
              <a:gd name="connsiteX101" fmla="*/ 8104563 w 8636594"/>
              <a:gd name="connsiteY101" fmla="*/ 504132 h 6247281"/>
              <a:gd name="connsiteX102" fmla="*/ 8137967 w 8636594"/>
              <a:gd name="connsiteY102" fmla="*/ 468072 h 6247281"/>
              <a:gd name="connsiteX103" fmla="*/ 8171641 w 8636594"/>
              <a:gd name="connsiteY103" fmla="*/ 432332 h 6247281"/>
              <a:gd name="connsiteX104" fmla="*/ 8205590 w 8636594"/>
              <a:gd name="connsiteY104" fmla="*/ 396920 h 6247281"/>
              <a:gd name="connsiteX105" fmla="*/ 8239820 w 8636594"/>
              <a:gd name="connsiteY105" fmla="*/ 361843 h 6247281"/>
              <a:gd name="connsiteX106" fmla="*/ 8274337 w 8636594"/>
              <a:gd name="connsiteY106" fmla="*/ 327107 h 6247281"/>
              <a:gd name="connsiteX107" fmla="*/ 8309147 w 8636594"/>
              <a:gd name="connsiteY107" fmla="*/ 292718 h 6247281"/>
              <a:gd name="connsiteX108" fmla="*/ 8344256 w 8636594"/>
              <a:gd name="connsiteY108" fmla="*/ 258685 h 6247281"/>
              <a:gd name="connsiteX109" fmla="*/ 8379669 w 8636594"/>
              <a:gd name="connsiteY109" fmla="*/ 225013 h 6247281"/>
              <a:gd name="connsiteX110" fmla="*/ 8415394 w 8636594"/>
              <a:gd name="connsiteY110" fmla="*/ 191709 h 6247281"/>
              <a:gd name="connsiteX111" fmla="*/ 8451434 w 8636594"/>
              <a:gd name="connsiteY111" fmla="*/ 158780 h 6247281"/>
              <a:gd name="connsiteX112" fmla="*/ 8487798 w 8636594"/>
              <a:gd name="connsiteY112" fmla="*/ 126233 h 6247281"/>
              <a:gd name="connsiteX113" fmla="*/ 8524489 w 8636594"/>
              <a:gd name="connsiteY113" fmla="*/ 94075 h 6247281"/>
              <a:gd name="connsiteX114" fmla="*/ 8561515 w 8636594"/>
              <a:gd name="connsiteY114" fmla="*/ 62312 h 6247281"/>
              <a:gd name="connsiteX115" fmla="*/ 8598881 w 8636594"/>
              <a:gd name="connsiteY115" fmla="*/ 30951 h 6247281"/>
              <a:gd name="connsiteX116" fmla="*/ 8636594 w 8636594"/>
              <a:gd name="connsiteY116" fmla="*/ 0 h 6247281"/>
              <a:gd name="connsiteX0" fmla="*/ 8636594 w 8636594"/>
              <a:gd name="connsiteY0" fmla="*/ 0 h 6227263"/>
              <a:gd name="connsiteX1" fmla="*/ 5293 w 8636594"/>
              <a:gd name="connsiteY1" fmla="*/ 0 h 6227263"/>
              <a:gd name="connsiteX2" fmla="*/ 0 w 8636594"/>
              <a:gd name="connsiteY2" fmla="*/ 5587843 h 6227263"/>
              <a:gd name="connsiteX3" fmla="*/ 1594033 w 8636594"/>
              <a:gd name="connsiteY3" fmla="*/ 5600057 h 6227263"/>
              <a:gd name="connsiteX4" fmla="*/ 1686068 w 8636594"/>
              <a:gd name="connsiteY4" fmla="*/ 5599745 h 6227263"/>
              <a:gd name="connsiteX5" fmla="*/ 3421300 w 8636594"/>
              <a:gd name="connsiteY5" fmla="*/ 6227263 h 6227263"/>
              <a:gd name="connsiteX6" fmla="*/ 3465680 w 8636594"/>
              <a:gd name="connsiteY6" fmla="*/ 6206893 h 6227263"/>
              <a:gd name="connsiteX7" fmla="*/ 3509548 w 8636594"/>
              <a:gd name="connsiteY7" fmla="*/ 6186174 h 6227263"/>
              <a:gd name="connsiteX8" fmla="*/ 3552910 w 8636594"/>
              <a:gd name="connsiteY8" fmla="*/ 6165110 h 6227263"/>
              <a:gd name="connsiteX9" fmla="*/ 3595773 w 8636594"/>
              <a:gd name="connsiteY9" fmla="*/ 6143704 h 6227263"/>
              <a:gd name="connsiteX10" fmla="*/ 3638142 w 8636594"/>
              <a:gd name="connsiteY10" fmla="*/ 6121960 h 6227263"/>
              <a:gd name="connsiteX11" fmla="*/ 3680024 w 8636594"/>
              <a:gd name="connsiteY11" fmla="*/ 6099881 h 6227263"/>
              <a:gd name="connsiteX12" fmla="*/ 3721426 w 8636594"/>
              <a:gd name="connsiteY12" fmla="*/ 6077471 h 6227263"/>
              <a:gd name="connsiteX13" fmla="*/ 3762353 w 8636594"/>
              <a:gd name="connsiteY13" fmla="*/ 6054733 h 6227263"/>
              <a:gd name="connsiteX14" fmla="*/ 3802812 w 8636594"/>
              <a:gd name="connsiteY14" fmla="*/ 6031671 h 6227263"/>
              <a:gd name="connsiteX15" fmla="*/ 3842810 w 8636594"/>
              <a:gd name="connsiteY15" fmla="*/ 6008288 h 6227263"/>
              <a:gd name="connsiteX16" fmla="*/ 3882352 w 8636594"/>
              <a:gd name="connsiteY16" fmla="*/ 5984588 h 6227263"/>
              <a:gd name="connsiteX17" fmla="*/ 3921445 w 8636594"/>
              <a:gd name="connsiteY17" fmla="*/ 5960574 h 6227263"/>
              <a:gd name="connsiteX18" fmla="*/ 3960096 w 8636594"/>
              <a:gd name="connsiteY18" fmla="*/ 5936250 h 6227263"/>
              <a:gd name="connsiteX19" fmla="*/ 3998311 w 8636594"/>
              <a:gd name="connsiteY19" fmla="*/ 5911619 h 6227263"/>
              <a:gd name="connsiteX20" fmla="*/ 4036095 w 8636594"/>
              <a:gd name="connsiteY20" fmla="*/ 5886685 h 6227263"/>
              <a:gd name="connsiteX21" fmla="*/ 4073456 w 8636594"/>
              <a:gd name="connsiteY21" fmla="*/ 5861452 h 6227263"/>
              <a:gd name="connsiteX22" fmla="*/ 4110400 w 8636594"/>
              <a:gd name="connsiteY22" fmla="*/ 5835922 h 6227263"/>
              <a:gd name="connsiteX23" fmla="*/ 4146933 w 8636594"/>
              <a:gd name="connsiteY23" fmla="*/ 5810100 h 6227263"/>
              <a:gd name="connsiteX24" fmla="*/ 4183061 w 8636594"/>
              <a:gd name="connsiteY24" fmla="*/ 5783988 h 6227263"/>
              <a:gd name="connsiteX25" fmla="*/ 4218791 w 8636594"/>
              <a:gd name="connsiteY25" fmla="*/ 5757591 h 6227263"/>
              <a:gd name="connsiteX26" fmla="*/ 4254129 w 8636594"/>
              <a:gd name="connsiteY26" fmla="*/ 5730912 h 6227263"/>
              <a:gd name="connsiteX27" fmla="*/ 4289081 w 8636594"/>
              <a:gd name="connsiteY27" fmla="*/ 5703955 h 6227263"/>
              <a:gd name="connsiteX28" fmla="*/ 4323654 w 8636594"/>
              <a:gd name="connsiteY28" fmla="*/ 5676722 h 6227263"/>
              <a:gd name="connsiteX29" fmla="*/ 4357854 w 8636594"/>
              <a:gd name="connsiteY29" fmla="*/ 5649218 h 6227263"/>
              <a:gd name="connsiteX30" fmla="*/ 4391688 w 8636594"/>
              <a:gd name="connsiteY30" fmla="*/ 5621446 h 6227263"/>
              <a:gd name="connsiteX31" fmla="*/ 4425162 w 8636594"/>
              <a:gd name="connsiteY31" fmla="*/ 5593409 h 6227263"/>
              <a:gd name="connsiteX32" fmla="*/ 4458281 w 8636594"/>
              <a:gd name="connsiteY32" fmla="*/ 5565111 h 6227263"/>
              <a:gd name="connsiteX33" fmla="*/ 4491053 w 8636594"/>
              <a:gd name="connsiteY33" fmla="*/ 5536556 h 6227263"/>
              <a:gd name="connsiteX34" fmla="*/ 4523484 w 8636594"/>
              <a:gd name="connsiteY34" fmla="*/ 5507747 h 6227263"/>
              <a:gd name="connsiteX35" fmla="*/ 4555580 w 8636594"/>
              <a:gd name="connsiteY35" fmla="*/ 5478687 h 6227263"/>
              <a:gd name="connsiteX36" fmla="*/ 4587347 w 8636594"/>
              <a:gd name="connsiteY36" fmla="*/ 5449380 h 6227263"/>
              <a:gd name="connsiteX37" fmla="*/ 4618793 w 8636594"/>
              <a:gd name="connsiteY37" fmla="*/ 5419830 h 6227263"/>
              <a:gd name="connsiteX38" fmla="*/ 4649922 w 8636594"/>
              <a:gd name="connsiteY38" fmla="*/ 5390040 h 6227263"/>
              <a:gd name="connsiteX39" fmla="*/ 4680742 w 8636594"/>
              <a:gd name="connsiteY39" fmla="*/ 5360014 h 6227263"/>
              <a:gd name="connsiteX40" fmla="*/ 4711259 w 8636594"/>
              <a:gd name="connsiteY40" fmla="*/ 5329755 h 6227263"/>
              <a:gd name="connsiteX41" fmla="*/ 4741478 w 8636594"/>
              <a:gd name="connsiteY41" fmla="*/ 5299266 h 6227263"/>
              <a:gd name="connsiteX42" fmla="*/ 4771408 w 8636594"/>
              <a:gd name="connsiteY42" fmla="*/ 5268551 h 6227263"/>
              <a:gd name="connsiteX43" fmla="*/ 4801053 w 8636594"/>
              <a:gd name="connsiteY43" fmla="*/ 5237614 h 6227263"/>
              <a:gd name="connsiteX44" fmla="*/ 4830420 w 8636594"/>
              <a:gd name="connsiteY44" fmla="*/ 5206458 h 6227263"/>
              <a:gd name="connsiteX45" fmla="*/ 4859516 w 8636594"/>
              <a:gd name="connsiteY45" fmla="*/ 5175087 h 6227263"/>
              <a:gd name="connsiteX46" fmla="*/ 4888347 w 8636594"/>
              <a:gd name="connsiteY46" fmla="*/ 5143504 h 6227263"/>
              <a:gd name="connsiteX47" fmla="*/ 4916919 w 8636594"/>
              <a:gd name="connsiteY47" fmla="*/ 5111713 h 6227263"/>
              <a:gd name="connsiteX48" fmla="*/ 4945238 w 8636594"/>
              <a:gd name="connsiteY48" fmla="*/ 5079717 h 6227263"/>
              <a:gd name="connsiteX49" fmla="*/ 4973311 w 8636594"/>
              <a:gd name="connsiteY49" fmla="*/ 5047519 h 6227263"/>
              <a:gd name="connsiteX50" fmla="*/ 5001145 w 8636594"/>
              <a:gd name="connsiteY50" fmla="*/ 5015124 h 6227263"/>
              <a:gd name="connsiteX51" fmla="*/ 5028745 w 8636594"/>
              <a:gd name="connsiteY51" fmla="*/ 4982535 h 6227263"/>
              <a:gd name="connsiteX52" fmla="*/ 5056117 w 8636594"/>
              <a:gd name="connsiteY52" fmla="*/ 4949755 h 6227263"/>
              <a:gd name="connsiteX53" fmla="*/ 5083269 w 8636594"/>
              <a:gd name="connsiteY53" fmla="*/ 4916787 h 6227263"/>
              <a:gd name="connsiteX54" fmla="*/ 5110207 w 8636594"/>
              <a:gd name="connsiteY54" fmla="*/ 4883636 h 6227263"/>
              <a:gd name="connsiteX55" fmla="*/ 5136937 w 8636594"/>
              <a:gd name="connsiteY55" fmla="*/ 4850305 h 6227263"/>
              <a:gd name="connsiteX56" fmla="*/ 5163464 w 8636594"/>
              <a:gd name="connsiteY56" fmla="*/ 4816797 h 6227263"/>
              <a:gd name="connsiteX57" fmla="*/ 5215940 w 8636594"/>
              <a:gd name="connsiteY57" fmla="*/ 4749265 h 6227263"/>
              <a:gd name="connsiteX58" fmla="*/ 5267684 w 8636594"/>
              <a:gd name="connsiteY58" fmla="*/ 4681068 h 6227263"/>
              <a:gd name="connsiteX59" fmla="*/ 5318748 w 8636594"/>
              <a:gd name="connsiteY59" fmla="*/ 4612234 h 6227263"/>
              <a:gd name="connsiteX60" fmla="*/ 5369182 w 8636594"/>
              <a:gd name="connsiteY60" fmla="*/ 4542793 h 6227263"/>
              <a:gd name="connsiteX61" fmla="*/ 5419038 w 8636594"/>
              <a:gd name="connsiteY61" fmla="*/ 4472771 h 6227263"/>
              <a:gd name="connsiteX62" fmla="*/ 5468365 w 8636594"/>
              <a:gd name="connsiteY62" fmla="*/ 4402196 h 6227263"/>
              <a:gd name="connsiteX63" fmla="*/ 5517215 w 8636594"/>
              <a:gd name="connsiteY63" fmla="*/ 4331098 h 6227263"/>
              <a:gd name="connsiteX64" fmla="*/ 5565637 w 8636594"/>
              <a:gd name="connsiteY64" fmla="*/ 4259503 h 6227263"/>
              <a:gd name="connsiteX65" fmla="*/ 5613684 w 8636594"/>
              <a:gd name="connsiteY65" fmla="*/ 4187441 h 6227263"/>
              <a:gd name="connsiteX66" fmla="*/ 5685160 w 8636594"/>
              <a:gd name="connsiteY66" fmla="*/ 4078531 h 6227263"/>
              <a:gd name="connsiteX67" fmla="*/ 5756074 w 8636594"/>
              <a:gd name="connsiteY67" fmla="*/ 3968727 h 6227263"/>
              <a:gd name="connsiteX68" fmla="*/ 5873483 w 8636594"/>
              <a:gd name="connsiteY68" fmla="*/ 3783989 h 6227263"/>
              <a:gd name="connsiteX69" fmla="*/ 6203209 w 8636594"/>
              <a:gd name="connsiteY69" fmla="*/ 3258640 h 6227263"/>
              <a:gd name="connsiteX70" fmla="*/ 6299430 w 8636594"/>
              <a:gd name="connsiteY70" fmla="*/ 3107321 h 6227263"/>
              <a:gd name="connsiteX71" fmla="*/ 6372650 w 8636594"/>
              <a:gd name="connsiteY71" fmla="*/ 2993735 h 6227263"/>
              <a:gd name="connsiteX72" fmla="*/ 6453197 w 8636594"/>
              <a:gd name="connsiteY72" fmla="*/ 2869788 h 6227263"/>
              <a:gd name="connsiteX73" fmla="*/ 6564167 w 8636594"/>
              <a:gd name="connsiteY73" fmla="*/ 2696807 h 6227263"/>
              <a:gd name="connsiteX74" fmla="*/ 6976233 w 8636594"/>
              <a:gd name="connsiteY74" fmla="*/ 2045274 h 6227263"/>
              <a:gd name="connsiteX75" fmla="*/ 7086755 w 8636594"/>
              <a:gd name="connsiteY75" fmla="*/ 1872743 h 6227263"/>
              <a:gd name="connsiteX76" fmla="*/ 7170279 w 8636594"/>
              <a:gd name="connsiteY76" fmla="*/ 1744202 h 6227263"/>
              <a:gd name="connsiteX77" fmla="*/ 7226351 w 8636594"/>
              <a:gd name="connsiteY77" fmla="*/ 1659017 h 6227263"/>
              <a:gd name="connsiteX78" fmla="*/ 7282789 w 8636594"/>
              <a:gd name="connsiteY78" fmla="*/ 1574303 h 6227263"/>
              <a:gd name="connsiteX79" fmla="*/ 7339643 w 8636594"/>
              <a:gd name="connsiteY79" fmla="*/ 1490113 h 6227263"/>
              <a:gd name="connsiteX80" fmla="*/ 7396957 w 8636594"/>
              <a:gd name="connsiteY80" fmla="*/ 1406503 h 6227263"/>
              <a:gd name="connsiteX81" fmla="*/ 7454781 w 8636594"/>
              <a:gd name="connsiteY81" fmla="*/ 1323526 h 6227263"/>
              <a:gd name="connsiteX82" fmla="*/ 7513161 w 8636594"/>
              <a:gd name="connsiteY82" fmla="*/ 1241237 h 6227263"/>
              <a:gd name="connsiteX83" fmla="*/ 7572144 w 8636594"/>
              <a:gd name="connsiteY83" fmla="*/ 1159689 h 6227263"/>
              <a:gd name="connsiteX84" fmla="*/ 7601877 w 8636594"/>
              <a:gd name="connsiteY84" fmla="*/ 1119210 h 6227263"/>
              <a:gd name="connsiteX85" fmla="*/ 7631779 w 8636594"/>
              <a:gd name="connsiteY85" fmla="*/ 1078937 h 6227263"/>
              <a:gd name="connsiteX86" fmla="*/ 7661855 w 8636594"/>
              <a:gd name="connsiteY86" fmla="*/ 1038876 h 6227263"/>
              <a:gd name="connsiteX87" fmla="*/ 7692111 w 8636594"/>
              <a:gd name="connsiteY87" fmla="*/ 999035 h 6227263"/>
              <a:gd name="connsiteX88" fmla="*/ 7722554 w 8636594"/>
              <a:gd name="connsiteY88" fmla="*/ 959419 h 6227263"/>
              <a:gd name="connsiteX89" fmla="*/ 7753190 w 8636594"/>
              <a:gd name="connsiteY89" fmla="*/ 920037 h 6227263"/>
              <a:gd name="connsiteX90" fmla="*/ 7784023 w 8636594"/>
              <a:gd name="connsiteY90" fmla="*/ 880894 h 6227263"/>
              <a:gd name="connsiteX91" fmla="*/ 7815061 w 8636594"/>
              <a:gd name="connsiteY91" fmla="*/ 841997 h 6227263"/>
              <a:gd name="connsiteX92" fmla="*/ 7846308 w 8636594"/>
              <a:gd name="connsiteY92" fmla="*/ 803354 h 6227263"/>
              <a:gd name="connsiteX93" fmla="*/ 7877772 w 8636594"/>
              <a:gd name="connsiteY93" fmla="*/ 764970 h 6227263"/>
              <a:gd name="connsiteX94" fmla="*/ 7909458 w 8636594"/>
              <a:gd name="connsiteY94" fmla="*/ 726853 h 6227263"/>
              <a:gd name="connsiteX95" fmla="*/ 7941371 w 8636594"/>
              <a:gd name="connsiteY95" fmla="*/ 689010 h 6227263"/>
              <a:gd name="connsiteX96" fmla="*/ 7973518 w 8636594"/>
              <a:gd name="connsiteY96" fmla="*/ 651447 h 6227263"/>
              <a:gd name="connsiteX97" fmla="*/ 8005905 w 8636594"/>
              <a:gd name="connsiteY97" fmla="*/ 614171 h 6227263"/>
              <a:gd name="connsiteX98" fmla="*/ 8038538 w 8636594"/>
              <a:gd name="connsiteY98" fmla="*/ 577189 h 6227263"/>
              <a:gd name="connsiteX99" fmla="*/ 8071421 w 8636594"/>
              <a:gd name="connsiteY99" fmla="*/ 540507 h 6227263"/>
              <a:gd name="connsiteX100" fmla="*/ 8104563 w 8636594"/>
              <a:gd name="connsiteY100" fmla="*/ 504132 h 6227263"/>
              <a:gd name="connsiteX101" fmla="*/ 8137967 w 8636594"/>
              <a:gd name="connsiteY101" fmla="*/ 468072 h 6227263"/>
              <a:gd name="connsiteX102" fmla="*/ 8171641 w 8636594"/>
              <a:gd name="connsiteY102" fmla="*/ 432332 h 6227263"/>
              <a:gd name="connsiteX103" fmla="*/ 8205590 w 8636594"/>
              <a:gd name="connsiteY103" fmla="*/ 396920 h 6227263"/>
              <a:gd name="connsiteX104" fmla="*/ 8239820 w 8636594"/>
              <a:gd name="connsiteY104" fmla="*/ 361843 h 6227263"/>
              <a:gd name="connsiteX105" fmla="*/ 8274337 w 8636594"/>
              <a:gd name="connsiteY105" fmla="*/ 327107 h 6227263"/>
              <a:gd name="connsiteX106" fmla="*/ 8309147 w 8636594"/>
              <a:gd name="connsiteY106" fmla="*/ 292718 h 6227263"/>
              <a:gd name="connsiteX107" fmla="*/ 8344256 w 8636594"/>
              <a:gd name="connsiteY107" fmla="*/ 258685 h 6227263"/>
              <a:gd name="connsiteX108" fmla="*/ 8379669 w 8636594"/>
              <a:gd name="connsiteY108" fmla="*/ 225013 h 6227263"/>
              <a:gd name="connsiteX109" fmla="*/ 8415394 w 8636594"/>
              <a:gd name="connsiteY109" fmla="*/ 191709 h 6227263"/>
              <a:gd name="connsiteX110" fmla="*/ 8451434 w 8636594"/>
              <a:gd name="connsiteY110" fmla="*/ 158780 h 6227263"/>
              <a:gd name="connsiteX111" fmla="*/ 8487798 w 8636594"/>
              <a:gd name="connsiteY111" fmla="*/ 126233 h 6227263"/>
              <a:gd name="connsiteX112" fmla="*/ 8524489 w 8636594"/>
              <a:gd name="connsiteY112" fmla="*/ 94075 h 6227263"/>
              <a:gd name="connsiteX113" fmla="*/ 8561515 w 8636594"/>
              <a:gd name="connsiteY113" fmla="*/ 62312 h 6227263"/>
              <a:gd name="connsiteX114" fmla="*/ 8598881 w 8636594"/>
              <a:gd name="connsiteY114" fmla="*/ 30951 h 6227263"/>
              <a:gd name="connsiteX115" fmla="*/ 8636594 w 8636594"/>
              <a:gd name="connsiteY115" fmla="*/ 0 h 6227263"/>
              <a:gd name="connsiteX0" fmla="*/ 8636594 w 8636594"/>
              <a:gd name="connsiteY0" fmla="*/ 0 h 6206893"/>
              <a:gd name="connsiteX1" fmla="*/ 5293 w 8636594"/>
              <a:gd name="connsiteY1" fmla="*/ 0 h 6206893"/>
              <a:gd name="connsiteX2" fmla="*/ 0 w 8636594"/>
              <a:gd name="connsiteY2" fmla="*/ 5587843 h 6206893"/>
              <a:gd name="connsiteX3" fmla="*/ 1594033 w 8636594"/>
              <a:gd name="connsiteY3" fmla="*/ 5600057 h 6206893"/>
              <a:gd name="connsiteX4" fmla="*/ 1686068 w 8636594"/>
              <a:gd name="connsiteY4" fmla="*/ 5599745 h 6206893"/>
              <a:gd name="connsiteX5" fmla="*/ 3465680 w 8636594"/>
              <a:gd name="connsiteY5" fmla="*/ 6206893 h 6206893"/>
              <a:gd name="connsiteX6" fmla="*/ 3509548 w 8636594"/>
              <a:gd name="connsiteY6" fmla="*/ 6186174 h 6206893"/>
              <a:gd name="connsiteX7" fmla="*/ 3552910 w 8636594"/>
              <a:gd name="connsiteY7" fmla="*/ 6165110 h 6206893"/>
              <a:gd name="connsiteX8" fmla="*/ 3595773 w 8636594"/>
              <a:gd name="connsiteY8" fmla="*/ 6143704 h 6206893"/>
              <a:gd name="connsiteX9" fmla="*/ 3638142 w 8636594"/>
              <a:gd name="connsiteY9" fmla="*/ 6121960 h 6206893"/>
              <a:gd name="connsiteX10" fmla="*/ 3680024 w 8636594"/>
              <a:gd name="connsiteY10" fmla="*/ 6099881 h 6206893"/>
              <a:gd name="connsiteX11" fmla="*/ 3721426 w 8636594"/>
              <a:gd name="connsiteY11" fmla="*/ 6077471 h 6206893"/>
              <a:gd name="connsiteX12" fmla="*/ 3762353 w 8636594"/>
              <a:gd name="connsiteY12" fmla="*/ 6054733 h 6206893"/>
              <a:gd name="connsiteX13" fmla="*/ 3802812 w 8636594"/>
              <a:gd name="connsiteY13" fmla="*/ 6031671 h 6206893"/>
              <a:gd name="connsiteX14" fmla="*/ 3842810 w 8636594"/>
              <a:gd name="connsiteY14" fmla="*/ 6008288 h 6206893"/>
              <a:gd name="connsiteX15" fmla="*/ 3882352 w 8636594"/>
              <a:gd name="connsiteY15" fmla="*/ 5984588 h 6206893"/>
              <a:gd name="connsiteX16" fmla="*/ 3921445 w 8636594"/>
              <a:gd name="connsiteY16" fmla="*/ 5960574 h 6206893"/>
              <a:gd name="connsiteX17" fmla="*/ 3960096 w 8636594"/>
              <a:gd name="connsiteY17" fmla="*/ 5936250 h 6206893"/>
              <a:gd name="connsiteX18" fmla="*/ 3998311 w 8636594"/>
              <a:gd name="connsiteY18" fmla="*/ 5911619 h 6206893"/>
              <a:gd name="connsiteX19" fmla="*/ 4036095 w 8636594"/>
              <a:gd name="connsiteY19" fmla="*/ 5886685 h 6206893"/>
              <a:gd name="connsiteX20" fmla="*/ 4073456 w 8636594"/>
              <a:gd name="connsiteY20" fmla="*/ 5861452 h 6206893"/>
              <a:gd name="connsiteX21" fmla="*/ 4110400 w 8636594"/>
              <a:gd name="connsiteY21" fmla="*/ 5835922 h 6206893"/>
              <a:gd name="connsiteX22" fmla="*/ 4146933 w 8636594"/>
              <a:gd name="connsiteY22" fmla="*/ 5810100 h 6206893"/>
              <a:gd name="connsiteX23" fmla="*/ 4183061 w 8636594"/>
              <a:gd name="connsiteY23" fmla="*/ 5783988 h 6206893"/>
              <a:gd name="connsiteX24" fmla="*/ 4218791 w 8636594"/>
              <a:gd name="connsiteY24" fmla="*/ 5757591 h 6206893"/>
              <a:gd name="connsiteX25" fmla="*/ 4254129 w 8636594"/>
              <a:gd name="connsiteY25" fmla="*/ 5730912 h 6206893"/>
              <a:gd name="connsiteX26" fmla="*/ 4289081 w 8636594"/>
              <a:gd name="connsiteY26" fmla="*/ 5703955 h 6206893"/>
              <a:gd name="connsiteX27" fmla="*/ 4323654 w 8636594"/>
              <a:gd name="connsiteY27" fmla="*/ 5676722 h 6206893"/>
              <a:gd name="connsiteX28" fmla="*/ 4357854 w 8636594"/>
              <a:gd name="connsiteY28" fmla="*/ 5649218 h 6206893"/>
              <a:gd name="connsiteX29" fmla="*/ 4391688 w 8636594"/>
              <a:gd name="connsiteY29" fmla="*/ 5621446 h 6206893"/>
              <a:gd name="connsiteX30" fmla="*/ 4425162 w 8636594"/>
              <a:gd name="connsiteY30" fmla="*/ 5593409 h 6206893"/>
              <a:gd name="connsiteX31" fmla="*/ 4458281 w 8636594"/>
              <a:gd name="connsiteY31" fmla="*/ 5565111 h 6206893"/>
              <a:gd name="connsiteX32" fmla="*/ 4491053 w 8636594"/>
              <a:gd name="connsiteY32" fmla="*/ 5536556 h 6206893"/>
              <a:gd name="connsiteX33" fmla="*/ 4523484 w 8636594"/>
              <a:gd name="connsiteY33" fmla="*/ 5507747 h 6206893"/>
              <a:gd name="connsiteX34" fmla="*/ 4555580 w 8636594"/>
              <a:gd name="connsiteY34" fmla="*/ 5478687 h 6206893"/>
              <a:gd name="connsiteX35" fmla="*/ 4587347 w 8636594"/>
              <a:gd name="connsiteY35" fmla="*/ 5449380 h 6206893"/>
              <a:gd name="connsiteX36" fmla="*/ 4618793 w 8636594"/>
              <a:gd name="connsiteY36" fmla="*/ 5419830 h 6206893"/>
              <a:gd name="connsiteX37" fmla="*/ 4649922 w 8636594"/>
              <a:gd name="connsiteY37" fmla="*/ 5390040 h 6206893"/>
              <a:gd name="connsiteX38" fmla="*/ 4680742 w 8636594"/>
              <a:gd name="connsiteY38" fmla="*/ 5360014 h 6206893"/>
              <a:gd name="connsiteX39" fmla="*/ 4711259 w 8636594"/>
              <a:gd name="connsiteY39" fmla="*/ 5329755 h 6206893"/>
              <a:gd name="connsiteX40" fmla="*/ 4741478 w 8636594"/>
              <a:gd name="connsiteY40" fmla="*/ 5299266 h 6206893"/>
              <a:gd name="connsiteX41" fmla="*/ 4771408 w 8636594"/>
              <a:gd name="connsiteY41" fmla="*/ 5268551 h 6206893"/>
              <a:gd name="connsiteX42" fmla="*/ 4801053 w 8636594"/>
              <a:gd name="connsiteY42" fmla="*/ 5237614 h 6206893"/>
              <a:gd name="connsiteX43" fmla="*/ 4830420 w 8636594"/>
              <a:gd name="connsiteY43" fmla="*/ 5206458 h 6206893"/>
              <a:gd name="connsiteX44" fmla="*/ 4859516 w 8636594"/>
              <a:gd name="connsiteY44" fmla="*/ 5175087 h 6206893"/>
              <a:gd name="connsiteX45" fmla="*/ 4888347 w 8636594"/>
              <a:gd name="connsiteY45" fmla="*/ 5143504 h 6206893"/>
              <a:gd name="connsiteX46" fmla="*/ 4916919 w 8636594"/>
              <a:gd name="connsiteY46" fmla="*/ 5111713 h 6206893"/>
              <a:gd name="connsiteX47" fmla="*/ 4945238 w 8636594"/>
              <a:gd name="connsiteY47" fmla="*/ 5079717 h 6206893"/>
              <a:gd name="connsiteX48" fmla="*/ 4973311 w 8636594"/>
              <a:gd name="connsiteY48" fmla="*/ 5047519 h 6206893"/>
              <a:gd name="connsiteX49" fmla="*/ 5001145 w 8636594"/>
              <a:gd name="connsiteY49" fmla="*/ 5015124 h 6206893"/>
              <a:gd name="connsiteX50" fmla="*/ 5028745 w 8636594"/>
              <a:gd name="connsiteY50" fmla="*/ 4982535 h 6206893"/>
              <a:gd name="connsiteX51" fmla="*/ 5056117 w 8636594"/>
              <a:gd name="connsiteY51" fmla="*/ 4949755 h 6206893"/>
              <a:gd name="connsiteX52" fmla="*/ 5083269 w 8636594"/>
              <a:gd name="connsiteY52" fmla="*/ 4916787 h 6206893"/>
              <a:gd name="connsiteX53" fmla="*/ 5110207 w 8636594"/>
              <a:gd name="connsiteY53" fmla="*/ 4883636 h 6206893"/>
              <a:gd name="connsiteX54" fmla="*/ 5136937 w 8636594"/>
              <a:gd name="connsiteY54" fmla="*/ 4850305 h 6206893"/>
              <a:gd name="connsiteX55" fmla="*/ 5163464 w 8636594"/>
              <a:gd name="connsiteY55" fmla="*/ 4816797 h 6206893"/>
              <a:gd name="connsiteX56" fmla="*/ 5215940 w 8636594"/>
              <a:gd name="connsiteY56" fmla="*/ 4749265 h 6206893"/>
              <a:gd name="connsiteX57" fmla="*/ 5267684 w 8636594"/>
              <a:gd name="connsiteY57" fmla="*/ 4681068 h 6206893"/>
              <a:gd name="connsiteX58" fmla="*/ 5318748 w 8636594"/>
              <a:gd name="connsiteY58" fmla="*/ 4612234 h 6206893"/>
              <a:gd name="connsiteX59" fmla="*/ 5369182 w 8636594"/>
              <a:gd name="connsiteY59" fmla="*/ 4542793 h 6206893"/>
              <a:gd name="connsiteX60" fmla="*/ 5419038 w 8636594"/>
              <a:gd name="connsiteY60" fmla="*/ 4472771 h 6206893"/>
              <a:gd name="connsiteX61" fmla="*/ 5468365 w 8636594"/>
              <a:gd name="connsiteY61" fmla="*/ 4402196 h 6206893"/>
              <a:gd name="connsiteX62" fmla="*/ 5517215 w 8636594"/>
              <a:gd name="connsiteY62" fmla="*/ 4331098 h 6206893"/>
              <a:gd name="connsiteX63" fmla="*/ 5565637 w 8636594"/>
              <a:gd name="connsiteY63" fmla="*/ 4259503 h 6206893"/>
              <a:gd name="connsiteX64" fmla="*/ 5613684 w 8636594"/>
              <a:gd name="connsiteY64" fmla="*/ 4187441 h 6206893"/>
              <a:gd name="connsiteX65" fmla="*/ 5685160 w 8636594"/>
              <a:gd name="connsiteY65" fmla="*/ 4078531 h 6206893"/>
              <a:gd name="connsiteX66" fmla="*/ 5756074 w 8636594"/>
              <a:gd name="connsiteY66" fmla="*/ 3968727 h 6206893"/>
              <a:gd name="connsiteX67" fmla="*/ 5873483 w 8636594"/>
              <a:gd name="connsiteY67" fmla="*/ 3783989 h 6206893"/>
              <a:gd name="connsiteX68" fmla="*/ 6203209 w 8636594"/>
              <a:gd name="connsiteY68" fmla="*/ 3258640 h 6206893"/>
              <a:gd name="connsiteX69" fmla="*/ 6299430 w 8636594"/>
              <a:gd name="connsiteY69" fmla="*/ 3107321 h 6206893"/>
              <a:gd name="connsiteX70" fmla="*/ 6372650 w 8636594"/>
              <a:gd name="connsiteY70" fmla="*/ 2993735 h 6206893"/>
              <a:gd name="connsiteX71" fmla="*/ 6453197 w 8636594"/>
              <a:gd name="connsiteY71" fmla="*/ 2869788 h 6206893"/>
              <a:gd name="connsiteX72" fmla="*/ 6564167 w 8636594"/>
              <a:gd name="connsiteY72" fmla="*/ 2696807 h 6206893"/>
              <a:gd name="connsiteX73" fmla="*/ 6976233 w 8636594"/>
              <a:gd name="connsiteY73" fmla="*/ 2045274 h 6206893"/>
              <a:gd name="connsiteX74" fmla="*/ 7086755 w 8636594"/>
              <a:gd name="connsiteY74" fmla="*/ 1872743 h 6206893"/>
              <a:gd name="connsiteX75" fmla="*/ 7170279 w 8636594"/>
              <a:gd name="connsiteY75" fmla="*/ 1744202 h 6206893"/>
              <a:gd name="connsiteX76" fmla="*/ 7226351 w 8636594"/>
              <a:gd name="connsiteY76" fmla="*/ 1659017 h 6206893"/>
              <a:gd name="connsiteX77" fmla="*/ 7282789 w 8636594"/>
              <a:gd name="connsiteY77" fmla="*/ 1574303 h 6206893"/>
              <a:gd name="connsiteX78" fmla="*/ 7339643 w 8636594"/>
              <a:gd name="connsiteY78" fmla="*/ 1490113 h 6206893"/>
              <a:gd name="connsiteX79" fmla="*/ 7396957 w 8636594"/>
              <a:gd name="connsiteY79" fmla="*/ 1406503 h 6206893"/>
              <a:gd name="connsiteX80" fmla="*/ 7454781 w 8636594"/>
              <a:gd name="connsiteY80" fmla="*/ 1323526 h 6206893"/>
              <a:gd name="connsiteX81" fmla="*/ 7513161 w 8636594"/>
              <a:gd name="connsiteY81" fmla="*/ 1241237 h 6206893"/>
              <a:gd name="connsiteX82" fmla="*/ 7572144 w 8636594"/>
              <a:gd name="connsiteY82" fmla="*/ 1159689 h 6206893"/>
              <a:gd name="connsiteX83" fmla="*/ 7601877 w 8636594"/>
              <a:gd name="connsiteY83" fmla="*/ 1119210 h 6206893"/>
              <a:gd name="connsiteX84" fmla="*/ 7631779 w 8636594"/>
              <a:gd name="connsiteY84" fmla="*/ 1078937 h 6206893"/>
              <a:gd name="connsiteX85" fmla="*/ 7661855 w 8636594"/>
              <a:gd name="connsiteY85" fmla="*/ 1038876 h 6206893"/>
              <a:gd name="connsiteX86" fmla="*/ 7692111 w 8636594"/>
              <a:gd name="connsiteY86" fmla="*/ 999035 h 6206893"/>
              <a:gd name="connsiteX87" fmla="*/ 7722554 w 8636594"/>
              <a:gd name="connsiteY87" fmla="*/ 959419 h 6206893"/>
              <a:gd name="connsiteX88" fmla="*/ 7753190 w 8636594"/>
              <a:gd name="connsiteY88" fmla="*/ 920037 h 6206893"/>
              <a:gd name="connsiteX89" fmla="*/ 7784023 w 8636594"/>
              <a:gd name="connsiteY89" fmla="*/ 880894 h 6206893"/>
              <a:gd name="connsiteX90" fmla="*/ 7815061 w 8636594"/>
              <a:gd name="connsiteY90" fmla="*/ 841997 h 6206893"/>
              <a:gd name="connsiteX91" fmla="*/ 7846308 w 8636594"/>
              <a:gd name="connsiteY91" fmla="*/ 803354 h 6206893"/>
              <a:gd name="connsiteX92" fmla="*/ 7877772 w 8636594"/>
              <a:gd name="connsiteY92" fmla="*/ 764970 h 6206893"/>
              <a:gd name="connsiteX93" fmla="*/ 7909458 w 8636594"/>
              <a:gd name="connsiteY93" fmla="*/ 726853 h 6206893"/>
              <a:gd name="connsiteX94" fmla="*/ 7941371 w 8636594"/>
              <a:gd name="connsiteY94" fmla="*/ 689010 h 6206893"/>
              <a:gd name="connsiteX95" fmla="*/ 7973518 w 8636594"/>
              <a:gd name="connsiteY95" fmla="*/ 651447 h 6206893"/>
              <a:gd name="connsiteX96" fmla="*/ 8005905 w 8636594"/>
              <a:gd name="connsiteY96" fmla="*/ 614171 h 6206893"/>
              <a:gd name="connsiteX97" fmla="*/ 8038538 w 8636594"/>
              <a:gd name="connsiteY97" fmla="*/ 577189 h 6206893"/>
              <a:gd name="connsiteX98" fmla="*/ 8071421 w 8636594"/>
              <a:gd name="connsiteY98" fmla="*/ 540507 h 6206893"/>
              <a:gd name="connsiteX99" fmla="*/ 8104563 w 8636594"/>
              <a:gd name="connsiteY99" fmla="*/ 504132 h 6206893"/>
              <a:gd name="connsiteX100" fmla="*/ 8137967 w 8636594"/>
              <a:gd name="connsiteY100" fmla="*/ 468072 h 6206893"/>
              <a:gd name="connsiteX101" fmla="*/ 8171641 w 8636594"/>
              <a:gd name="connsiteY101" fmla="*/ 432332 h 6206893"/>
              <a:gd name="connsiteX102" fmla="*/ 8205590 w 8636594"/>
              <a:gd name="connsiteY102" fmla="*/ 396920 h 6206893"/>
              <a:gd name="connsiteX103" fmla="*/ 8239820 w 8636594"/>
              <a:gd name="connsiteY103" fmla="*/ 361843 h 6206893"/>
              <a:gd name="connsiteX104" fmla="*/ 8274337 w 8636594"/>
              <a:gd name="connsiteY104" fmla="*/ 327107 h 6206893"/>
              <a:gd name="connsiteX105" fmla="*/ 8309147 w 8636594"/>
              <a:gd name="connsiteY105" fmla="*/ 292718 h 6206893"/>
              <a:gd name="connsiteX106" fmla="*/ 8344256 w 8636594"/>
              <a:gd name="connsiteY106" fmla="*/ 258685 h 6206893"/>
              <a:gd name="connsiteX107" fmla="*/ 8379669 w 8636594"/>
              <a:gd name="connsiteY107" fmla="*/ 225013 h 6206893"/>
              <a:gd name="connsiteX108" fmla="*/ 8415394 w 8636594"/>
              <a:gd name="connsiteY108" fmla="*/ 191709 h 6206893"/>
              <a:gd name="connsiteX109" fmla="*/ 8451434 w 8636594"/>
              <a:gd name="connsiteY109" fmla="*/ 158780 h 6206893"/>
              <a:gd name="connsiteX110" fmla="*/ 8487798 w 8636594"/>
              <a:gd name="connsiteY110" fmla="*/ 126233 h 6206893"/>
              <a:gd name="connsiteX111" fmla="*/ 8524489 w 8636594"/>
              <a:gd name="connsiteY111" fmla="*/ 94075 h 6206893"/>
              <a:gd name="connsiteX112" fmla="*/ 8561515 w 8636594"/>
              <a:gd name="connsiteY112" fmla="*/ 62312 h 6206893"/>
              <a:gd name="connsiteX113" fmla="*/ 8598881 w 8636594"/>
              <a:gd name="connsiteY113" fmla="*/ 30951 h 6206893"/>
              <a:gd name="connsiteX114" fmla="*/ 8636594 w 8636594"/>
              <a:gd name="connsiteY114" fmla="*/ 0 h 6206893"/>
              <a:gd name="connsiteX0" fmla="*/ 8636594 w 8636594"/>
              <a:gd name="connsiteY0" fmla="*/ 0 h 6186174"/>
              <a:gd name="connsiteX1" fmla="*/ 5293 w 8636594"/>
              <a:gd name="connsiteY1" fmla="*/ 0 h 6186174"/>
              <a:gd name="connsiteX2" fmla="*/ 0 w 8636594"/>
              <a:gd name="connsiteY2" fmla="*/ 5587843 h 6186174"/>
              <a:gd name="connsiteX3" fmla="*/ 1594033 w 8636594"/>
              <a:gd name="connsiteY3" fmla="*/ 5600057 h 6186174"/>
              <a:gd name="connsiteX4" fmla="*/ 1686068 w 8636594"/>
              <a:gd name="connsiteY4" fmla="*/ 5599745 h 6186174"/>
              <a:gd name="connsiteX5" fmla="*/ 3509548 w 8636594"/>
              <a:gd name="connsiteY5" fmla="*/ 6186174 h 6186174"/>
              <a:gd name="connsiteX6" fmla="*/ 3552910 w 8636594"/>
              <a:gd name="connsiteY6" fmla="*/ 6165110 h 6186174"/>
              <a:gd name="connsiteX7" fmla="*/ 3595773 w 8636594"/>
              <a:gd name="connsiteY7" fmla="*/ 6143704 h 6186174"/>
              <a:gd name="connsiteX8" fmla="*/ 3638142 w 8636594"/>
              <a:gd name="connsiteY8" fmla="*/ 6121960 h 6186174"/>
              <a:gd name="connsiteX9" fmla="*/ 3680024 w 8636594"/>
              <a:gd name="connsiteY9" fmla="*/ 6099881 h 6186174"/>
              <a:gd name="connsiteX10" fmla="*/ 3721426 w 8636594"/>
              <a:gd name="connsiteY10" fmla="*/ 6077471 h 6186174"/>
              <a:gd name="connsiteX11" fmla="*/ 3762353 w 8636594"/>
              <a:gd name="connsiteY11" fmla="*/ 6054733 h 6186174"/>
              <a:gd name="connsiteX12" fmla="*/ 3802812 w 8636594"/>
              <a:gd name="connsiteY12" fmla="*/ 6031671 h 6186174"/>
              <a:gd name="connsiteX13" fmla="*/ 3842810 w 8636594"/>
              <a:gd name="connsiteY13" fmla="*/ 6008288 h 6186174"/>
              <a:gd name="connsiteX14" fmla="*/ 3882352 w 8636594"/>
              <a:gd name="connsiteY14" fmla="*/ 5984588 h 6186174"/>
              <a:gd name="connsiteX15" fmla="*/ 3921445 w 8636594"/>
              <a:gd name="connsiteY15" fmla="*/ 5960574 h 6186174"/>
              <a:gd name="connsiteX16" fmla="*/ 3960096 w 8636594"/>
              <a:gd name="connsiteY16" fmla="*/ 5936250 h 6186174"/>
              <a:gd name="connsiteX17" fmla="*/ 3998311 w 8636594"/>
              <a:gd name="connsiteY17" fmla="*/ 5911619 h 6186174"/>
              <a:gd name="connsiteX18" fmla="*/ 4036095 w 8636594"/>
              <a:gd name="connsiteY18" fmla="*/ 5886685 h 6186174"/>
              <a:gd name="connsiteX19" fmla="*/ 4073456 w 8636594"/>
              <a:gd name="connsiteY19" fmla="*/ 5861452 h 6186174"/>
              <a:gd name="connsiteX20" fmla="*/ 4110400 w 8636594"/>
              <a:gd name="connsiteY20" fmla="*/ 5835922 h 6186174"/>
              <a:gd name="connsiteX21" fmla="*/ 4146933 w 8636594"/>
              <a:gd name="connsiteY21" fmla="*/ 5810100 h 6186174"/>
              <a:gd name="connsiteX22" fmla="*/ 4183061 w 8636594"/>
              <a:gd name="connsiteY22" fmla="*/ 5783988 h 6186174"/>
              <a:gd name="connsiteX23" fmla="*/ 4218791 w 8636594"/>
              <a:gd name="connsiteY23" fmla="*/ 5757591 h 6186174"/>
              <a:gd name="connsiteX24" fmla="*/ 4254129 w 8636594"/>
              <a:gd name="connsiteY24" fmla="*/ 5730912 h 6186174"/>
              <a:gd name="connsiteX25" fmla="*/ 4289081 w 8636594"/>
              <a:gd name="connsiteY25" fmla="*/ 5703955 h 6186174"/>
              <a:gd name="connsiteX26" fmla="*/ 4323654 w 8636594"/>
              <a:gd name="connsiteY26" fmla="*/ 5676722 h 6186174"/>
              <a:gd name="connsiteX27" fmla="*/ 4357854 w 8636594"/>
              <a:gd name="connsiteY27" fmla="*/ 5649218 h 6186174"/>
              <a:gd name="connsiteX28" fmla="*/ 4391688 w 8636594"/>
              <a:gd name="connsiteY28" fmla="*/ 5621446 h 6186174"/>
              <a:gd name="connsiteX29" fmla="*/ 4425162 w 8636594"/>
              <a:gd name="connsiteY29" fmla="*/ 5593409 h 6186174"/>
              <a:gd name="connsiteX30" fmla="*/ 4458281 w 8636594"/>
              <a:gd name="connsiteY30" fmla="*/ 5565111 h 6186174"/>
              <a:gd name="connsiteX31" fmla="*/ 4491053 w 8636594"/>
              <a:gd name="connsiteY31" fmla="*/ 5536556 h 6186174"/>
              <a:gd name="connsiteX32" fmla="*/ 4523484 w 8636594"/>
              <a:gd name="connsiteY32" fmla="*/ 5507747 h 6186174"/>
              <a:gd name="connsiteX33" fmla="*/ 4555580 w 8636594"/>
              <a:gd name="connsiteY33" fmla="*/ 5478687 h 6186174"/>
              <a:gd name="connsiteX34" fmla="*/ 4587347 w 8636594"/>
              <a:gd name="connsiteY34" fmla="*/ 5449380 h 6186174"/>
              <a:gd name="connsiteX35" fmla="*/ 4618793 w 8636594"/>
              <a:gd name="connsiteY35" fmla="*/ 5419830 h 6186174"/>
              <a:gd name="connsiteX36" fmla="*/ 4649922 w 8636594"/>
              <a:gd name="connsiteY36" fmla="*/ 5390040 h 6186174"/>
              <a:gd name="connsiteX37" fmla="*/ 4680742 w 8636594"/>
              <a:gd name="connsiteY37" fmla="*/ 5360014 h 6186174"/>
              <a:gd name="connsiteX38" fmla="*/ 4711259 w 8636594"/>
              <a:gd name="connsiteY38" fmla="*/ 5329755 h 6186174"/>
              <a:gd name="connsiteX39" fmla="*/ 4741478 w 8636594"/>
              <a:gd name="connsiteY39" fmla="*/ 5299266 h 6186174"/>
              <a:gd name="connsiteX40" fmla="*/ 4771408 w 8636594"/>
              <a:gd name="connsiteY40" fmla="*/ 5268551 h 6186174"/>
              <a:gd name="connsiteX41" fmla="*/ 4801053 w 8636594"/>
              <a:gd name="connsiteY41" fmla="*/ 5237614 h 6186174"/>
              <a:gd name="connsiteX42" fmla="*/ 4830420 w 8636594"/>
              <a:gd name="connsiteY42" fmla="*/ 5206458 h 6186174"/>
              <a:gd name="connsiteX43" fmla="*/ 4859516 w 8636594"/>
              <a:gd name="connsiteY43" fmla="*/ 5175087 h 6186174"/>
              <a:gd name="connsiteX44" fmla="*/ 4888347 w 8636594"/>
              <a:gd name="connsiteY44" fmla="*/ 5143504 h 6186174"/>
              <a:gd name="connsiteX45" fmla="*/ 4916919 w 8636594"/>
              <a:gd name="connsiteY45" fmla="*/ 5111713 h 6186174"/>
              <a:gd name="connsiteX46" fmla="*/ 4945238 w 8636594"/>
              <a:gd name="connsiteY46" fmla="*/ 5079717 h 6186174"/>
              <a:gd name="connsiteX47" fmla="*/ 4973311 w 8636594"/>
              <a:gd name="connsiteY47" fmla="*/ 5047519 h 6186174"/>
              <a:gd name="connsiteX48" fmla="*/ 5001145 w 8636594"/>
              <a:gd name="connsiteY48" fmla="*/ 5015124 h 6186174"/>
              <a:gd name="connsiteX49" fmla="*/ 5028745 w 8636594"/>
              <a:gd name="connsiteY49" fmla="*/ 4982535 h 6186174"/>
              <a:gd name="connsiteX50" fmla="*/ 5056117 w 8636594"/>
              <a:gd name="connsiteY50" fmla="*/ 4949755 h 6186174"/>
              <a:gd name="connsiteX51" fmla="*/ 5083269 w 8636594"/>
              <a:gd name="connsiteY51" fmla="*/ 4916787 h 6186174"/>
              <a:gd name="connsiteX52" fmla="*/ 5110207 w 8636594"/>
              <a:gd name="connsiteY52" fmla="*/ 4883636 h 6186174"/>
              <a:gd name="connsiteX53" fmla="*/ 5136937 w 8636594"/>
              <a:gd name="connsiteY53" fmla="*/ 4850305 h 6186174"/>
              <a:gd name="connsiteX54" fmla="*/ 5163464 w 8636594"/>
              <a:gd name="connsiteY54" fmla="*/ 4816797 h 6186174"/>
              <a:gd name="connsiteX55" fmla="*/ 5215940 w 8636594"/>
              <a:gd name="connsiteY55" fmla="*/ 4749265 h 6186174"/>
              <a:gd name="connsiteX56" fmla="*/ 5267684 w 8636594"/>
              <a:gd name="connsiteY56" fmla="*/ 4681068 h 6186174"/>
              <a:gd name="connsiteX57" fmla="*/ 5318748 w 8636594"/>
              <a:gd name="connsiteY57" fmla="*/ 4612234 h 6186174"/>
              <a:gd name="connsiteX58" fmla="*/ 5369182 w 8636594"/>
              <a:gd name="connsiteY58" fmla="*/ 4542793 h 6186174"/>
              <a:gd name="connsiteX59" fmla="*/ 5419038 w 8636594"/>
              <a:gd name="connsiteY59" fmla="*/ 4472771 h 6186174"/>
              <a:gd name="connsiteX60" fmla="*/ 5468365 w 8636594"/>
              <a:gd name="connsiteY60" fmla="*/ 4402196 h 6186174"/>
              <a:gd name="connsiteX61" fmla="*/ 5517215 w 8636594"/>
              <a:gd name="connsiteY61" fmla="*/ 4331098 h 6186174"/>
              <a:gd name="connsiteX62" fmla="*/ 5565637 w 8636594"/>
              <a:gd name="connsiteY62" fmla="*/ 4259503 h 6186174"/>
              <a:gd name="connsiteX63" fmla="*/ 5613684 w 8636594"/>
              <a:gd name="connsiteY63" fmla="*/ 4187441 h 6186174"/>
              <a:gd name="connsiteX64" fmla="*/ 5685160 w 8636594"/>
              <a:gd name="connsiteY64" fmla="*/ 4078531 h 6186174"/>
              <a:gd name="connsiteX65" fmla="*/ 5756074 w 8636594"/>
              <a:gd name="connsiteY65" fmla="*/ 3968727 h 6186174"/>
              <a:gd name="connsiteX66" fmla="*/ 5873483 w 8636594"/>
              <a:gd name="connsiteY66" fmla="*/ 3783989 h 6186174"/>
              <a:gd name="connsiteX67" fmla="*/ 6203209 w 8636594"/>
              <a:gd name="connsiteY67" fmla="*/ 3258640 h 6186174"/>
              <a:gd name="connsiteX68" fmla="*/ 6299430 w 8636594"/>
              <a:gd name="connsiteY68" fmla="*/ 3107321 h 6186174"/>
              <a:gd name="connsiteX69" fmla="*/ 6372650 w 8636594"/>
              <a:gd name="connsiteY69" fmla="*/ 2993735 h 6186174"/>
              <a:gd name="connsiteX70" fmla="*/ 6453197 w 8636594"/>
              <a:gd name="connsiteY70" fmla="*/ 2869788 h 6186174"/>
              <a:gd name="connsiteX71" fmla="*/ 6564167 w 8636594"/>
              <a:gd name="connsiteY71" fmla="*/ 2696807 h 6186174"/>
              <a:gd name="connsiteX72" fmla="*/ 6976233 w 8636594"/>
              <a:gd name="connsiteY72" fmla="*/ 2045274 h 6186174"/>
              <a:gd name="connsiteX73" fmla="*/ 7086755 w 8636594"/>
              <a:gd name="connsiteY73" fmla="*/ 1872743 h 6186174"/>
              <a:gd name="connsiteX74" fmla="*/ 7170279 w 8636594"/>
              <a:gd name="connsiteY74" fmla="*/ 1744202 h 6186174"/>
              <a:gd name="connsiteX75" fmla="*/ 7226351 w 8636594"/>
              <a:gd name="connsiteY75" fmla="*/ 1659017 h 6186174"/>
              <a:gd name="connsiteX76" fmla="*/ 7282789 w 8636594"/>
              <a:gd name="connsiteY76" fmla="*/ 1574303 h 6186174"/>
              <a:gd name="connsiteX77" fmla="*/ 7339643 w 8636594"/>
              <a:gd name="connsiteY77" fmla="*/ 1490113 h 6186174"/>
              <a:gd name="connsiteX78" fmla="*/ 7396957 w 8636594"/>
              <a:gd name="connsiteY78" fmla="*/ 1406503 h 6186174"/>
              <a:gd name="connsiteX79" fmla="*/ 7454781 w 8636594"/>
              <a:gd name="connsiteY79" fmla="*/ 1323526 h 6186174"/>
              <a:gd name="connsiteX80" fmla="*/ 7513161 w 8636594"/>
              <a:gd name="connsiteY80" fmla="*/ 1241237 h 6186174"/>
              <a:gd name="connsiteX81" fmla="*/ 7572144 w 8636594"/>
              <a:gd name="connsiteY81" fmla="*/ 1159689 h 6186174"/>
              <a:gd name="connsiteX82" fmla="*/ 7601877 w 8636594"/>
              <a:gd name="connsiteY82" fmla="*/ 1119210 h 6186174"/>
              <a:gd name="connsiteX83" fmla="*/ 7631779 w 8636594"/>
              <a:gd name="connsiteY83" fmla="*/ 1078937 h 6186174"/>
              <a:gd name="connsiteX84" fmla="*/ 7661855 w 8636594"/>
              <a:gd name="connsiteY84" fmla="*/ 1038876 h 6186174"/>
              <a:gd name="connsiteX85" fmla="*/ 7692111 w 8636594"/>
              <a:gd name="connsiteY85" fmla="*/ 999035 h 6186174"/>
              <a:gd name="connsiteX86" fmla="*/ 7722554 w 8636594"/>
              <a:gd name="connsiteY86" fmla="*/ 959419 h 6186174"/>
              <a:gd name="connsiteX87" fmla="*/ 7753190 w 8636594"/>
              <a:gd name="connsiteY87" fmla="*/ 920037 h 6186174"/>
              <a:gd name="connsiteX88" fmla="*/ 7784023 w 8636594"/>
              <a:gd name="connsiteY88" fmla="*/ 880894 h 6186174"/>
              <a:gd name="connsiteX89" fmla="*/ 7815061 w 8636594"/>
              <a:gd name="connsiteY89" fmla="*/ 841997 h 6186174"/>
              <a:gd name="connsiteX90" fmla="*/ 7846308 w 8636594"/>
              <a:gd name="connsiteY90" fmla="*/ 803354 h 6186174"/>
              <a:gd name="connsiteX91" fmla="*/ 7877772 w 8636594"/>
              <a:gd name="connsiteY91" fmla="*/ 764970 h 6186174"/>
              <a:gd name="connsiteX92" fmla="*/ 7909458 w 8636594"/>
              <a:gd name="connsiteY92" fmla="*/ 726853 h 6186174"/>
              <a:gd name="connsiteX93" fmla="*/ 7941371 w 8636594"/>
              <a:gd name="connsiteY93" fmla="*/ 689010 h 6186174"/>
              <a:gd name="connsiteX94" fmla="*/ 7973518 w 8636594"/>
              <a:gd name="connsiteY94" fmla="*/ 651447 h 6186174"/>
              <a:gd name="connsiteX95" fmla="*/ 8005905 w 8636594"/>
              <a:gd name="connsiteY95" fmla="*/ 614171 h 6186174"/>
              <a:gd name="connsiteX96" fmla="*/ 8038538 w 8636594"/>
              <a:gd name="connsiteY96" fmla="*/ 577189 h 6186174"/>
              <a:gd name="connsiteX97" fmla="*/ 8071421 w 8636594"/>
              <a:gd name="connsiteY97" fmla="*/ 540507 h 6186174"/>
              <a:gd name="connsiteX98" fmla="*/ 8104563 w 8636594"/>
              <a:gd name="connsiteY98" fmla="*/ 504132 h 6186174"/>
              <a:gd name="connsiteX99" fmla="*/ 8137967 w 8636594"/>
              <a:gd name="connsiteY99" fmla="*/ 468072 h 6186174"/>
              <a:gd name="connsiteX100" fmla="*/ 8171641 w 8636594"/>
              <a:gd name="connsiteY100" fmla="*/ 432332 h 6186174"/>
              <a:gd name="connsiteX101" fmla="*/ 8205590 w 8636594"/>
              <a:gd name="connsiteY101" fmla="*/ 396920 h 6186174"/>
              <a:gd name="connsiteX102" fmla="*/ 8239820 w 8636594"/>
              <a:gd name="connsiteY102" fmla="*/ 361843 h 6186174"/>
              <a:gd name="connsiteX103" fmla="*/ 8274337 w 8636594"/>
              <a:gd name="connsiteY103" fmla="*/ 327107 h 6186174"/>
              <a:gd name="connsiteX104" fmla="*/ 8309147 w 8636594"/>
              <a:gd name="connsiteY104" fmla="*/ 292718 h 6186174"/>
              <a:gd name="connsiteX105" fmla="*/ 8344256 w 8636594"/>
              <a:gd name="connsiteY105" fmla="*/ 258685 h 6186174"/>
              <a:gd name="connsiteX106" fmla="*/ 8379669 w 8636594"/>
              <a:gd name="connsiteY106" fmla="*/ 225013 h 6186174"/>
              <a:gd name="connsiteX107" fmla="*/ 8415394 w 8636594"/>
              <a:gd name="connsiteY107" fmla="*/ 191709 h 6186174"/>
              <a:gd name="connsiteX108" fmla="*/ 8451434 w 8636594"/>
              <a:gd name="connsiteY108" fmla="*/ 158780 h 6186174"/>
              <a:gd name="connsiteX109" fmla="*/ 8487798 w 8636594"/>
              <a:gd name="connsiteY109" fmla="*/ 126233 h 6186174"/>
              <a:gd name="connsiteX110" fmla="*/ 8524489 w 8636594"/>
              <a:gd name="connsiteY110" fmla="*/ 94075 h 6186174"/>
              <a:gd name="connsiteX111" fmla="*/ 8561515 w 8636594"/>
              <a:gd name="connsiteY111" fmla="*/ 62312 h 6186174"/>
              <a:gd name="connsiteX112" fmla="*/ 8598881 w 8636594"/>
              <a:gd name="connsiteY112" fmla="*/ 30951 h 6186174"/>
              <a:gd name="connsiteX113" fmla="*/ 8636594 w 8636594"/>
              <a:gd name="connsiteY113" fmla="*/ 0 h 6186174"/>
              <a:gd name="connsiteX0" fmla="*/ 8636594 w 8636594"/>
              <a:gd name="connsiteY0" fmla="*/ 0 h 6165110"/>
              <a:gd name="connsiteX1" fmla="*/ 5293 w 8636594"/>
              <a:gd name="connsiteY1" fmla="*/ 0 h 6165110"/>
              <a:gd name="connsiteX2" fmla="*/ 0 w 8636594"/>
              <a:gd name="connsiteY2" fmla="*/ 5587843 h 6165110"/>
              <a:gd name="connsiteX3" fmla="*/ 1594033 w 8636594"/>
              <a:gd name="connsiteY3" fmla="*/ 5600057 h 6165110"/>
              <a:gd name="connsiteX4" fmla="*/ 1686068 w 8636594"/>
              <a:gd name="connsiteY4" fmla="*/ 5599745 h 6165110"/>
              <a:gd name="connsiteX5" fmla="*/ 3552910 w 8636594"/>
              <a:gd name="connsiteY5" fmla="*/ 6165110 h 6165110"/>
              <a:gd name="connsiteX6" fmla="*/ 3595773 w 8636594"/>
              <a:gd name="connsiteY6" fmla="*/ 6143704 h 6165110"/>
              <a:gd name="connsiteX7" fmla="*/ 3638142 w 8636594"/>
              <a:gd name="connsiteY7" fmla="*/ 6121960 h 6165110"/>
              <a:gd name="connsiteX8" fmla="*/ 3680024 w 8636594"/>
              <a:gd name="connsiteY8" fmla="*/ 6099881 h 6165110"/>
              <a:gd name="connsiteX9" fmla="*/ 3721426 w 8636594"/>
              <a:gd name="connsiteY9" fmla="*/ 6077471 h 6165110"/>
              <a:gd name="connsiteX10" fmla="*/ 3762353 w 8636594"/>
              <a:gd name="connsiteY10" fmla="*/ 6054733 h 6165110"/>
              <a:gd name="connsiteX11" fmla="*/ 3802812 w 8636594"/>
              <a:gd name="connsiteY11" fmla="*/ 6031671 h 6165110"/>
              <a:gd name="connsiteX12" fmla="*/ 3842810 w 8636594"/>
              <a:gd name="connsiteY12" fmla="*/ 6008288 h 6165110"/>
              <a:gd name="connsiteX13" fmla="*/ 3882352 w 8636594"/>
              <a:gd name="connsiteY13" fmla="*/ 5984588 h 6165110"/>
              <a:gd name="connsiteX14" fmla="*/ 3921445 w 8636594"/>
              <a:gd name="connsiteY14" fmla="*/ 5960574 h 6165110"/>
              <a:gd name="connsiteX15" fmla="*/ 3960096 w 8636594"/>
              <a:gd name="connsiteY15" fmla="*/ 5936250 h 6165110"/>
              <a:gd name="connsiteX16" fmla="*/ 3998311 w 8636594"/>
              <a:gd name="connsiteY16" fmla="*/ 5911619 h 6165110"/>
              <a:gd name="connsiteX17" fmla="*/ 4036095 w 8636594"/>
              <a:gd name="connsiteY17" fmla="*/ 5886685 h 6165110"/>
              <a:gd name="connsiteX18" fmla="*/ 4073456 w 8636594"/>
              <a:gd name="connsiteY18" fmla="*/ 5861452 h 6165110"/>
              <a:gd name="connsiteX19" fmla="*/ 4110400 w 8636594"/>
              <a:gd name="connsiteY19" fmla="*/ 5835922 h 6165110"/>
              <a:gd name="connsiteX20" fmla="*/ 4146933 w 8636594"/>
              <a:gd name="connsiteY20" fmla="*/ 5810100 h 6165110"/>
              <a:gd name="connsiteX21" fmla="*/ 4183061 w 8636594"/>
              <a:gd name="connsiteY21" fmla="*/ 5783988 h 6165110"/>
              <a:gd name="connsiteX22" fmla="*/ 4218791 w 8636594"/>
              <a:gd name="connsiteY22" fmla="*/ 5757591 h 6165110"/>
              <a:gd name="connsiteX23" fmla="*/ 4254129 w 8636594"/>
              <a:gd name="connsiteY23" fmla="*/ 5730912 h 6165110"/>
              <a:gd name="connsiteX24" fmla="*/ 4289081 w 8636594"/>
              <a:gd name="connsiteY24" fmla="*/ 5703955 h 6165110"/>
              <a:gd name="connsiteX25" fmla="*/ 4323654 w 8636594"/>
              <a:gd name="connsiteY25" fmla="*/ 5676722 h 6165110"/>
              <a:gd name="connsiteX26" fmla="*/ 4357854 w 8636594"/>
              <a:gd name="connsiteY26" fmla="*/ 5649218 h 6165110"/>
              <a:gd name="connsiteX27" fmla="*/ 4391688 w 8636594"/>
              <a:gd name="connsiteY27" fmla="*/ 5621446 h 6165110"/>
              <a:gd name="connsiteX28" fmla="*/ 4425162 w 8636594"/>
              <a:gd name="connsiteY28" fmla="*/ 5593409 h 6165110"/>
              <a:gd name="connsiteX29" fmla="*/ 4458281 w 8636594"/>
              <a:gd name="connsiteY29" fmla="*/ 5565111 h 6165110"/>
              <a:gd name="connsiteX30" fmla="*/ 4491053 w 8636594"/>
              <a:gd name="connsiteY30" fmla="*/ 5536556 h 6165110"/>
              <a:gd name="connsiteX31" fmla="*/ 4523484 w 8636594"/>
              <a:gd name="connsiteY31" fmla="*/ 5507747 h 6165110"/>
              <a:gd name="connsiteX32" fmla="*/ 4555580 w 8636594"/>
              <a:gd name="connsiteY32" fmla="*/ 5478687 h 6165110"/>
              <a:gd name="connsiteX33" fmla="*/ 4587347 w 8636594"/>
              <a:gd name="connsiteY33" fmla="*/ 5449380 h 6165110"/>
              <a:gd name="connsiteX34" fmla="*/ 4618793 w 8636594"/>
              <a:gd name="connsiteY34" fmla="*/ 5419830 h 6165110"/>
              <a:gd name="connsiteX35" fmla="*/ 4649922 w 8636594"/>
              <a:gd name="connsiteY35" fmla="*/ 5390040 h 6165110"/>
              <a:gd name="connsiteX36" fmla="*/ 4680742 w 8636594"/>
              <a:gd name="connsiteY36" fmla="*/ 5360014 h 6165110"/>
              <a:gd name="connsiteX37" fmla="*/ 4711259 w 8636594"/>
              <a:gd name="connsiteY37" fmla="*/ 5329755 h 6165110"/>
              <a:gd name="connsiteX38" fmla="*/ 4741478 w 8636594"/>
              <a:gd name="connsiteY38" fmla="*/ 5299266 h 6165110"/>
              <a:gd name="connsiteX39" fmla="*/ 4771408 w 8636594"/>
              <a:gd name="connsiteY39" fmla="*/ 5268551 h 6165110"/>
              <a:gd name="connsiteX40" fmla="*/ 4801053 w 8636594"/>
              <a:gd name="connsiteY40" fmla="*/ 5237614 h 6165110"/>
              <a:gd name="connsiteX41" fmla="*/ 4830420 w 8636594"/>
              <a:gd name="connsiteY41" fmla="*/ 5206458 h 6165110"/>
              <a:gd name="connsiteX42" fmla="*/ 4859516 w 8636594"/>
              <a:gd name="connsiteY42" fmla="*/ 5175087 h 6165110"/>
              <a:gd name="connsiteX43" fmla="*/ 4888347 w 8636594"/>
              <a:gd name="connsiteY43" fmla="*/ 5143504 h 6165110"/>
              <a:gd name="connsiteX44" fmla="*/ 4916919 w 8636594"/>
              <a:gd name="connsiteY44" fmla="*/ 5111713 h 6165110"/>
              <a:gd name="connsiteX45" fmla="*/ 4945238 w 8636594"/>
              <a:gd name="connsiteY45" fmla="*/ 5079717 h 6165110"/>
              <a:gd name="connsiteX46" fmla="*/ 4973311 w 8636594"/>
              <a:gd name="connsiteY46" fmla="*/ 5047519 h 6165110"/>
              <a:gd name="connsiteX47" fmla="*/ 5001145 w 8636594"/>
              <a:gd name="connsiteY47" fmla="*/ 5015124 h 6165110"/>
              <a:gd name="connsiteX48" fmla="*/ 5028745 w 8636594"/>
              <a:gd name="connsiteY48" fmla="*/ 4982535 h 6165110"/>
              <a:gd name="connsiteX49" fmla="*/ 5056117 w 8636594"/>
              <a:gd name="connsiteY49" fmla="*/ 4949755 h 6165110"/>
              <a:gd name="connsiteX50" fmla="*/ 5083269 w 8636594"/>
              <a:gd name="connsiteY50" fmla="*/ 4916787 h 6165110"/>
              <a:gd name="connsiteX51" fmla="*/ 5110207 w 8636594"/>
              <a:gd name="connsiteY51" fmla="*/ 4883636 h 6165110"/>
              <a:gd name="connsiteX52" fmla="*/ 5136937 w 8636594"/>
              <a:gd name="connsiteY52" fmla="*/ 4850305 h 6165110"/>
              <a:gd name="connsiteX53" fmla="*/ 5163464 w 8636594"/>
              <a:gd name="connsiteY53" fmla="*/ 4816797 h 6165110"/>
              <a:gd name="connsiteX54" fmla="*/ 5215940 w 8636594"/>
              <a:gd name="connsiteY54" fmla="*/ 4749265 h 6165110"/>
              <a:gd name="connsiteX55" fmla="*/ 5267684 w 8636594"/>
              <a:gd name="connsiteY55" fmla="*/ 4681068 h 6165110"/>
              <a:gd name="connsiteX56" fmla="*/ 5318748 w 8636594"/>
              <a:gd name="connsiteY56" fmla="*/ 4612234 h 6165110"/>
              <a:gd name="connsiteX57" fmla="*/ 5369182 w 8636594"/>
              <a:gd name="connsiteY57" fmla="*/ 4542793 h 6165110"/>
              <a:gd name="connsiteX58" fmla="*/ 5419038 w 8636594"/>
              <a:gd name="connsiteY58" fmla="*/ 4472771 h 6165110"/>
              <a:gd name="connsiteX59" fmla="*/ 5468365 w 8636594"/>
              <a:gd name="connsiteY59" fmla="*/ 4402196 h 6165110"/>
              <a:gd name="connsiteX60" fmla="*/ 5517215 w 8636594"/>
              <a:gd name="connsiteY60" fmla="*/ 4331098 h 6165110"/>
              <a:gd name="connsiteX61" fmla="*/ 5565637 w 8636594"/>
              <a:gd name="connsiteY61" fmla="*/ 4259503 h 6165110"/>
              <a:gd name="connsiteX62" fmla="*/ 5613684 w 8636594"/>
              <a:gd name="connsiteY62" fmla="*/ 4187441 h 6165110"/>
              <a:gd name="connsiteX63" fmla="*/ 5685160 w 8636594"/>
              <a:gd name="connsiteY63" fmla="*/ 4078531 h 6165110"/>
              <a:gd name="connsiteX64" fmla="*/ 5756074 w 8636594"/>
              <a:gd name="connsiteY64" fmla="*/ 3968727 h 6165110"/>
              <a:gd name="connsiteX65" fmla="*/ 5873483 w 8636594"/>
              <a:gd name="connsiteY65" fmla="*/ 3783989 h 6165110"/>
              <a:gd name="connsiteX66" fmla="*/ 6203209 w 8636594"/>
              <a:gd name="connsiteY66" fmla="*/ 3258640 h 6165110"/>
              <a:gd name="connsiteX67" fmla="*/ 6299430 w 8636594"/>
              <a:gd name="connsiteY67" fmla="*/ 3107321 h 6165110"/>
              <a:gd name="connsiteX68" fmla="*/ 6372650 w 8636594"/>
              <a:gd name="connsiteY68" fmla="*/ 2993735 h 6165110"/>
              <a:gd name="connsiteX69" fmla="*/ 6453197 w 8636594"/>
              <a:gd name="connsiteY69" fmla="*/ 2869788 h 6165110"/>
              <a:gd name="connsiteX70" fmla="*/ 6564167 w 8636594"/>
              <a:gd name="connsiteY70" fmla="*/ 2696807 h 6165110"/>
              <a:gd name="connsiteX71" fmla="*/ 6976233 w 8636594"/>
              <a:gd name="connsiteY71" fmla="*/ 2045274 h 6165110"/>
              <a:gd name="connsiteX72" fmla="*/ 7086755 w 8636594"/>
              <a:gd name="connsiteY72" fmla="*/ 1872743 h 6165110"/>
              <a:gd name="connsiteX73" fmla="*/ 7170279 w 8636594"/>
              <a:gd name="connsiteY73" fmla="*/ 1744202 h 6165110"/>
              <a:gd name="connsiteX74" fmla="*/ 7226351 w 8636594"/>
              <a:gd name="connsiteY74" fmla="*/ 1659017 h 6165110"/>
              <a:gd name="connsiteX75" fmla="*/ 7282789 w 8636594"/>
              <a:gd name="connsiteY75" fmla="*/ 1574303 h 6165110"/>
              <a:gd name="connsiteX76" fmla="*/ 7339643 w 8636594"/>
              <a:gd name="connsiteY76" fmla="*/ 1490113 h 6165110"/>
              <a:gd name="connsiteX77" fmla="*/ 7396957 w 8636594"/>
              <a:gd name="connsiteY77" fmla="*/ 1406503 h 6165110"/>
              <a:gd name="connsiteX78" fmla="*/ 7454781 w 8636594"/>
              <a:gd name="connsiteY78" fmla="*/ 1323526 h 6165110"/>
              <a:gd name="connsiteX79" fmla="*/ 7513161 w 8636594"/>
              <a:gd name="connsiteY79" fmla="*/ 1241237 h 6165110"/>
              <a:gd name="connsiteX80" fmla="*/ 7572144 w 8636594"/>
              <a:gd name="connsiteY80" fmla="*/ 1159689 h 6165110"/>
              <a:gd name="connsiteX81" fmla="*/ 7601877 w 8636594"/>
              <a:gd name="connsiteY81" fmla="*/ 1119210 h 6165110"/>
              <a:gd name="connsiteX82" fmla="*/ 7631779 w 8636594"/>
              <a:gd name="connsiteY82" fmla="*/ 1078937 h 6165110"/>
              <a:gd name="connsiteX83" fmla="*/ 7661855 w 8636594"/>
              <a:gd name="connsiteY83" fmla="*/ 1038876 h 6165110"/>
              <a:gd name="connsiteX84" fmla="*/ 7692111 w 8636594"/>
              <a:gd name="connsiteY84" fmla="*/ 999035 h 6165110"/>
              <a:gd name="connsiteX85" fmla="*/ 7722554 w 8636594"/>
              <a:gd name="connsiteY85" fmla="*/ 959419 h 6165110"/>
              <a:gd name="connsiteX86" fmla="*/ 7753190 w 8636594"/>
              <a:gd name="connsiteY86" fmla="*/ 920037 h 6165110"/>
              <a:gd name="connsiteX87" fmla="*/ 7784023 w 8636594"/>
              <a:gd name="connsiteY87" fmla="*/ 880894 h 6165110"/>
              <a:gd name="connsiteX88" fmla="*/ 7815061 w 8636594"/>
              <a:gd name="connsiteY88" fmla="*/ 841997 h 6165110"/>
              <a:gd name="connsiteX89" fmla="*/ 7846308 w 8636594"/>
              <a:gd name="connsiteY89" fmla="*/ 803354 h 6165110"/>
              <a:gd name="connsiteX90" fmla="*/ 7877772 w 8636594"/>
              <a:gd name="connsiteY90" fmla="*/ 764970 h 6165110"/>
              <a:gd name="connsiteX91" fmla="*/ 7909458 w 8636594"/>
              <a:gd name="connsiteY91" fmla="*/ 726853 h 6165110"/>
              <a:gd name="connsiteX92" fmla="*/ 7941371 w 8636594"/>
              <a:gd name="connsiteY92" fmla="*/ 689010 h 6165110"/>
              <a:gd name="connsiteX93" fmla="*/ 7973518 w 8636594"/>
              <a:gd name="connsiteY93" fmla="*/ 651447 h 6165110"/>
              <a:gd name="connsiteX94" fmla="*/ 8005905 w 8636594"/>
              <a:gd name="connsiteY94" fmla="*/ 614171 h 6165110"/>
              <a:gd name="connsiteX95" fmla="*/ 8038538 w 8636594"/>
              <a:gd name="connsiteY95" fmla="*/ 577189 h 6165110"/>
              <a:gd name="connsiteX96" fmla="*/ 8071421 w 8636594"/>
              <a:gd name="connsiteY96" fmla="*/ 540507 h 6165110"/>
              <a:gd name="connsiteX97" fmla="*/ 8104563 w 8636594"/>
              <a:gd name="connsiteY97" fmla="*/ 504132 h 6165110"/>
              <a:gd name="connsiteX98" fmla="*/ 8137967 w 8636594"/>
              <a:gd name="connsiteY98" fmla="*/ 468072 h 6165110"/>
              <a:gd name="connsiteX99" fmla="*/ 8171641 w 8636594"/>
              <a:gd name="connsiteY99" fmla="*/ 432332 h 6165110"/>
              <a:gd name="connsiteX100" fmla="*/ 8205590 w 8636594"/>
              <a:gd name="connsiteY100" fmla="*/ 396920 h 6165110"/>
              <a:gd name="connsiteX101" fmla="*/ 8239820 w 8636594"/>
              <a:gd name="connsiteY101" fmla="*/ 361843 h 6165110"/>
              <a:gd name="connsiteX102" fmla="*/ 8274337 w 8636594"/>
              <a:gd name="connsiteY102" fmla="*/ 327107 h 6165110"/>
              <a:gd name="connsiteX103" fmla="*/ 8309147 w 8636594"/>
              <a:gd name="connsiteY103" fmla="*/ 292718 h 6165110"/>
              <a:gd name="connsiteX104" fmla="*/ 8344256 w 8636594"/>
              <a:gd name="connsiteY104" fmla="*/ 258685 h 6165110"/>
              <a:gd name="connsiteX105" fmla="*/ 8379669 w 8636594"/>
              <a:gd name="connsiteY105" fmla="*/ 225013 h 6165110"/>
              <a:gd name="connsiteX106" fmla="*/ 8415394 w 8636594"/>
              <a:gd name="connsiteY106" fmla="*/ 191709 h 6165110"/>
              <a:gd name="connsiteX107" fmla="*/ 8451434 w 8636594"/>
              <a:gd name="connsiteY107" fmla="*/ 158780 h 6165110"/>
              <a:gd name="connsiteX108" fmla="*/ 8487798 w 8636594"/>
              <a:gd name="connsiteY108" fmla="*/ 126233 h 6165110"/>
              <a:gd name="connsiteX109" fmla="*/ 8524489 w 8636594"/>
              <a:gd name="connsiteY109" fmla="*/ 94075 h 6165110"/>
              <a:gd name="connsiteX110" fmla="*/ 8561515 w 8636594"/>
              <a:gd name="connsiteY110" fmla="*/ 62312 h 6165110"/>
              <a:gd name="connsiteX111" fmla="*/ 8598881 w 8636594"/>
              <a:gd name="connsiteY111" fmla="*/ 30951 h 6165110"/>
              <a:gd name="connsiteX112" fmla="*/ 8636594 w 8636594"/>
              <a:gd name="connsiteY112" fmla="*/ 0 h 6165110"/>
              <a:gd name="connsiteX0" fmla="*/ 8636594 w 8636594"/>
              <a:gd name="connsiteY0" fmla="*/ 0 h 6143704"/>
              <a:gd name="connsiteX1" fmla="*/ 5293 w 8636594"/>
              <a:gd name="connsiteY1" fmla="*/ 0 h 6143704"/>
              <a:gd name="connsiteX2" fmla="*/ 0 w 8636594"/>
              <a:gd name="connsiteY2" fmla="*/ 5587843 h 6143704"/>
              <a:gd name="connsiteX3" fmla="*/ 1594033 w 8636594"/>
              <a:gd name="connsiteY3" fmla="*/ 5600057 h 6143704"/>
              <a:gd name="connsiteX4" fmla="*/ 1686068 w 8636594"/>
              <a:gd name="connsiteY4" fmla="*/ 5599745 h 6143704"/>
              <a:gd name="connsiteX5" fmla="*/ 3595773 w 8636594"/>
              <a:gd name="connsiteY5" fmla="*/ 6143704 h 6143704"/>
              <a:gd name="connsiteX6" fmla="*/ 3638142 w 8636594"/>
              <a:gd name="connsiteY6" fmla="*/ 6121960 h 6143704"/>
              <a:gd name="connsiteX7" fmla="*/ 3680024 w 8636594"/>
              <a:gd name="connsiteY7" fmla="*/ 6099881 h 6143704"/>
              <a:gd name="connsiteX8" fmla="*/ 3721426 w 8636594"/>
              <a:gd name="connsiteY8" fmla="*/ 6077471 h 6143704"/>
              <a:gd name="connsiteX9" fmla="*/ 3762353 w 8636594"/>
              <a:gd name="connsiteY9" fmla="*/ 6054733 h 6143704"/>
              <a:gd name="connsiteX10" fmla="*/ 3802812 w 8636594"/>
              <a:gd name="connsiteY10" fmla="*/ 6031671 h 6143704"/>
              <a:gd name="connsiteX11" fmla="*/ 3842810 w 8636594"/>
              <a:gd name="connsiteY11" fmla="*/ 6008288 h 6143704"/>
              <a:gd name="connsiteX12" fmla="*/ 3882352 w 8636594"/>
              <a:gd name="connsiteY12" fmla="*/ 5984588 h 6143704"/>
              <a:gd name="connsiteX13" fmla="*/ 3921445 w 8636594"/>
              <a:gd name="connsiteY13" fmla="*/ 5960574 h 6143704"/>
              <a:gd name="connsiteX14" fmla="*/ 3960096 w 8636594"/>
              <a:gd name="connsiteY14" fmla="*/ 5936250 h 6143704"/>
              <a:gd name="connsiteX15" fmla="*/ 3998311 w 8636594"/>
              <a:gd name="connsiteY15" fmla="*/ 5911619 h 6143704"/>
              <a:gd name="connsiteX16" fmla="*/ 4036095 w 8636594"/>
              <a:gd name="connsiteY16" fmla="*/ 5886685 h 6143704"/>
              <a:gd name="connsiteX17" fmla="*/ 4073456 w 8636594"/>
              <a:gd name="connsiteY17" fmla="*/ 5861452 h 6143704"/>
              <a:gd name="connsiteX18" fmla="*/ 4110400 w 8636594"/>
              <a:gd name="connsiteY18" fmla="*/ 5835922 h 6143704"/>
              <a:gd name="connsiteX19" fmla="*/ 4146933 w 8636594"/>
              <a:gd name="connsiteY19" fmla="*/ 5810100 h 6143704"/>
              <a:gd name="connsiteX20" fmla="*/ 4183061 w 8636594"/>
              <a:gd name="connsiteY20" fmla="*/ 5783988 h 6143704"/>
              <a:gd name="connsiteX21" fmla="*/ 4218791 w 8636594"/>
              <a:gd name="connsiteY21" fmla="*/ 5757591 h 6143704"/>
              <a:gd name="connsiteX22" fmla="*/ 4254129 w 8636594"/>
              <a:gd name="connsiteY22" fmla="*/ 5730912 h 6143704"/>
              <a:gd name="connsiteX23" fmla="*/ 4289081 w 8636594"/>
              <a:gd name="connsiteY23" fmla="*/ 5703955 h 6143704"/>
              <a:gd name="connsiteX24" fmla="*/ 4323654 w 8636594"/>
              <a:gd name="connsiteY24" fmla="*/ 5676722 h 6143704"/>
              <a:gd name="connsiteX25" fmla="*/ 4357854 w 8636594"/>
              <a:gd name="connsiteY25" fmla="*/ 5649218 h 6143704"/>
              <a:gd name="connsiteX26" fmla="*/ 4391688 w 8636594"/>
              <a:gd name="connsiteY26" fmla="*/ 5621446 h 6143704"/>
              <a:gd name="connsiteX27" fmla="*/ 4425162 w 8636594"/>
              <a:gd name="connsiteY27" fmla="*/ 5593409 h 6143704"/>
              <a:gd name="connsiteX28" fmla="*/ 4458281 w 8636594"/>
              <a:gd name="connsiteY28" fmla="*/ 5565111 h 6143704"/>
              <a:gd name="connsiteX29" fmla="*/ 4491053 w 8636594"/>
              <a:gd name="connsiteY29" fmla="*/ 5536556 h 6143704"/>
              <a:gd name="connsiteX30" fmla="*/ 4523484 w 8636594"/>
              <a:gd name="connsiteY30" fmla="*/ 5507747 h 6143704"/>
              <a:gd name="connsiteX31" fmla="*/ 4555580 w 8636594"/>
              <a:gd name="connsiteY31" fmla="*/ 5478687 h 6143704"/>
              <a:gd name="connsiteX32" fmla="*/ 4587347 w 8636594"/>
              <a:gd name="connsiteY32" fmla="*/ 5449380 h 6143704"/>
              <a:gd name="connsiteX33" fmla="*/ 4618793 w 8636594"/>
              <a:gd name="connsiteY33" fmla="*/ 5419830 h 6143704"/>
              <a:gd name="connsiteX34" fmla="*/ 4649922 w 8636594"/>
              <a:gd name="connsiteY34" fmla="*/ 5390040 h 6143704"/>
              <a:gd name="connsiteX35" fmla="*/ 4680742 w 8636594"/>
              <a:gd name="connsiteY35" fmla="*/ 5360014 h 6143704"/>
              <a:gd name="connsiteX36" fmla="*/ 4711259 w 8636594"/>
              <a:gd name="connsiteY36" fmla="*/ 5329755 h 6143704"/>
              <a:gd name="connsiteX37" fmla="*/ 4741478 w 8636594"/>
              <a:gd name="connsiteY37" fmla="*/ 5299266 h 6143704"/>
              <a:gd name="connsiteX38" fmla="*/ 4771408 w 8636594"/>
              <a:gd name="connsiteY38" fmla="*/ 5268551 h 6143704"/>
              <a:gd name="connsiteX39" fmla="*/ 4801053 w 8636594"/>
              <a:gd name="connsiteY39" fmla="*/ 5237614 h 6143704"/>
              <a:gd name="connsiteX40" fmla="*/ 4830420 w 8636594"/>
              <a:gd name="connsiteY40" fmla="*/ 5206458 h 6143704"/>
              <a:gd name="connsiteX41" fmla="*/ 4859516 w 8636594"/>
              <a:gd name="connsiteY41" fmla="*/ 5175087 h 6143704"/>
              <a:gd name="connsiteX42" fmla="*/ 4888347 w 8636594"/>
              <a:gd name="connsiteY42" fmla="*/ 5143504 h 6143704"/>
              <a:gd name="connsiteX43" fmla="*/ 4916919 w 8636594"/>
              <a:gd name="connsiteY43" fmla="*/ 5111713 h 6143704"/>
              <a:gd name="connsiteX44" fmla="*/ 4945238 w 8636594"/>
              <a:gd name="connsiteY44" fmla="*/ 5079717 h 6143704"/>
              <a:gd name="connsiteX45" fmla="*/ 4973311 w 8636594"/>
              <a:gd name="connsiteY45" fmla="*/ 5047519 h 6143704"/>
              <a:gd name="connsiteX46" fmla="*/ 5001145 w 8636594"/>
              <a:gd name="connsiteY46" fmla="*/ 5015124 h 6143704"/>
              <a:gd name="connsiteX47" fmla="*/ 5028745 w 8636594"/>
              <a:gd name="connsiteY47" fmla="*/ 4982535 h 6143704"/>
              <a:gd name="connsiteX48" fmla="*/ 5056117 w 8636594"/>
              <a:gd name="connsiteY48" fmla="*/ 4949755 h 6143704"/>
              <a:gd name="connsiteX49" fmla="*/ 5083269 w 8636594"/>
              <a:gd name="connsiteY49" fmla="*/ 4916787 h 6143704"/>
              <a:gd name="connsiteX50" fmla="*/ 5110207 w 8636594"/>
              <a:gd name="connsiteY50" fmla="*/ 4883636 h 6143704"/>
              <a:gd name="connsiteX51" fmla="*/ 5136937 w 8636594"/>
              <a:gd name="connsiteY51" fmla="*/ 4850305 h 6143704"/>
              <a:gd name="connsiteX52" fmla="*/ 5163464 w 8636594"/>
              <a:gd name="connsiteY52" fmla="*/ 4816797 h 6143704"/>
              <a:gd name="connsiteX53" fmla="*/ 5215940 w 8636594"/>
              <a:gd name="connsiteY53" fmla="*/ 4749265 h 6143704"/>
              <a:gd name="connsiteX54" fmla="*/ 5267684 w 8636594"/>
              <a:gd name="connsiteY54" fmla="*/ 4681068 h 6143704"/>
              <a:gd name="connsiteX55" fmla="*/ 5318748 w 8636594"/>
              <a:gd name="connsiteY55" fmla="*/ 4612234 h 6143704"/>
              <a:gd name="connsiteX56" fmla="*/ 5369182 w 8636594"/>
              <a:gd name="connsiteY56" fmla="*/ 4542793 h 6143704"/>
              <a:gd name="connsiteX57" fmla="*/ 5419038 w 8636594"/>
              <a:gd name="connsiteY57" fmla="*/ 4472771 h 6143704"/>
              <a:gd name="connsiteX58" fmla="*/ 5468365 w 8636594"/>
              <a:gd name="connsiteY58" fmla="*/ 4402196 h 6143704"/>
              <a:gd name="connsiteX59" fmla="*/ 5517215 w 8636594"/>
              <a:gd name="connsiteY59" fmla="*/ 4331098 h 6143704"/>
              <a:gd name="connsiteX60" fmla="*/ 5565637 w 8636594"/>
              <a:gd name="connsiteY60" fmla="*/ 4259503 h 6143704"/>
              <a:gd name="connsiteX61" fmla="*/ 5613684 w 8636594"/>
              <a:gd name="connsiteY61" fmla="*/ 4187441 h 6143704"/>
              <a:gd name="connsiteX62" fmla="*/ 5685160 w 8636594"/>
              <a:gd name="connsiteY62" fmla="*/ 4078531 h 6143704"/>
              <a:gd name="connsiteX63" fmla="*/ 5756074 w 8636594"/>
              <a:gd name="connsiteY63" fmla="*/ 3968727 h 6143704"/>
              <a:gd name="connsiteX64" fmla="*/ 5873483 w 8636594"/>
              <a:gd name="connsiteY64" fmla="*/ 3783989 h 6143704"/>
              <a:gd name="connsiteX65" fmla="*/ 6203209 w 8636594"/>
              <a:gd name="connsiteY65" fmla="*/ 3258640 h 6143704"/>
              <a:gd name="connsiteX66" fmla="*/ 6299430 w 8636594"/>
              <a:gd name="connsiteY66" fmla="*/ 3107321 h 6143704"/>
              <a:gd name="connsiteX67" fmla="*/ 6372650 w 8636594"/>
              <a:gd name="connsiteY67" fmla="*/ 2993735 h 6143704"/>
              <a:gd name="connsiteX68" fmla="*/ 6453197 w 8636594"/>
              <a:gd name="connsiteY68" fmla="*/ 2869788 h 6143704"/>
              <a:gd name="connsiteX69" fmla="*/ 6564167 w 8636594"/>
              <a:gd name="connsiteY69" fmla="*/ 2696807 h 6143704"/>
              <a:gd name="connsiteX70" fmla="*/ 6976233 w 8636594"/>
              <a:gd name="connsiteY70" fmla="*/ 2045274 h 6143704"/>
              <a:gd name="connsiteX71" fmla="*/ 7086755 w 8636594"/>
              <a:gd name="connsiteY71" fmla="*/ 1872743 h 6143704"/>
              <a:gd name="connsiteX72" fmla="*/ 7170279 w 8636594"/>
              <a:gd name="connsiteY72" fmla="*/ 1744202 h 6143704"/>
              <a:gd name="connsiteX73" fmla="*/ 7226351 w 8636594"/>
              <a:gd name="connsiteY73" fmla="*/ 1659017 h 6143704"/>
              <a:gd name="connsiteX74" fmla="*/ 7282789 w 8636594"/>
              <a:gd name="connsiteY74" fmla="*/ 1574303 h 6143704"/>
              <a:gd name="connsiteX75" fmla="*/ 7339643 w 8636594"/>
              <a:gd name="connsiteY75" fmla="*/ 1490113 h 6143704"/>
              <a:gd name="connsiteX76" fmla="*/ 7396957 w 8636594"/>
              <a:gd name="connsiteY76" fmla="*/ 1406503 h 6143704"/>
              <a:gd name="connsiteX77" fmla="*/ 7454781 w 8636594"/>
              <a:gd name="connsiteY77" fmla="*/ 1323526 h 6143704"/>
              <a:gd name="connsiteX78" fmla="*/ 7513161 w 8636594"/>
              <a:gd name="connsiteY78" fmla="*/ 1241237 h 6143704"/>
              <a:gd name="connsiteX79" fmla="*/ 7572144 w 8636594"/>
              <a:gd name="connsiteY79" fmla="*/ 1159689 h 6143704"/>
              <a:gd name="connsiteX80" fmla="*/ 7601877 w 8636594"/>
              <a:gd name="connsiteY80" fmla="*/ 1119210 h 6143704"/>
              <a:gd name="connsiteX81" fmla="*/ 7631779 w 8636594"/>
              <a:gd name="connsiteY81" fmla="*/ 1078937 h 6143704"/>
              <a:gd name="connsiteX82" fmla="*/ 7661855 w 8636594"/>
              <a:gd name="connsiteY82" fmla="*/ 1038876 h 6143704"/>
              <a:gd name="connsiteX83" fmla="*/ 7692111 w 8636594"/>
              <a:gd name="connsiteY83" fmla="*/ 999035 h 6143704"/>
              <a:gd name="connsiteX84" fmla="*/ 7722554 w 8636594"/>
              <a:gd name="connsiteY84" fmla="*/ 959419 h 6143704"/>
              <a:gd name="connsiteX85" fmla="*/ 7753190 w 8636594"/>
              <a:gd name="connsiteY85" fmla="*/ 920037 h 6143704"/>
              <a:gd name="connsiteX86" fmla="*/ 7784023 w 8636594"/>
              <a:gd name="connsiteY86" fmla="*/ 880894 h 6143704"/>
              <a:gd name="connsiteX87" fmla="*/ 7815061 w 8636594"/>
              <a:gd name="connsiteY87" fmla="*/ 841997 h 6143704"/>
              <a:gd name="connsiteX88" fmla="*/ 7846308 w 8636594"/>
              <a:gd name="connsiteY88" fmla="*/ 803354 h 6143704"/>
              <a:gd name="connsiteX89" fmla="*/ 7877772 w 8636594"/>
              <a:gd name="connsiteY89" fmla="*/ 764970 h 6143704"/>
              <a:gd name="connsiteX90" fmla="*/ 7909458 w 8636594"/>
              <a:gd name="connsiteY90" fmla="*/ 726853 h 6143704"/>
              <a:gd name="connsiteX91" fmla="*/ 7941371 w 8636594"/>
              <a:gd name="connsiteY91" fmla="*/ 689010 h 6143704"/>
              <a:gd name="connsiteX92" fmla="*/ 7973518 w 8636594"/>
              <a:gd name="connsiteY92" fmla="*/ 651447 h 6143704"/>
              <a:gd name="connsiteX93" fmla="*/ 8005905 w 8636594"/>
              <a:gd name="connsiteY93" fmla="*/ 614171 h 6143704"/>
              <a:gd name="connsiteX94" fmla="*/ 8038538 w 8636594"/>
              <a:gd name="connsiteY94" fmla="*/ 577189 h 6143704"/>
              <a:gd name="connsiteX95" fmla="*/ 8071421 w 8636594"/>
              <a:gd name="connsiteY95" fmla="*/ 540507 h 6143704"/>
              <a:gd name="connsiteX96" fmla="*/ 8104563 w 8636594"/>
              <a:gd name="connsiteY96" fmla="*/ 504132 h 6143704"/>
              <a:gd name="connsiteX97" fmla="*/ 8137967 w 8636594"/>
              <a:gd name="connsiteY97" fmla="*/ 468072 h 6143704"/>
              <a:gd name="connsiteX98" fmla="*/ 8171641 w 8636594"/>
              <a:gd name="connsiteY98" fmla="*/ 432332 h 6143704"/>
              <a:gd name="connsiteX99" fmla="*/ 8205590 w 8636594"/>
              <a:gd name="connsiteY99" fmla="*/ 396920 h 6143704"/>
              <a:gd name="connsiteX100" fmla="*/ 8239820 w 8636594"/>
              <a:gd name="connsiteY100" fmla="*/ 361843 h 6143704"/>
              <a:gd name="connsiteX101" fmla="*/ 8274337 w 8636594"/>
              <a:gd name="connsiteY101" fmla="*/ 327107 h 6143704"/>
              <a:gd name="connsiteX102" fmla="*/ 8309147 w 8636594"/>
              <a:gd name="connsiteY102" fmla="*/ 292718 h 6143704"/>
              <a:gd name="connsiteX103" fmla="*/ 8344256 w 8636594"/>
              <a:gd name="connsiteY103" fmla="*/ 258685 h 6143704"/>
              <a:gd name="connsiteX104" fmla="*/ 8379669 w 8636594"/>
              <a:gd name="connsiteY104" fmla="*/ 225013 h 6143704"/>
              <a:gd name="connsiteX105" fmla="*/ 8415394 w 8636594"/>
              <a:gd name="connsiteY105" fmla="*/ 191709 h 6143704"/>
              <a:gd name="connsiteX106" fmla="*/ 8451434 w 8636594"/>
              <a:gd name="connsiteY106" fmla="*/ 158780 h 6143704"/>
              <a:gd name="connsiteX107" fmla="*/ 8487798 w 8636594"/>
              <a:gd name="connsiteY107" fmla="*/ 126233 h 6143704"/>
              <a:gd name="connsiteX108" fmla="*/ 8524489 w 8636594"/>
              <a:gd name="connsiteY108" fmla="*/ 94075 h 6143704"/>
              <a:gd name="connsiteX109" fmla="*/ 8561515 w 8636594"/>
              <a:gd name="connsiteY109" fmla="*/ 62312 h 6143704"/>
              <a:gd name="connsiteX110" fmla="*/ 8598881 w 8636594"/>
              <a:gd name="connsiteY110" fmla="*/ 30951 h 6143704"/>
              <a:gd name="connsiteX111" fmla="*/ 8636594 w 8636594"/>
              <a:gd name="connsiteY111" fmla="*/ 0 h 6143704"/>
              <a:gd name="connsiteX0" fmla="*/ 8636594 w 8636594"/>
              <a:gd name="connsiteY0" fmla="*/ 0 h 6121960"/>
              <a:gd name="connsiteX1" fmla="*/ 5293 w 8636594"/>
              <a:gd name="connsiteY1" fmla="*/ 0 h 6121960"/>
              <a:gd name="connsiteX2" fmla="*/ 0 w 8636594"/>
              <a:gd name="connsiteY2" fmla="*/ 5587843 h 6121960"/>
              <a:gd name="connsiteX3" fmla="*/ 1594033 w 8636594"/>
              <a:gd name="connsiteY3" fmla="*/ 5600057 h 6121960"/>
              <a:gd name="connsiteX4" fmla="*/ 1686068 w 8636594"/>
              <a:gd name="connsiteY4" fmla="*/ 5599745 h 6121960"/>
              <a:gd name="connsiteX5" fmla="*/ 3638142 w 8636594"/>
              <a:gd name="connsiteY5" fmla="*/ 6121960 h 6121960"/>
              <a:gd name="connsiteX6" fmla="*/ 3680024 w 8636594"/>
              <a:gd name="connsiteY6" fmla="*/ 6099881 h 6121960"/>
              <a:gd name="connsiteX7" fmla="*/ 3721426 w 8636594"/>
              <a:gd name="connsiteY7" fmla="*/ 6077471 h 6121960"/>
              <a:gd name="connsiteX8" fmla="*/ 3762353 w 8636594"/>
              <a:gd name="connsiteY8" fmla="*/ 6054733 h 6121960"/>
              <a:gd name="connsiteX9" fmla="*/ 3802812 w 8636594"/>
              <a:gd name="connsiteY9" fmla="*/ 6031671 h 6121960"/>
              <a:gd name="connsiteX10" fmla="*/ 3842810 w 8636594"/>
              <a:gd name="connsiteY10" fmla="*/ 6008288 h 6121960"/>
              <a:gd name="connsiteX11" fmla="*/ 3882352 w 8636594"/>
              <a:gd name="connsiteY11" fmla="*/ 5984588 h 6121960"/>
              <a:gd name="connsiteX12" fmla="*/ 3921445 w 8636594"/>
              <a:gd name="connsiteY12" fmla="*/ 5960574 h 6121960"/>
              <a:gd name="connsiteX13" fmla="*/ 3960096 w 8636594"/>
              <a:gd name="connsiteY13" fmla="*/ 5936250 h 6121960"/>
              <a:gd name="connsiteX14" fmla="*/ 3998311 w 8636594"/>
              <a:gd name="connsiteY14" fmla="*/ 5911619 h 6121960"/>
              <a:gd name="connsiteX15" fmla="*/ 4036095 w 8636594"/>
              <a:gd name="connsiteY15" fmla="*/ 5886685 h 6121960"/>
              <a:gd name="connsiteX16" fmla="*/ 4073456 w 8636594"/>
              <a:gd name="connsiteY16" fmla="*/ 5861452 h 6121960"/>
              <a:gd name="connsiteX17" fmla="*/ 4110400 w 8636594"/>
              <a:gd name="connsiteY17" fmla="*/ 5835922 h 6121960"/>
              <a:gd name="connsiteX18" fmla="*/ 4146933 w 8636594"/>
              <a:gd name="connsiteY18" fmla="*/ 5810100 h 6121960"/>
              <a:gd name="connsiteX19" fmla="*/ 4183061 w 8636594"/>
              <a:gd name="connsiteY19" fmla="*/ 5783988 h 6121960"/>
              <a:gd name="connsiteX20" fmla="*/ 4218791 w 8636594"/>
              <a:gd name="connsiteY20" fmla="*/ 5757591 h 6121960"/>
              <a:gd name="connsiteX21" fmla="*/ 4254129 w 8636594"/>
              <a:gd name="connsiteY21" fmla="*/ 5730912 h 6121960"/>
              <a:gd name="connsiteX22" fmla="*/ 4289081 w 8636594"/>
              <a:gd name="connsiteY22" fmla="*/ 5703955 h 6121960"/>
              <a:gd name="connsiteX23" fmla="*/ 4323654 w 8636594"/>
              <a:gd name="connsiteY23" fmla="*/ 5676722 h 6121960"/>
              <a:gd name="connsiteX24" fmla="*/ 4357854 w 8636594"/>
              <a:gd name="connsiteY24" fmla="*/ 5649218 h 6121960"/>
              <a:gd name="connsiteX25" fmla="*/ 4391688 w 8636594"/>
              <a:gd name="connsiteY25" fmla="*/ 5621446 h 6121960"/>
              <a:gd name="connsiteX26" fmla="*/ 4425162 w 8636594"/>
              <a:gd name="connsiteY26" fmla="*/ 5593409 h 6121960"/>
              <a:gd name="connsiteX27" fmla="*/ 4458281 w 8636594"/>
              <a:gd name="connsiteY27" fmla="*/ 5565111 h 6121960"/>
              <a:gd name="connsiteX28" fmla="*/ 4491053 w 8636594"/>
              <a:gd name="connsiteY28" fmla="*/ 5536556 h 6121960"/>
              <a:gd name="connsiteX29" fmla="*/ 4523484 w 8636594"/>
              <a:gd name="connsiteY29" fmla="*/ 5507747 h 6121960"/>
              <a:gd name="connsiteX30" fmla="*/ 4555580 w 8636594"/>
              <a:gd name="connsiteY30" fmla="*/ 5478687 h 6121960"/>
              <a:gd name="connsiteX31" fmla="*/ 4587347 w 8636594"/>
              <a:gd name="connsiteY31" fmla="*/ 5449380 h 6121960"/>
              <a:gd name="connsiteX32" fmla="*/ 4618793 w 8636594"/>
              <a:gd name="connsiteY32" fmla="*/ 5419830 h 6121960"/>
              <a:gd name="connsiteX33" fmla="*/ 4649922 w 8636594"/>
              <a:gd name="connsiteY33" fmla="*/ 5390040 h 6121960"/>
              <a:gd name="connsiteX34" fmla="*/ 4680742 w 8636594"/>
              <a:gd name="connsiteY34" fmla="*/ 5360014 h 6121960"/>
              <a:gd name="connsiteX35" fmla="*/ 4711259 w 8636594"/>
              <a:gd name="connsiteY35" fmla="*/ 5329755 h 6121960"/>
              <a:gd name="connsiteX36" fmla="*/ 4741478 w 8636594"/>
              <a:gd name="connsiteY36" fmla="*/ 5299266 h 6121960"/>
              <a:gd name="connsiteX37" fmla="*/ 4771408 w 8636594"/>
              <a:gd name="connsiteY37" fmla="*/ 5268551 h 6121960"/>
              <a:gd name="connsiteX38" fmla="*/ 4801053 w 8636594"/>
              <a:gd name="connsiteY38" fmla="*/ 5237614 h 6121960"/>
              <a:gd name="connsiteX39" fmla="*/ 4830420 w 8636594"/>
              <a:gd name="connsiteY39" fmla="*/ 5206458 h 6121960"/>
              <a:gd name="connsiteX40" fmla="*/ 4859516 w 8636594"/>
              <a:gd name="connsiteY40" fmla="*/ 5175087 h 6121960"/>
              <a:gd name="connsiteX41" fmla="*/ 4888347 w 8636594"/>
              <a:gd name="connsiteY41" fmla="*/ 5143504 h 6121960"/>
              <a:gd name="connsiteX42" fmla="*/ 4916919 w 8636594"/>
              <a:gd name="connsiteY42" fmla="*/ 5111713 h 6121960"/>
              <a:gd name="connsiteX43" fmla="*/ 4945238 w 8636594"/>
              <a:gd name="connsiteY43" fmla="*/ 5079717 h 6121960"/>
              <a:gd name="connsiteX44" fmla="*/ 4973311 w 8636594"/>
              <a:gd name="connsiteY44" fmla="*/ 5047519 h 6121960"/>
              <a:gd name="connsiteX45" fmla="*/ 5001145 w 8636594"/>
              <a:gd name="connsiteY45" fmla="*/ 5015124 h 6121960"/>
              <a:gd name="connsiteX46" fmla="*/ 5028745 w 8636594"/>
              <a:gd name="connsiteY46" fmla="*/ 4982535 h 6121960"/>
              <a:gd name="connsiteX47" fmla="*/ 5056117 w 8636594"/>
              <a:gd name="connsiteY47" fmla="*/ 4949755 h 6121960"/>
              <a:gd name="connsiteX48" fmla="*/ 5083269 w 8636594"/>
              <a:gd name="connsiteY48" fmla="*/ 4916787 h 6121960"/>
              <a:gd name="connsiteX49" fmla="*/ 5110207 w 8636594"/>
              <a:gd name="connsiteY49" fmla="*/ 4883636 h 6121960"/>
              <a:gd name="connsiteX50" fmla="*/ 5136937 w 8636594"/>
              <a:gd name="connsiteY50" fmla="*/ 4850305 h 6121960"/>
              <a:gd name="connsiteX51" fmla="*/ 5163464 w 8636594"/>
              <a:gd name="connsiteY51" fmla="*/ 4816797 h 6121960"/>
              <a:gd name="connsiteX52" fmla="*/ 5215940 w 8636594"/>
              <a:gd name="connsiteY52" fmla="*/ 4749265 h 6121960"/>
              <a:gd name="connsiteX53" fmla="*/ 5267684 w 8636594"/>
              <a:gd name="connsiteY53" fmla="*/ 4681068 h 6121960"/>
              <a:gd name="connsiteX54" fmla="*/ 5318748 w 8636594"/>
              <a:gd name="connsiteY54" fmla="*/ 4612234 h 6121960"/>
              <a:gd name="connsiteX55" fmla="*/ 5369182 w 8636594"/>
              <a:gd name="connsiteY55" fmla="*/ 4542793 h 6121960"/>
              <a:gd name="connsiteX56" fmla="*/ 5419038 w 8636594"/>
              <a:gd name="connsiteY56" fmla="*/ 4472771 h 6121960"/>
              <a:gd name="connsiteX57" fmla="*/ 5468365 w 8636594"/>
              <a:gd name="connsiteY57" fmla="*/ 4402196 h 6121960"/>
              <a:gd name="connsiteX58" fmla="*/ 5517215 w 8636594"/>
              <a:gd name="connsiteY58" fmla="*/ 4331098 h 6121960"/>
              <a:gd name="connsiteX59" fmla="*/ 5565637 w 8636594"/>
              <a:gd name="connsiteY59" fmla="*/ 4259503 h 6121960"/>
              <a:gd name="connsiteX60" fmla="*/ 5613684 w 8636594"/>
              <a:gd name="connsiteY60" fmla="*/ 4187441 h 6121960"/>
              <a:gd name="connsiteX61" fmla="*/ 5685160 w 8636594"/>
              <a:gd name="connsiteY61" fmla="*/ 4078531 h 6121960"/>
              <a:gd name="connsiteX62" fmla="*/ 5756074 w 8636594"/>
              <a:gd name="connsiteY62" fmla="*/ 3968727 h 6121960"/>
              <a:gd name="connsiteX63" fmla="*/ 5873483 w 8636594"/>
              <a:gd name="connsiteY63" fmla="*/ 3783989 h 6121960"/>
              <a:gd name="connsiteX64" fmla="*/ 6203209 w 8636594"/>
              <a:gd name="connsiteY64" fmla="*/ 3258640 h 6121960"/>
              <a:gd name="connsiteX65" fmla="*/ 6299430 w 8636594"/>
              <a:gd name="connsiteY65" fmla="*/ 3107321 h 6121960"/>
              <a:gd name="connsiteX66" fmla="*/ 6372650 w 8636594"/>
              <a:gd name="connsiteY66" fmla="*/ 2993735 h 6121960"/>
              <a:gd name="connsiteX67" fmla="*/ 6453197 w 8636594"/>
              <a:gd name="connsiteY67" fmla="*/ 2869788 h 6121960"/>
              <a:gd name="connsiteX68" fmla="*/ 6564167 w 8636594"/>
              <a:gd name="connsiteY68" fmla="*/ 2696807 h 6121960"/>
              <a:gd name="connsiteX69" fmla="*/ 6976233 w 8636594"/>
              <a:gd name="connsiteY69" fmla="*/ 2045274 h 6121960"/>
              <a:gd name="connsiteX70" fmla="*/ 7086755 w 8636594"/>
              <a:gd name="connsiteY70" fmla="*/ 1872743 h 6121960"/>
              <a:gd name="connsiteX71" fmla="*/ 7170279 w 8636594"/>
              <a:gd name="connsiteY71" fmla="*/ 1744202 h 6121960"/>
              <a:gd name="connsiteX72" fmla="*/ 7226351 w 8636594"/>
              <a:gd name="connsiteY72" fmla="*/ 1659017 h 6121960"/>
              <a:gd name="connsiteX73" fmla="*/ 7282789 w 8636594"/>
              <a:gd name="connsiteY73" fmla="*/ 1574303 h 6121960"/>
              <a:gd name="connsiteX74" fmla="*/ 7339643 w 8636594"/>
              <a:gd name="connsiteY74" fmla="*/ 1490113 h 6121960"/>
              <a:gd name="connsiteX75" fmla="*/ 7396957 w 8636594"/>
              <a:gd name="connsiteY75" fmla="*/ 1406503 h 6121960"/>
              <a:gd name="connsiteX76" fmla="*/ 7454781 w 8636594"/>
              <a:gd name="connsiteY76" fmla="*/ 1323526 h 6121960"/>
              <a:gd name="connsiteX77" fmla="*/ 7513161 w 8636594"/>
              <a:gd name="connsiteY77" fmla="*/ 1241237 h 6121960"/>
              <a:gd name="connsiteX78" fmla="*/ 7572144 w 8636594"/>
              <a:gd name="connsiteY78" fmla="*/ 1159689 h 6121960"/>
              <a:gd name="connsiteX79" fmla="*/ 7601877 w 8636594"/>
              <a:gd name="connsiteY79" fmla="*/ 1119210 h 6121960"/>
              <a:gd name="connsiteX80" fmla="*/ 7631779 w 8636594"/>
              <a:gd name="connsiteY80" fmla="*/ 1078937 h 6121960"/>
              <a:gd name="connsiteX81" fmla="*/ 7661855 w 8636594"/>
              <a:gd name="connsiteY81" fmla="*/ 1038876 h 6121960"/>
              <a:gd name="connsiteX82" fmla="*/ 7692111 w 8636594"/>
              <a:gd name="connsiteY82" fmla="*/ 999035 h 6121960"/>
              <a:gd name="connsiteX83" fmla="*/ 7722554 w 8636594"/>
              <a:gd name="connsiteY83" fmla="*/ 959419 h 6121960"/>
              <a:gd name="connsiteX84" fmla="*/ 7753190 w 8636594"/>
              <a:gd name="connsiteY84" fmla="*/ 920037 h 6121960"/>
              <a:gd name="connsiteX85" fmla="*/ 7784023 w 8636594"/>
              <a:gd name="connsiteY85" fmla="*/ 880894 h 6121960"/>
              <a:gd name="connsiteX86" fmla="*/ 7815061 w 8636594"/>
              <a:gd name="connsiteY86" fmla="*/ 841997 h 6121960"/>
              <a:gd name="connsiteX87" fmla="*/ 7846308 w 8636594"/>
              <a:gd name="connsiteY87" fmla="*/ 803354 h 6121960"/>
              <a:gd name="connsiteX88" fmla="*/ 7877772 w 8636594"/>
              <a:gd name="connsiteY88" fmla="*/ 764970 h 6121960"/>
              <a:gd name="connsiteX89" fmla="*/ 7909458 w 8636594"/>
              <a:gd name="connsiteY89" fmla="*/ 726853 h 6121960"/>
              <a:gd name="connsiteX90" fmla="*/ 7941371 w 8636594"/>
              <a:gd name="connsiteY90" fmla="*/ 689010 h 6121960"/>
              <a:gd name="connsiteX91" fmla="*/ 7973518 w 8636594"/>
              <a:gd name="connsiteY91" fmla="*/ 651447 h 6121960"/>
              <a:gd name="connsiteX92" fmla="*/ 8005905 w 8636594"/>
              <a:gd name="connsiteY92" fmla="*/ 614171 h 6121960"/>
              <a:gd name="connsiteX93" fmla="*/ 8038538 w 8636594"/>
              <a:gd name="connsiteY93" fmla="*/ 577189 h 6121960"/>
              <a:gd name="connsiteX94" fmla="*/ 8071421 w 8636594"/>
              <a:gd name="connsiteY94" fmla="*/ 540507 h 6121960"/>
              <a:gd name="connsiteX95" fmla="*/ 8104563 w 8636594"/>
              <a:gd name="connsiteY95" fmla="*/ 504132 h 6121960"/>
              <a:gd name="connsiteX96" fmla="*/ 8137967 w 8636594"/>
              <a:gd name="connsiteY96" fmla="*/ 468072 h 6121960"/>
              <a:gd name="connsiteX97" fmla="*/ 8171641 w 8636594"/>
              <a:gd name="connsiteY97" fmla="*/ 432332 h 6121960"/>
              <a:gd name="connsiteX98" fmla="*/ 8205590 w 8636594"/>
              <a:gd name="connsiteY98" fmla="*/ 396920 h 6121960"/>
              <a:gd name="connsiteX99" fmla="*/ 8239820 w 8636594"/>
              <a:gd name="connsiteY99" fmla="*/ 361843 h 6121960"/>
              <a:gd name="connsiteX100" fmla="*/ 8274337 w 8636594"/>
              <a:gd name="connsiteY100" fmla="*/ 327107 h 6121960"/>
              <a:gd name="connsiteX101" fmla="*/ 8309147 w 8636594"/>
              <a:gd name="connsiteY101" fmla="*/ 292718 h 6121960"/>
              <a:gd name="connsiteX102" fmla="*/ 8344256 w 8636594"/>
              <a:gd name="connsiteY102" fmla="*/ 258685 h 6121960"/>
              <a:gd name="connsiteX103" fmla="*/ 8379669 w 8636594"/>
              <a:gd name="connsiteY103" fmla="*/ 225013 h 6121960"/>
              <a:gd name="connsiteX104" fmla="*/ 8415394 w 8636594"/>
              <a:gd name="connsiteY104" fmla="*/ 191709 h 6121960"/>
              <a:gd name="connsiteX105" fmla="*/ 8451434 w 8636594"/>
              <a:gd name="connsiteY105" fmla="*/ 158780 h 6121960"/>
              <a:gd name="connsiteX106" fmla="*/ 8487798 w 8636594"/>
              <a:gd name="connsiteY106" fmla="*/ 126233 h 6121960"/>
              <a:gd name="connsiteX107" fmla="*/ 8524489 w 8636594"/>
              <a:gd name="connsiteY107" fmla="*/ 94075 h 6121960"/>
              <a:gd name="connsiteX108" fmla="*/ 8561515 w 8636594"/>
              <a:gd name="connsiteY108" fmla="*/ 62312 h 6121960"/>
              <a:gd name="connsiteX109" fmla="*/ 8598881 w 8636594"/>
              <a:gd name="connsiteY109" fmla="*/ 30951 h 6121960"/>
              <a:gd name="connsiteX110" fmla="*/ 8636594 w 8636594"/>
              <a:gd name="connsiteY110" fmla="*/ 0 h 6121960"/>
              <a:gd name="connsiteX0" fmla="*/ 8636594 w 8636594"/>
              <a:gd name="connsiteY0" fmla="*/ 0 h 6121960"/>
              <a:gd name="connsiteX1" fmla="*/ 5293 w 8636594"/>
              <a:gd name="connsiteY1" fmla="*/ 0 h 6121960"/>
              <a:gd name="connsiteX2" fmla="*/ 0 w 8636594"/>
              <a:gd name="connsiteY2" fmla="*/ 5587843 h 6121960"/>
              <a:gd name="connsiteX3" fmla="*/ 1594033 w 8636594"/>
              <a:gd name="connsiteY3" fmla="*/ 5600057 h 6121960"/>
              <a:gd name="connsiteX4" fmla="*/ 3638142 w 8636594"/>
              <a:gd name="connsiteY4" fmla="*/ 6121960 h 6121960"/>
              <a:gd name="connsiteX5" fmla="*/ 3680024 w 8636594"/>
              <a:gd name="connsiteY5" fmla="*/ 6099881 h 6121960"/>
              <a:gd name="connsiteX6" fmla="*/ 3721426 w 8636594"/>
              <a:gd name="connsiteY6" fmla="*/ 6077471 h 6121960"/>
              <a:gd name="connsiteX7" fmla="*/ 3762353 w 8636594"/>
              <a:gd name="connsiteY7" fmla="*/ 6054733 h 6121960"/>
              <a:gd name="connsiteX8" fmla="*/ 3802812 w 8636594"/>
              <a:gd name="connsiteY8" fmla="*/ 6031671 h 6121960"/>
              <a:gd name="connsiteX9" fmla="*/ 3842810 w 8636594"/>
              <a:gd name="connsiteY9" fmla="*/ 6008288 h 6121960"/>
              <a:gd name="connsiteX10" fmla="*/ 3882352 w 8636594"/>
              <a:gd name="connsiteY10" fmla="*/ 5984588 h 6121960"/>
              <a:gd name="connsiteX11" fmla="*/ 3921445 w 8636594"/>
              <a:gd name="connsiteY11" fmla="*/ 5960574 h 6121960"/>
              <a:gd name="connsiteX12" fmla="*/ 3960096 w 8636594"/>
              <a:gd name="connsiteY12" fmla="*/ 5936250 h 6121960"/>
              <a:gd name="connsiteX13" fmla="*/ 3998311 w 8636594"/>
              <a:gd name="connsiteY13" fmla="*/ 5911619 h 6121960"/>
              <a:gd name="connsiteX14" fmla="*/ 4036095 w 8636594"/>
              <a:gd name="connsiteY14" fmla="*/ 5886685 h 6121960"/>
              <a:gd name="connsiteX15" fmla="*/ 4073456 w 8636594"/>
              <a:gd name="connsiteY15" fmla="*/ 5861452 h 6121960"/>
              <a:gd name="connsiteX16" fmla="*/ 4110400 w 8636594"/>
              <a:gd name="connsiteY16" fmla="*/ 5835922 h 6121960"/>
              <a:gd name="connsiteX17" fmla="*/ 4146933 w 8636594"/>
              <a:gd name="connsiteY17" fmla="*/ 5810100 h 6121960"/>
              <a:gd name="connsiteX18" fmla="*/ 4183061 w 8636594"/>
              <a:gd name="connsiteY18" fmla="*/ 5783988 h 6121960"/>
              <a:gd name="connsiteX19" fmla="*/ 4218791 w 8636594"/>
              <a:gd name="connsiteY19" fmla="*/ 5757591 h 6121960"/>
              <a:gd name="connsiteX20" fmla="*/ 4254129 w 8636594"/>
              <a:gd name="connsiteY20" fmla="*/ 5730912 h 6121960"/>
              <a:gd name="connsiteX21" fmla="*/ 4289081 w 8636594"/>
              <a:gd name="connsiteY21" fmla="*/ 5703955 h 6121960"/>
              <a:gd name="connsiteX22" fmla="*/ 4323654 w 8636594"/>
              <a:gd name="connsiteY22" fmla="*/ 5676722 h 6121960"/>
              <a:gd name="connsiteX23" fmla="*/ 4357854 w 8636594"/>
              <a:gd name="connsiteY23" fmla="*/ 5649218 h 6121960"/>
              <a:gd name="connsiteX24" fmla="*/ 4391688 w 8636594"/>
              <a:gd name="connsiteY24" fmla="*/ 5621446 h 6121960"/>
              <a:gd name="connsiteX25" fmla="*/ 4425162 w 8636594"/>
              <a:gd name="connsiteY25" fmla="*/ 5593409 h 6121960"/>
              <a:gd name="connsiteX26" fmla="*/ 4458281 w 8636594"/>
              <a:gd name="connsiteY26" fmla="*/ 5565111 h 6121960"/>
              <a:gd name="connsiteX27" fmla="*/ 4491053 w 8636594"/>
              <a:gd name="connsiteY27" fmla="*/ 5536556 h 6121960"/>
              <a:gd name="connsiteX28" fmla="*/ 4523484 w 8636594"/>
              <a:gd name="connsiteY28" fmla="*/ 5507747 h 6121960"/>
              <a:gd name="connsiteX29" fmla="*/ 4555580 w 8636594"/>
              <a:gd name="connsiteY29" fmla="*/ 5478687 h 6121960"/>
              <a:gd name="connsiteX30" fmla="*/ 4587347 w 8636594"/>
              <a:gd name="connsiteY30" fmla="*/ 5449380 h 6121960"/>
              <a:gd name="connsiteX31" fmla="*/ 4618793 w 8636594"/>
              <a:gd name="connsiteY31" fmla="*/ 5419830 h 6121960"/>
              <a:gd name="connsiteX32" fmla="*/ 4649922 w 8636594"/>
              <a:gd name="connsiteY32" fmla="*/ 5390040 h 6121960"/>
              <a:gd name="connsiteX33" fmla="*/ 4680742 w 8636594"/>
              <a:gd name="connsiteY33" fmla="*/ 5360014 h 6121960"/>
              <a:gd name="connsiteX34" fmla="*/ 4711259 w 8636594"/>
              <a:gd name="connsiteY34" fmla="*/ 5329755 h 6121960"/>
              <a:gd name="connsiteX35" fmla="*/ 4741478 w 8636594"/>
              <a:gd name="connsiteY35" fmla="*/ 5299266 h 6121960"/>
              <a:gd name="connsiteX36" fmla="*/ 4771408 w 8636594"/>
              <a:gd name="connsiteY36" fmla="*/ 5268551 h 6121960"/>
              <a:gd name="connsiteX37" fmla="*/ 4801053 w 8636594"/>
              <a:gd name="connsiteY37" fmla="*/ 5237614 h 6121960"/>
              <a:gd name="connsiteX38" fmla="*/ 4830420 w 8636594"/>
              <a:gd name="connsiteY38" fmla="*/ 5206458 h 6121960"/>
              <a:gd name="connsiteX39" fmla="*/ 4859516 w 8636594"/>
              <a:gd name="connsiteY39" fmla="*/ 5175087 h 6121960"/>
              <a:gd name="connsiteX40" fmla="*/ 4888347 w 8636594"/>
              <a:gd name="connsiteY40" fmla="*/ 5143504 h 6121960"/>
              <a:gd name="connsiteX41" fmla="*/ 4916919 w 8636594"/>
              <a:gd name="connsiteY41" fmla="*/ 5111713 h 6121960"/>
              <a:gd name="connsiteX42" fmla="*/ 4945238 w 8636594"/>
              <a:gd name="connsiteY42" fmla="*/ 5079717 h 6121960"/>
              <a:gd name="connsiteX43" fmla="*/ 4973311 w 8636594"/>
              <a:gd name="connsiteY43" fmla="*/ 5047519 h 6121960"/>
              <a:gd name="connsiteX44" fmla="*/ 5001145 w 8636594"/>
              <a:gd name="connsiteY44" fmla="*/ 5015124 h 6121960"/>
              <a:gd name="connsiteX45" fmla="*/ 5028745 w 8636594"/>
              <a:gd name="connsiteY45" fmla="*/ 4982535 h 6121960"/>
              <a:gd name="connsiteX46" fmla="*/ 5056117 w 8636594"/>
              <a:gd name="connsiteY46" fmla="*/ 4949755 h 6121960"/>
              <a:gd name="connsiteX47" fmla="*/ 5083269 w 8636594"/>
              <a:gd name="connsiteY47" fmla="*/ 4916787 h 6121960"/>
              <a:gd name="connsiteX48" fmla="*/ 5110207 w 8636594"/>
              <a:gd name="connsiteY48" fmla="*/ 4883636 h 6121960"/>
              <a:gd name="connsiteX49" fmla="*/ 5136937 w 8636594"/>
              <a:gd name="connsiteY49" fmla="*/ 4850305 h 6121960"/>
              <a:gd name="connsiteX50" fmla="*/ 5163464 w 8636594"/>
              <a:gd name="connsiteY50" fmla="*/ 4816797 h 6121960"/>
              <a:gd name="connsiteX51" fmla="*/ 5215940 w 8636594"/>
              <a:gd name="connsiteY51" fmla="*/ 4749265 h 6121960"/>
              <a:gd name="connsiteX52" fmla="*/ 5267684 w 8636594"/>
              <a:gd name="connsiteY52" fmla="*/ 4681068 h 6121960"/>
              <a:gd name="connsiteX53" fmla="*/ 5318748 w 8636594"/>
              <a:gd name="connsiteY53" fmla="*/ 4612234 h 6121960"/>
              <a:gd name="connsiteX54" fmla="*/ 5369182 w 8636594"/>
              <a:gd name="connsiteY54" fmla="*/ 4542793 h 6121960"/>
              <a:gd name="connsiteX55" fmla="*/ 5419038 w 8636594"/>
              <a:gd name="connsiteY55" fmla="*/ 4472771 h 6121960"/>
              <a:gd name="connsiteX56" fmla="*/ 5468365 w 8636594"/>
              <a:gd name="connsiteY56" fmla="*/ 4402196 h 6121960"/>
              <a:gd name="connsiteX57" fmla="*/ 5517215 w 8636594"/>
              <a:gd name="connsiteY57" fmla="*/ 4331098 h 6121960"/>
              <a:gd name="connsiteX58" fmla="*/ 5565637 w 8636594"/>
              <a:gd name="connsiteY58" fmla="*/ 4259503 h 6121960"/>
              <a:gd name="connsiteX59" fmla="*/ 5613684 w 8636594"/>
              <a:gd name="connsiteY59" fmla="*/ 4187441 h 6121960"/>
              <a:gd name="connsiteX60" fmla="*/ 5685160 w 8636594"/>
              <a:gd name="connsiteY60" fmla="*/ 4078531 h 6121960"/>
              <a:gd name="connsiteX61" fmla="*/ 5756074 w 8636594"/>
              <a:gd name="connsiteY61" fmla="*/ 3968727 h 6121960"/>
              <a:gd name="connsiteX62" fmla="*/ 5873483 w 8636594"/>
              <a:gd name="connsiteY62" fmla="*/ 3783989 h 6121960"/>
              <a:gd name="connsiteX63" fmla="*/ 6203209 w 8636594"/>
              <a:gd name="connsiteY63" fmla="*/ 3258640 h 6121960"/>
              <a:gd name="connsiteX64" fmla="*/ 6299430 w 8636594"/>
              <a:gd name="connsiteY64" fmla="*/ 3107321 h 6121960"/>
              <a:gd name="connsiteX65" fmla="*/ 6372650 w 8636594"/>
              <a:gd name="connsiteY65" fmla="*/ 2993735 h 6121960"/>
              <a:gd name="connsiteX66" fmla="*/ 6453197 w 8636594"/>
              <a:gd name="connsiteY66" fmla="*/ 2869788 h 6121960"/>
              <a:gd name="connsiteX67" fmla="*/ 6564167 w 8636594"/>
              <a:gd name="connsiteY67" fmla="*/ 2696807 h 6121960"/>
              <a:gd name="connsiteX68" fmla="*/ 6976233 w 8636594"/>
              <a:gd name="connsiteY68" fmla="*/ 2045274 h 6121960"/>
              <a:gd name="connsiteX69" fmla="*/ 7086755 w 8636594"/>
              <a:gd name="connsiteY69" fmla="*/ 1872743 h 6121960"/>
              <a:gd name="connsiteX70" fmla="*/ 7170279 w 8636594"/>
              <a:gd name="connsiteY70" fmla="*/ 1744202 h 6121960"/>
              <a:gd name="connsiteX71" fmla="*/ 7226351 w 8636594"/>
              <a:gd name="connsiteY71" fmla="*/ 1659017 h 6121960"/>
              <a:gd name="connsiteX72" fmla="*/ 7282789 w 8636594"/>
              <a:gd name="connsiteY72" fmla="*/ 1574303 h 6121960"/>
              <a:gd name="connsiteX73" fmla="*/ 7339643 w 8636594"/>
              <a:gd name="connsiteY73" fmla="*/ 1490113 h 6121960"/>
              <a:gd name="connsiteX74" fmla="*/ 7396957 w 8636594"/>
              <a:gd name="connsiteY74" fmla="*/ 1406503 h 6121960"/>
              <a:gd name="connsiteX75" fmla="*/ 7454781 w 8636594"/>
              <a:gd name="connsiteY75" fmla="*/ 1323526 h 6121960"/>
              <a:gd name="connsiteX76" fmla="*/ 7513161 w 8636594"/>
              <a:gd name="connsiteY76" fmla="*/ 1241237 h 6121960"/>
              <a:gd name="connsiteX77" fmla="*/ 7572144 w 8636594"/>
              <a:gd name="connsiteY77" fmla="*/ 1159689 h 6121960"/>
              <a:gd name="connsiteX78" fmla="*/ 7601877 w 8636594"/>
              <a:gd name="connsiteY78" fmla="*/ 1119210 h 6121960"/>
              <a:gd name="connsiteX79" fmla="*/ 7631779 w 8636594"/>
              <a:gd name="connsiteY79" fmla="*/ 1078937 h 6121960"/>
              <a:gd name="connsiteX80" fmla="*/ 7661855 w 8636594"/>
              <a:gd name="connsiteY80" fmla="*/ 1038876 h 6121960"/>
              <a:gd name="connsiteX81" fmla="*/ 7692111 w 8636594"/>
              <a:gd name="connsiteY81" fmla="*/ 999035 h 6121960"/>
              <a:gd name="connsiteX82" fmla="*/ 7722554 w 8636594"/>
              <a:gd name="connsiteY82" fmla="*/ 959419 h 6121960"/>
              <a:gd name="connsiteX83" fmla="*/ 7753190 w 8636594"/>
              <a:gd name="connsiteY83" fmla="*/ 920037 h 6121960"/>
              <a:gd name="connsiteX84" fmla="*/ 7784023 w 8636594"/>
              <a:gd name="connsiteY84" fmla="*/ 880894 h 6121960"/>
              <a:gd name="connsiteX85" fmla="*/ 7815061 w 8636594"/>
              <a:gd name="connsiteY85" fmla="*/ 841997 h 6121960"/>
              <a:gd name="connsiteX86" fmla="*/ 7846308 w 8636594"/>
              <a:gd name="connsiteY86" fmla="*/ 803354 h 6121960"/>
              <a:gd name="connsiteX87" fmla="*/ 7877772 w 8636594"/>
              <a:gd name="connsiteY87" fmla="*/ 764970 h 6121960"/>
              <a:gd name="connsiteX88" fmla="*/ 7909458 w 8636594"/>
              <a:gd name="connsiteY88" fmla="*/ 726853 h 6121960"/>
              <a:gd name="connsiteX89" fmla="*/ 7941371 w 8636594"/>
              <a:gd name="connsiteY89" fmla="*/ 689010 h 6121960"/>
              <a:gd name="connsiteX90" fmla="*/ 7973518 w 8636594"/>
              <a:gd name="connsiteY90" fmla="*/ 651447 h 6121960"/>
              <a:gd name="connsiteX91" fmla="*/ 8005905 w 8636594"/>
              <a:gd name="connsiteY91" fmla="*/ 614171 h 6121960"/>
              <a:gd name="connsiteX92" fmla="*/ 8038538 w 8636594"/>
              <a:gd name="connsiteY92" fmla="*/ 577189 h 6121960"/>
              <a:gd name="connsiteX93" fmla="*/ 8071421 w 8636594"/>
              <a:gd name="connsiteY93" fmla="*/ 540507 h 6121960"/>
              <a:gd name="connsiteX94" fmla="*/ 8104563 w 8636594"/>
              <a:gd name="connsiteY94" fmla="*/ 504132 h 6121960"/>
              <a:gd name="connsiteX95" fmla="*/ 8137967 w 8636594"/>
              <a:gd name="connsiteY95" fmla="*/ 468072 h 6121960"/>
              <a:gd name="connsiteX96" fmla="*/ 8171641 w 8636594"/>
              <a:gd name="connsiteY96" fmla="*/ 432332 h 6121960"/>
              <a:gd name="connsiteX97" fmla="*/ 8205590 w 8636594"/>
              <a:gd name="connsiteY97" fmla="*/ 396920 h 6121960"/>
              <a:gd name="connsiteX98" fmla="*/ 8239820 w 8636594"/>
              <a:gd name="connsiteY98" fmla="*/ 361843 h 6121960"/>
              <a:gd name="connsiteX99" fmla="*/ 8274337 w 8636594"/>
              <a:gd name="connsiteY99" fmla="*/ 327107 h 6121960"/>
              <a:gd name="connsiteX100" fmla="*/ 8309147 w 8636594"/>
              <a:gd name="connsiteY100" fmla="*/ 292718 h 6121960"/>
              <a:gd name="connsiteX101" fmla="*/ 8344256 w 8636594"/>
              <a:gd name="connsiteY101" fmla="*/ 258685 h 6121960"/>
              <a:gd name="connsiteX102" fmla="*/ 8379669 w 8636594"/>
              <a:gd name="connsiteY102" fmla="*/ 225013 h 6121960"/>
              <a:gd name="connsiteX103" fmla="*/ 8415394 w 8636594"/>
              <a:gd name="connsiteY103" fmla="*/ 191709 h 6121960"/>
              <a:gd name="connsiteX104" fmla="*/ 8451434 w 8636594"/>
              <a:gd name="connsiteY104" fmla="*/ 158780 h 6121960"/>
              <a:gd name="connsiteX105" fmla="*/ 8487798 w 8636594"/>
              <a:gd name="connsiteY105" fmla="*/ 126233 h 6121960"/>
              <a:gd name="connsiteX106" fmla="*/ 8524489 w 8636594"/>
              <a:gd name="connsiteY106" fmla="*/ 94075 h 6121960"/>
              <a:gd name="connsiteX107" fmla="*/ 8561515 w 8636594"/>
              <a:gd name="connsiteY107" fmla="*/ 62312 h 6121960"/>
              <a:gd name="connsiteX108" fmla="*/ 8598881 w 8636594"/>
              <a:gd name="connsiteY108" fmla="*/ 30951 h 6121960"/>
              <a:gd name="connsiteX109" fmla="*/ 8636594 w 8636594"/>
              <a:gd name="connsiteY109" fmla="*/ 0 h 6121960"/>
              <a:gd name="connsiteX0" fmla="*/ 8636594 w 8636594"/>
              <a:gd name="connsiteY0" fmla="*/ 0 h 6121960"/>
              <a:gd name="connsiteX1" fmla="*/ 5293 w 8636594"/>
              <a:gd name="connsiteY1" fmla="*/ 0 h 6121960"/>
              <a:gd name="connsiteX2" fmla="*/ 0 w 8636594"/>
              <a:gd name="connsiteY2" fmla="*/ 5587843 h 6121960"/>
              <a:gd name="connsiteX3" fmla="*/ 3638142 w 8636594"/>
              <a:gd name="connsiteY3" fmla="*/ 6121960 h 6121960"/>
              <a:gd name="connsiteX4" fmla="*/ 3680024 w 8636594"/>
              <a:gd name="connsiteY4" fmla="*/ 6099881 h 6121960"/>
              <a:gd name="connsiteX5" fmla="*/ 3721426 w 8636594"/>
              <a:gd name="connsiteY5" fmla="*/ 6077471 h 6121960"/>
              <a:gd name="connsiteX6" fmla="*/ 3762353 w 8636594"/>
              <a:gd name="connsiteY6" fmla="*/ 6054733 h 6121960"/>
              <a:gd name="connsiteX7" fmla="*/ 3802812 w 8636594"/>
              <a:gd name="connsiteY7" fmla="*/ 6031671 h 6121960"/>
              <a:gd name="connsiteX8" fmla="*/ 3842810 w 8636594"/>
              <a:gd name="connsiteY8" fmla="*/ 6008288 h 6121960"/>
              <a:gd name="connsiteX9" fmla="*/ 3882352 w 8636594"/>
              <a:gd name="connsiteY9" fmla="*/ 5984588 h 6121960"/>
              <a:gd name="connsiteX10" fmla="*/ 3921445 w 8636594"/>
              <a:gd name="connsiteY10" fmla="*/ 5960574 h 6121960"/>
              <a:gd name="connsiteX11" fmla="*/ 3960096 w 8636594"/>
              <a:gd name="connsiteY11" fmla="*/ 5936250 h 6121960"/>
              <a:gd name="connsiteX12" fmla="*/ 3998311 w 8636594"/>
              <a:gd name="connsiteY12" fmla="*/ 5911619 h 6121960"/>
              <a:gd name="connsiteX13" fmla="*/ 4036095 w 8636594"/>
              <a:gd name="connsiteY13" fmla="*/ 5886685 h 6121960"/>
              <a:gd name="connsiteX14" fmla="*/ 4073456 w 8636594"/>
              <a:gd name="connsiteY14" fmla="*/ 5861452 h 6121960"/>
              <a:gd name="connsiteX15" fmla="*/ 4110400 w 8636594"/>
              <a:gd name="connsiteY15" fmla="*/ 5835922 h 6121960"/>
              <a:gd name="connsiteX16" fmla="*/ 4146933 w 8636594"/>
              <a:gd name="connsiteY16" fmla="*/ 5810100 h 6121960"/>
              <a:gd name="connsiteX17" fmla="*/ 4183061 w 8636594"/>
              <a:gd name="connsiteY17" fmla="*/ 5783988 h 6121960"/>
              <a:gd name="connsiteX18" fmla="*/ 4218791 w 8636594"/>
              <a:gd name="connsiteY18" fmla="*/ 5757591 h 6121960"/>
              <a:gd name="connsiteX19" fmla="*/ 4254129 w 8636594"/>
              <a:gd name="connsiteY19" fmla="*/ 5730912 h 6121960"/>
              <a:gd name="connsiteX20" fmla="*/ 4289081 w 8636594"/>
              <a:gd name="connsiteY20" fmla="*/ 5703955 h 6121960"/>
              <a:gd name="connsiteX21" fmla="*/ 4323654 w 8636594"/>
              <a:gd name="connsiteY21" fmla="*/ 5676722 h 6121960"/>
              <a:gd name="connsiteX22" fmla="*/ 4357854 w 8636594"/>
              <a:gd name="connsiteY22" fmla="*/ 5649218 h 6121960"/>
              <a:gd name="connsiteX23" fmla="*/ 4391688 w 8636594"/>
              <a:gd name="connsiteY23" fmla="*/ 5621446 h 6121960"/>
              <a:gd name="connsiteX24" fmla="*/ 4425162 w 8636594"/>
              <a:gd name="connsiteY24" fmla="*/ 5593409 h 6121960"/>
              <a:gd name="connsiteX25" fmla="*/ 4458281 w 8636594"/>
              <a:gd name="connsiteY25" fmla="*/ 5565111 h 6121960"/>
              <a:gd name="connsiteX26" fmla="*/ 4491053 w 8636594"/>
              <a:gd name="connsiteY26" fmla="*/ 5536556 h 6121960"/>
              <a:gd name="connsiteX27" fmla="*/ 4523484 w 8636594"/>
              <a:gd name="connsiteY27" fmla="*/ 5507747 h 6121960"/>
              <a:gd name="connsiteX28" fmla="*/ 4555580 w 8636594"/>
              <a:gd name="connsiteY28" fmla="*/ 5478687 h 6121960"/>
              <a:gd name="connsiteX29" fmla="*/ 4587347 w 8636594"/>
              <a:gd name="connsiteY29" fmla="*/ 5449380 h 6121960"/>
              <a:gd name="connsiteX30" fmla="*/ 4618793 w 8636594"/>
              <a:gd name="connsiteY30" fmla="*/ 5419830 h 6121960"/>
              <a:gd name="connsiteX31" fmla="*/ 4649922 w 8636594"/>
              <a:gd name="connsiteY31" fmla="*/ 5390040 h 6121960"/>
              <a:gd name="connsiteX32" fmla="*/ 4680742 w 8636594"/>
              <a:gd name="connsiteY32" fmla="*/ 5360014 h 6121960"/>
              <a:gd name="connsiteX33" fmla="*/ 4711259 w 8636594"/>
              <a:gd name="connsiteY33" fmla="*/ 5329755 h 6121960"/>
              <a:gd name="connsiteX34" fmla="*/ 4741478 w 8636594"/>
              <a:gd name="connsiteY34" fmla="*/ 5299266 h 6121960"/>
              <a:gd name="connsiteX35" fmla="*/ 4771408 w 8636594"/>
              <a:gd name="connsiteY35" fmla="*/ 5268551 h 6121960"/>
              <a:gd name="connsiteX36" fmla="*/ 4801053 w 8636594"/>
              <a:gd name="connsiteY36" fmla="*/ 5237614 h 6121960"/>
              <a:gd name="connsiteX37" fmla="*/ 4830420 w 8636594"/>
              <a:gd name="connsiteY37" fmla="*/ 5206458 h 6121960"/>
              <a:gd name="connsiteX38" fmla="*/ 4859516 w 8636594"/>
              <a:gd name="connsiteY38" fmla="*/ 5175087 h 6121960"/>
              <a:gd name="connsiteX39" fmla="*/ 4888347 w 8636594"/>
              <a:gd name="connsiteY39" fmla="*/ 5143504 h 6121960"/>
              <a:gd name="connsiteX40" fmla="*/ 4916919 w 8636594"/>
              <a:gd name="connsiteY40" fmla="*/ 5111713 h 6121960"/>
              <a:gd name="connsiteX41" fmla="*/ 4945238 w 8636594"/>
              <a:gd name="connsiteY41" fmla="*/ 5079717 h 6121960"/>
              <a:gd name="connsiteX42" fmla="*/ 4973311 w 8636594"/>
              <a:gd name="connsiteY42" fmla="*/ 5047519 h 6121960"/>
              <a:gd name="connsiteX43" fmla="*/ 5001145 w 8636594"/>
              <a:gd name="connsiteY43" fmla="*/ 5015124 h 6121960"/>
              <a:gd name="connsiteX44" fmla="*/ 5028745 w 8636594"/>
              <a:gd name="connsiteY44" fmla="*/ 4982535 h 6121960"/>
              <a:gd name="connsiteX45" fmla="*/ 5056117 w 8636594"/>
              <a:gd name="connsiteY45" fmla="*/ 4949755 h 6121960"/>
              <a:gd name="connsiteX46" fmla="*/ 5083269 w 8636594"/>
              <a:gd name="connsiteY46" fmla="*/ 4916787 h 6121960"/>
              <a:gd name="connsiteX47" fmla="*/ 5110207 w 8636594"/>
              <a:gd name="connsiteY47" fmla="*/ 4883636 h 6121960"/>
              <a:gd name="connsiteX48" fmla="*/ 5136937 w 8636594"/>
              <a:gd name="connsiteY48" fmla="*/ 4850305 h 6121960"/>
              <a:gd name="connsiteX49" fmla="*/ 5163464 w 8636594"/>
              <a:gd name="connsiteY49" fmla="*/ 4816797 h 6121960"/>
              <a:gd name="connsiteX50" fmla="*/ 5215940 w 8636594"/>
              <a:gd name="connsiteY50" fmla="*/ 4749265 h 6121960"/>
              <a:gd name="connsiteX51" fmla="*/ 5267684 w 8636594"/>
              <a:gd name="connsiteY51" fmla="*/ 4681068 h 6121960"/>
              <a:gd name="connsiteX52" fmla="*/ 5318748 w 8636594"/>
              <a:gd name="connsiteY52" fmla="*/ 4612234 h 6121960"/>
              <a:gd name="connsiteX53" fmla="*/ 5369182 w 8636594"/>
              <a:gd name="connsiteY53" fmla="*/ 4542793 h 6121960"/>
              <a:gd name="connsiteX54" fmla="*/ 5419038 w 8636594"/>
              <a:gd name="connsiteY54" fmla="*/ 4472771 h 6121960"/>
              <a:gd name="connsiteX55" fmla="*/ 5468365 w 8636594"/>
              <a:gd name="connsiteY55" fmla="*/ 4402196 h 6121960"/>
              <a:gd name="connsiteX56" fmla="*/ 5517215 w 8636594"/>
              <a:gd name="connsiteY56" fmla="*/ 4331098 h 6121960"/>
              <a:gd name="connsiteX57" fmla="*/ 5565637 w 8636594"/>
              <a:gd name="connsiteY57" fmla="*/ 4259503 h 6121960"/>
              <a:gd name="connsiteX58" fmla="*/ 5613684 w 8636594"/>
              <a:gd name="connsiteY58" fmla="*/ 4187441 h 6121960"/>
              <a:gd name="connsiteX59" fmla="*/ 5685160 w 8636594"/>
              <a:gd name="connsiteY59" fmla="*/ 4078531 h 6121960"/>
              <a:gd name="connsiteX60" fmla="*/ 5756074 w 8636594"/>
              <a:gd name="connsiteY60" fmla="*/ 3968727 h 6121960"/>
              <a:gd name="connsiteX61" fmla="*/ 5873483 w 8636594"/>
              <a:gd name="connsiteY61" fmla="*/ 3783989 h 6121960"/>
              <a:gd name="connsiteX62" fmla="*/ 6203209 w 8636594"/>
              <a:gd name="connsiteY62" fmla="*/ 3258640 h 6121960"/>
              <a:gd name="connsiteX63" fmla="*/ 6299430 w 8636594"/>
              <a:gd name="connsiteY63" fmla="*/ 3107321 h 6121960"/>
              <a:gd name="connsiteX64" fmla="*/ 6372650 w 8636594"/>
              <a:gd name="connsiteY64" fmla="*/ 2993735 h 6121960"/>
              <a:gd name="connsiteX65" fmla="*/ 6453197 w 8636594"/>
              <a:gd name="connsiteY65" fmla="*/ 2869788 h 6121960"/>
              <a:gd name="connsiteX66" fmla="*/ 6564167 w 8636594"/>
              <a:gd name="connsiteY66" fmla="*/ 2696807 h 6121960"/>
              <a:gd name="connsiteX67" fmla="*/ 6976233 w 8636594"/>
              <a:gd name="connsiteY67" fmla="*/ 2045274 h 6121960"/>
              <a:gd name="connsiteX68" fmla="*/ 7086755 w 8636594"/>
              <a:gd name="connsiteY68" fmla="*/ 1872743 h 6121960"/>
              <a:gd name="connsiteX69" fmla="*/ 7170279 w 8636594"/>
              <a:gd name="connsiteY69" fmla="*/ 1744202 h 6121960"/>
              <a:gd name="connsiteX70" fmla="*/ 7226351 w 8636594"/>
              <a:gd name="connsiteY70" fmla="*/ 1659017 h 6121960"/>
              <a:gd name="connsiteX71" fmla="*/ 7282789 w 8636594"/>
              <a:gd name="connsiteY71" fmla="*/ 1574303 h 6121960"/>
              <a:gd name="connsiteX72" fmla="*/ 7339643 w 8636594"/>
              <a:gd name="connsiteY72" fmla="*/ 1490113 h 6121960"/>
              <a:gd name="connsiteX73" fmla="*/ 7396957 w 8636594"/>
              <a:gd name="connsiteY73" fmla="*/ 1406503 h 6121960"/>
              <a:gd name="connsiteX74" fmla="*/ 7454781 w 8636594"/>
              <a:gd name="connsiteY74" fmla="*/ 1323526 h 6121960"/>
              <a:gd name="connsiteX75" fmla="*/ 7513161 w 8636594"/>
              <a:gd name="connsiteY75" fmla="*/ 1241237 h 6121960"/>
              <a:gd name="connsiteX76" fmla="*/ 7572144 w 8636594"/>
              <a:gd name="connsiteY76" fmla="*/ 1159689 h 6121960"/>
              <a:gd name="connsiteX77" fmla="*/ 7601877 w 8636594"/>
              <a:gd name="connsiteY77" fmla="*/ 1119210 h 6121960"/>
              <a:gd name="connsiteX78" fmla="*/ 7631779 w 8636594"/>
              <a:gd name="connsiteY78" fmla="*/ 1078937 h 6121960"/>
              <a:gd name="connsiteX79" fmla="*/ 7661855 w 8636594"/>
              <a:gd name="connsiteY79" fmla="*/ 1038876 h 6121960"/>
              <a:gd name="connsiteX80" fmla="*/ 7692111 w 8636594"/>
              <a:gd name="connsiteY80" fmla="*/ 999035 h 6121960"/>
              <a:gd name="connsiteX81" fmla="*/ 7722554 w 8636594"/>
              <a:gd name="connsiteY81" fmla="*/ 959419 h 6121960"/>
              <a:gd name="connsiteX82" fmla="*/ 7753190 w 8636594"/>
              <a:gd name="connsiteY82" fmla="*/ 920037 h 6121960"/>
              <a:gd name="connsiteX83" fmla="*/ 7784023 w 8636594"/>
              <a:gd name="connsiteY83" fmla="*/ 880894 h 6121960"/>
              <a:gd name="connsiteX84" fmla="*/ 7815061 w 8636594"/>
              <a:gd name="connsiteY84" fmla="*/ 841997 h 6121960"/>
              <a:gd name="connsiteX85" fmla="*/ 7846308 w 8636594"/>
              <a:gd name="connsiteY85" fmla="*/ 803354 h 6121960"/>
              <a:gd name="connsiteX86" fmla="*/ 7877772 w 8636594"/>
              <a:gd name="connsiteY86" fmla="*/ 764970 h 6121960"/>
              <a:gd name="connsiteX87" fmla="*/ 7909458 w 8636594"/>
              <a:gd name="connsiteY87" fmla="*/ 726853 h 6121960"/>
              <a:gd name="connsiteX88" fmla="*/ 7941371 w 8636594"/>
              <a:gd name="connsiteY88" fmla="*/ 689010 h 6121960"/>
              <a:gd name="connsiteX89" fmla="*/ 7973518 w 8636594"/>
              <a:gd name="connsiteY89" fmla="*/ 651447 h 6121960"/>
              <a:gd name="connsiteX90" fmla="*/ 8005905 w 8636594"/>
              <a:gd name="connsiteY90" fmla="*/ 614171 h 6121960"/>
              <a:gd name="connsiteX91" fmla="*/ 8038538 w 8636594"/>
              <a:gd name="connsiteY91" fmla="*/ 577189 h 6121960"/>
              <a:gd name="connsiteX92" fmla="*/ 8071421 w 8636594"/>
              <a:gd name="connsiteY92" fmla="*/ 540507 h 6121960"/>
              <a:gd name="connsiteX93" fmla="*/ 8104563 w 8636594"/>
              <a:gd name="connsiteY93" fmla="*/ 504132 h 6121960"/>
              <a:gd name="connsiteX94" fmla="*/ 8137967 w 8636594"/>
              <a:gd name="connsiteY94" fmla="*/ 468072 h 6121960"/>
              <a:gd name="connsiteX95" fmla="*/ 8171641 w 8636594"/>
              <a:gd name="connsiteY95" fmla="*/ 432332 h 6121960"/>
              <a:gd name="connsiteX96" fmla="*/ 8205590 w 8636594"/>
              <a:gd name="connsiteY96" fmla="*/ 396920 h 6121960"/>
              <a:gd name="connsiteX97" fmla="*/ 8239820 w 8636594"/>
              <a:gd name="connsiteY97" fmla="*/ 361843 h 6121960"/>
              <a:gd name="connsiteX98" fmla="*/ 8274337 w 8636594"/>
              <a:gd name="connsiteY98" fmla="*/ 327107 h 6121960"/>
              <a:gd name="connsiteX99" fmla="*/ 8309147 w 8636594"/>
              <a:gd name="connsiteY99" fmla="*/ 292718 h 6121960"/>
              <a:gd name="connsiteX100" fmla="*/ 8344256 w 8636594"/>
              <a:gd name="connsiteY100" fmla="*/ 258685 h 6121960"/>
              <a:gd name="connsiteX101" fmla="*/ 8379669 w 8636594"/>
              <a:gd name="connsiteY101" fmla="*/ 225013 h 6121960"/>
              <a:gd name="connsiteX102" fmla="*/ 8415394 w 8636594"/>
              <a:gd name="connsiteY102" fmla="*/ 191709 h 6121960"/>
              <a:gd name="connsiteX103" fmla="*/ 8451434 w 8636594"/>
              <a:gd name="connsiteY103" fmla="*/ 158780 h 6121960"/>
              <a:gd name="connsiteX104" fmla="*/ 8487798 w 8636594"/>
              <a:gd name="connsiteY104" fmla="*/ 126233 h 6121960"/>
              <a:gd name="connsiteX105" fmla="*/ 8524489 w 8636594"/>
              <a:gd name="connsiteY105" fmla="*/ 94075 h 6121960"/>
              <a:gd name="connsiteX106" fmla="*/ 8561515 w 8636594"/>
              <a:gd name="connsiteY106" fmla="*/ 62312 h 6121960"/>
              <a:gd name="connsiteX107" fmla="*/ 8598881 w 8636594"/>
              <a:gd name="connsiteY107" fmla="*/ 30951 h 6121960"/>
              <a:gd name="connsiteX108" fmla="*/ 8636594 w 8636594"/>
              <a:gd name="connsiteY108" fmla="*/ 0 h 6121960"/>
              <a:gd name="connsiteX0" fmla="*/ 8636594 w 8636594"/>
              <a:gd name="connsiteY0" fmla="*/ 0 h 6099881"/>
              <a:gd name="connsiteX1" fmla="*/ 5293 w 8636594"/>
              <a:gd name="connsiteY1" fmla="*/ 0 h 6099881"/>
              <a:gd name="connsiteX2" fmla="*/ 0 w 8636594"/>
              <a:gd name="connsiteY2" fmla="*/ 5587843 h 6099881"/>
              <a:gd name="connsiteX3" fmla="*/ 3680024 w 8636594"/>
              <a:gd name="connsiteY3" fmla="*/ 6099881 h 6099881"/>
              <a:gd name="connsiteX4" fmla="*/ 3721426 w 8636594"/>
              <a:gd name="connsiteY4" fmla="*/ 6077471 h 6099881"/>
              <a:gd name="connsiteX5" fmla="*/ 3762353 w 8636594"/>
              <a:gd name="connsiteY5" fmla="*/ 6054733 h 6099881"/>
              <a:gd name="connsiteX6" fmla="*/ 3802812 w 8636594"/>
              <a:gd name="connsiteY6" fmla="*/ 6031671 h 6099881"/>
              <a:gd name="connsiteX7" fmla="*/ 3842810 w 8636594"/>
              <a:gd name="connsiteY7" fmla="*/ 6008288 h 6099881"/>
              <a:gd name="connsiteX8" fmla="*/ 3882352 w 8636594"/>
              <a:gd name="connsiteY8" fmla="*/ 5984588 h 6099881"/>
              <a:gd name="connsiteX9" fmla="*/ 3921445 w 8636594"/>
              <a:gd name="connsiteY9" fmla="*/ 5960574 h 6099881"/>
              <a:gd name="connsiteX10" fmla="*/ 3960096 w 8636594"/>
              <a:gd name="connsiteY10" fmla="*/ 5936250 h 6099881"/>
              <a:gd name="connsiteX11" fmla="*/ 3998311 w 8636594"/>
              <a:gd name="connsiteY11" fmla="*/ 5911619 h 6099881"/>
              <a:gd name="connsiteX12" fmla="*/ 4036095 w 8636594"/>
              <a:gd name="connsiteY12" fmla="*/ 5886685 h 6099881"/>
              <a:gd name="connsiteX13" fmla="*/ 4073456 w 8636594"/>
              <a:gd name="connsiteY13" fmla="*/ 5861452 h 6099881"/>
              <a:gd name="connsiteX14" fmla="*/ 4110400 w 8636594"/>
              <a:gd name="connsiteY14" fmla="*/ 5835922 h 6099881"/>
              <a:gd name="connsiteX15" fmla="*/ 4146933 w 8636594"/>
              <a:gd name="connsiteY15" fmla="*/ 5810100 h 6099881"/>
              <a:gd name="connsiteX16" fmla="*/ 4183061 w 8636594"/>
              <a:gd name="connsiteY16" fmla="*/ 5783988 h 6099881"/>
              <a:gd name="connsiteX17" fmla="*/ 4218791 w 8636594"/>
              <a:gd name="connsiteY17" fmla="*/ 5757591 h 6099881"/>
              <a:gd name="connsiteX18" fmla="*/ 4254129 w 8636594"/>
              <a:gd name="connsiteY18" fmla="*/ 5730912 h 6099881"/>
              <a:gd name="connsiteX19" fmla="*/ 4289081 w 8636594"/>
              <a:gd name="connsiteY19" fmla="*/ 5703955 h 6099881"/>
              <a:gd name="connsiteX20" fmla="*/ 4323654 w 8636594"/>
              <a:gd name="connsiteY20" fmla="*/ 5676722 h 6099881"/>
              <a:gd name="connsiteX21" fmla="*/ 4357854 w 8636594"/>
              <a:gd name="connsiteY21" fmla="*/ 5649218 h 6099881"/>
              <a:gd name="connsiteX22" fmla="*/ 4391688 w 8636594"/>
              <a:gd name="connsiteY22" fmla="*/ 5621446 h 6099881"/>
              <a:gd name="connsiteX23" fmla="*/ 4425162 w 8636594"/>
              <a:gd name="connsiteY23" fmla="*/ 5593409 h 6099881"/>
              <a:gd name="connsiteX24" fmla="*/ 4458281 w 8636594"/>
              <a:gd name="connsiteY24" fmla="*/ 5565111 h 6099881"/>
              <a:gd name="connsiteX25" fmla="*/ 4491053 w 8636594"/>
              <a:gd name="connsiteY25" fmla="*/ 5536556 h 6099881"/>
              <a:gd name="connsiteX26" fmla="*/ 4523484 w 8636594"/>
              <a:gd name="connsiteY26" fmla="*/ 5507747 h 6099881"/>
              <a:gd name="connsiteX27" fmla="*/ 4555580 w 8636594"/>
              <a:gd name="connsiteY27" fmla="*/ 5478687 h 6099881"/>
              <a:gd name="connsiteX28" fmla="*/ 4587347 w 8636594"/>
              <a:gd name="connsiteY28" fmla="*/ 5449380 h 6099881"/>
              <a:gd name="connsiteX29" fmla="*/ 4618793 w 8636594"/>
              <a:gd name="connsiteY29" fmla="*/ 5419830 h 6099881"/>
              <a:gd name="connsiteX30" fmla="*/ 4649922 w 8636594"/>
              <a:gd name="connsiteY30" fmla="*/ 5390040 h 6099881"/>
              <a:gd name="connsiteX31" fmla="*/ 4680742 w 8636594"/>
              <a:gd name="connsiteY31" fmla="*/ 5360014 h 6099881"/>
              <a:gd name="connsiteX32" fmla="*/ 4711259 w 8636594"/>
              <a:gd name="connsiteY32" fmla="*/ 5329755 h 6099881"/>
              <a:gd name="connsiteX33" fmla="*/ 4741478 w 8636594"/>
              <a:gd name="connsiteY33" fmla="*/ 5299266 h 6099881"/>
              <a:gd name="connsiteX34" fmla="*/ 4771408 w 8636594"/>
              <a:gd name="connsiteY34" fmla="*/ 5268551 h 6099881"/>
              <a:gd name="connsiteX35" fmla="*/ 4801053 w 8636594"/>
              <a:gd name="connsiteY35" fmla="*/ 5237614 h 6099881"/>
              <a:gd name="connsiteX36" fmla="*/ 4830420 w 8636594"/>
              <a:gd name="connsiteY36" fmla="*/ 5206458 h 6099881"/>
              <a:gd name="connsiteX37" fmla="*/ 4859516 w 8636594"/>
              <a:gd name="connsiteY37" fmla="*/ 5175087 h 6099881"/>
              <a:gd name="connsiteX38" fmla="*/ 4888347 w 8636594"/>
              <a:gd name="connsiteY38" fmla="*/ 5143504 h 6099881"/>
              <a:gd name="connsiteX39" fmla="*/ 4916919 w 8636594"/>
              <a:gd name="connsiteY39" fmla="*/ 5111713 h 6099881"/>
              <a:gd name="connsiteX40" fmla="*/ 4945238 w 8636594"/>
              <a:gd name="connsiteY40" fmla="*/ 5079717 h 6099881"/>
              <a:gd name="connsiteX41" fmla="*/ 4973311 w 8636594"/>
              <a:gd name="connsiteY41" fmla="*/ 5047519 h 6099881"/>
              <a:gd name="connsiteX42" fmla="*/ 5001145 w 8636594"/>
              <a:gd name="connsiteY42" fmla="*/ 5015124 h 6099881"/>
              <a:gd name="connsiteX43" fmla="*/ 5028745 w 8636594"/>
              <a:gd name="connsiteY43" fmla="*/ 4982535 h 6099881"/>
              <a:gd name="connsiteX44" fmla="*/ 5056117 w 8636594"/>
              <a:gd name="connsiteY44" fmla="*/ 4949755 h 6099881"/>
              <a:gd name="connsiteX45" fmla="*/ 5083269 w 8636594"/>
              <a:gd name="connsiteY45" fmla="*/ 4916787 h 6099881"/>
              <a:gd name="connsiteX46" fmla="*/ 5110207 w 8636594"/>
              <a:gd name="connsiteY46" fmla="*/ 4883636 h 6099881"/>
              <a:gd name="connsiteX47" fmla="*/ 5136937 w 8636594"/>
              <a:gd name="connsiteY47" fmla="*/ 4850305 h 6099881"/>
              <a:gd name="connsiteX48" fmla="*/ 5163464 w 8636594"/>
              <a:gd name="connsiteY48" fmla="*/ 4816797 h 6099881"/>
              <a:gd name="connsiteX49" fmla="*/ 5215940 w 8636594"/>
              <a:gd name="connsiteY49" fmla="*/ 4749265 h 6099881"/>
              <a:gd name="connsiteX50" fmla="*/ 5267684 w 8636594"/>
              <a:gd name="connsiteY50" fmla="*/ 4681068 h 6099881"/>
              <a:gd name="connsiteX51" fmla="*/ 5318748 w 8636594"/>
              <a:gd name="connsiteY51" fmla="*/ 4612234 h 6099881"/>
              <a:gd name="connsiteX52" fmla="*/ 5369182 w 8636594"/>
              <a:gd name="connsiteY52" fmla="*/ 4542793 h 6099881"/>
              <a:gd name="connsiteX53" fmla="*/ 5419038 w 8636594"/>
              <a:gd name="connsiteY53" fmla="*/ 4472771 h 6099881"/>
              <a:gd name="connsiteX54" fmla="*/ 5468365 w 8636594"/>
              <a:gd name="connsiteY54" fmla="*/ 4402196 h 6099881"/>
              <a:gd name="connsiteX55" fmla="*/ 5517215 w 8636594"/>
              <a:gd name="connsiteY55" fmla="*/ 4331098 h 6099881"/>
              <a:gd name="connsiteX56" fmla="*/ 5565637 w 8636594"/>
              <a:gd name="connsiteY56" fmla="*/ 4259503 h 6099881"/>
              <a:gd name="connsiteX57" fmla="*/ 5613684 w 8636594"/>
              <a:gd name="connsiteY57" fmla="*/ 4187441 h 6099881"/>
              <a:gd name="connsiteX58" fmla="*/ 5685160 w 8636594"/>
              <a:gd name="connsiteY58" fmla="*/ 4078531 h 6099881"/>
              <a:gd name="connsiteX59" fmla="*/ 5756074 w 8636594"/>
              <a:gd name="connsiteY59" fmla="*/ 3968727 h 6099881"/>
              <a:gd name="connsiteX60" fmla="*/ 5873483 w 8636594"/>
              <a:gd name="connsiteY60" fmla="*/ 3783989 h 6099881"/>
              <a:gd name="connsiteX61" fmla="*/ 6203209 w 8636594"/>
              <a:gd name="connsiteY61" fmla="*/ 3258640 h 6099881"/>
              <a:gd name="connsiteX62" fmla="*/ 6299430 w 8636594"/>
              <a:gd name="connsiteY62" fmla="*/ 3107321 h 6099881"/>
              <a:gd name="connsiteX63" fmla="*/ 6372650 w 8636594"/>
              <a:gd name="connsiteY63" fmla="*/ 2993735 h 6099881"/>
              <a:gd name="connsiteX64" fmla="*/ 6453197 w 8636594"/>
              <a:gd name="connsiteY64" fmla="*/ 2869788 h 6099881"/>
              <a:gd name="connsiteX65" fmla="*/ 6564167 w 8636594"/>
              <a:gd name="connsiteY65" fmla="*/ 2696807 h 6099881"/>
              <a:gd name="connsiteX66" fmla="*/ 6976233 w 8636594"/>
              <a:gd name="connsiteY66" fmla="*/ 2045274 h 6099881"/>
              <a:gd name="connsiteX67" fmla="*/ 7086755 w 8636594"/>
              <a:gd name="connsiteY67" fmla="*/ 1872743 h 6099881"/>
              <a:gd name="connsiteX68" fmla="*/ 7170279 w 8636594"/>
              <a:gd name="connsiteY68" fmla="*/ 1744202 h 6099881"/>
              <a:gd name="connsiteX69" fmla="*/ 7226351 w 8636594"/>
              <a:gd name="connsiteY69" fmla="*/ 1659017 h 6099881"/>
              <a:gd name="connsiteX70" fmla="*/ 7282789 w 8636594"/>
              <a:gd name="connsiteY70" fmla="*/ 1574303 h 6099881"/>
              <a:gd name="connsiteX71" fmla="*/ 7339643 w 8636594"/>
              <a:gd name="connsiteY71" fmla="*/ 1490113 h 6099881"/>
              <a:gd name="connsiteX72" fmla="*/ 7396957 w 8636594"/>
              <a:gd name="connsiteY72" fmla="*/ 1406503 h 6099881"/>
              <a:gd name="connsiteX73" fmla="*/ 7454781 w 8636594"/>
              <a:gd name="connsiteY73" fmla="*/ 1323526 h 6099881"/>
              <a:gd name="connsiteX74" fmla="*/ 7513161 w 8636594"/>
              <a:gd name="connsiteY74" fmla="*/ 1241237 h 6099881"/>
              <a:gd name="connsiteX75" fmla="*/ 7572144 w 8636594"/>
              <a:gd name="connsiteY75" fmla="*/ 1159689 h 6099881"/>
              <a:gd name="connsiteX76" fmla="*/ 7601877 w 8636594"/>
              <a:gd name="connsiteY76" fmla="*/ 1119210 h 6099881"/>
              <a:gd name="connsiteX77" fmla="*/ 7631779 w 8636594"/>
              <a:gd name="connsiteY77" fmla="*/ 1078937 h 6099881"/>
              <a:gd name="connsiteX78" fmla="*/ 7661855 w 8636594"/>
              <a:gd name="connsiteY78" fmla="*/ 1038876 h 6099881"/>
              <a:gd name="connsiteX79" fmla="*/ 7692111 w 8636594"/>
              <a:gd name="connsiteY79" fmla="*/ 999035 h 6099881"/>
              <a:gd name="connsiteX80" fmla="*/ 7722554 w 8636594"/>
              <a:gd name="connsiteY80" fmla="*/ 959419 h 6099881"/>
              <a:gd name="connsiteX81" fmla="*/ 7753190 w 8636594"/>
              <a:gd name="connsiteY81" fmla="*/ 920037 h 6099881"/>
              <a:gd name="connsiteX82" fmla="*/ 7784023 w 8636594"/>
              <a:gd name="connsiteY82" fmla="*/ 880894 h 6099881"/>
              <a:gd name="connsiteX83" fmla="*/ 7815061 w 8636594"/>
              <a:gd name="connsiteY83" fmla="*/ 841997 h 6099881"/>
              <a:gd name="connsiteX84" fmla="*/ 7846308 w 8636594"/>
              <a:gd name="connsiteY84" fmla="*/ 803354 h 6099881"/>
              <a:gd name="connsiteX85" fmla="*/ 7877772 w 8636594"/>
              <a:gd name="connsiteY85" fmla="*/ 764970 h 6099881"/>
              <a:gd name="connsiteX86" fmla="*/ 7909458 w 8636594"/>
              <a:gd name="connsiteY86" fmla="*/ 726853 h 6099881"/>
              <a:gd name="connsiteX87" fmla="*/ 7941371 w 8636594"/>
              <a:gd name="connsiteY87" fmla="*/ 689010 h 6099881"/>
              <a:gd name="connsiteX88" fmla="*/ 7973518 w 8636594"/>
              <a:gd name="connsiteY88" fmla="*/ 651447 h 6099881"/>
              <a:gd name="connsiteX89" fmla="*/ 8005905 w 8636594"/>
              <a:gd name="connsiteY89" fmla="*/ 614171 h 6099881"/>
              <a:gd name="connsiteX90" fmla="*/ 8038538 w 8636594"/>
              <a:gd name="connsiteY90" fmla="*/ 577189 h 6099881"/>
              <a:gd name="connsiteX91" fmla="*/ 8071421 w 8636594"/>
              <a:gd name="connsiteY91" fmla="*/ 540507 h 6099881"/>
              <a:gd name="connsiteX92" fmla="*/ 8104563 w 8636594"/>
              <a:gd name="connsiteY92" fmla="*/ 504132 h 6099881"/>
              <a:gd name="connsiteX93" fmla="*/ 8137967 w 8636594"/>
              <a:gd name="connsiteY93" fmla="*/ 468072 h 6099881"/>
              <a:gd name="connsiteX94" fmla="*/ 8171641 w 8636594"/>
              <a:gd name="connsiteY94" fmla="*/ 432332 h 6099881"/>
              <a:gd name="connsiteX95" fmla="*/ 8205590 w 8636594"/>
              <a:gd name="connsiteY95" fmla="*/ 396920 h 6099881"/>
              <a:gd name="connsiteX96" fmla="*/ 8239820 w 8636594"/>
              <a:gd name="connsiteY96" fmla="*/ 361843 h 6099881"/>
              <a:gd name="connsiteX97" fmla="*/ 8274337 w 8636594"/>
              <a:gd name="connsiteY97" fmla="*/ 327107 h 6099881"/>
              <a:gd name="connsiteX98" fmla="*/ 8309147 w 8636594"/>
              <a:gd name="connsiteY98" fmla="*/ 292718 h 6099881"/>
              <a:gd name="connsiteX99" fmla="*/ 8344256 w 8636594"/>
              <a:gd name="connsiteY99" fmla="*/ 258685 h 6099881"/>
              <a:gd name="connsiteX100" fmla="*/ 8379669 w 8636594"/>
              <a:gd name="connsiteY100" fmla="*/ 225013 h 6099881"/>
              <a:gd name="connsiteX101" fmla="*/ 8415394 w 8636594"/>
              <a:gd name="connsiteY101" fmla="*/ 191709 h 6099881"/>
              <a:gd name="connsiteX102" fmla="*/ 8451434 w 8636594"/>
              <a:gd name="connsiteY102" fmla="*/ 158780 h 6099881"/>
              <a:gd name="connsiteX103" fmla="*/ 8487798 w 8636594"/>
              <a:gd name="connsiteY103" fmla="*/ 126233 h 6099881"/>
              <a:gd name="connsiteX104" fmla="*/ 8524489 w 8636594"/>
              <a:gd name="connsiteY104" fmla="*/ 94075 h 6099881"/>
              <a:gd name="connsiteX105" fmla="*/ 8561515 w 8636594"/>
              <a:gd name="connsiteY105" fmla="*/ 62312 h 6099881"/>
              <a:gd name="connsiteX106" fmla="*/ 8598881 w 8636594"/>
              <a:gd name="connsiteY106" fmla="*/ 30951 h 6099881"/>
              <a:gd name="connsiteX107" fmla="*/ 8636594 w 8636594"/>
              <a:gd name="connsiteY107" fmla="*/ 0 h 6099881"/>
              <a:gd name="connsiteX0" fmla="*/ 8636594 w 8636594"/>
              <a:gd name="connsiteY0" fmla="*/ 0 h 6077471"/>
              <a:gd name="connsiteX1" fmla="*/ 5293 w 8636594"/>
              <a:gd name="connsiteY1" fmla="*/ 0 h 6077471"/>
              <a:gd name="connsiteX2" fmla="*/ 0 w 8636594"/>
              <a:gd name="connsiteY2" fmla="*/ 5587843 h 6077471"/>
              <a:gd name="connsiteX3" fmla="*/ 3721426 w 8636594"/>
              <a:gd name="connsiteY3" fmla="*/ 6077471 h 6077471"/>
              <a:gd name="connsiteX4" fmla="*/ 3762353 w 8636594"/>
              <a:gd name="connsiteY4" fmla="*/ 6054733 h 6077471"/>
              <a:gd name="connsiteX5" fmla="*/ 3802812 w 8636594"/>
              <a:gd name="connsiteY5" fmla="*/ 6031671 h 6077471"/>
              <a:gd name="connsiteX6" fmla="*/ 3842810 w 8636594"/>
              <a:gd name="connsiteY6" fmla="*/ 6008288 h 6077471"/>
              <a:gd name="connsiteX7" fmla="*/ 3882352 w 8636594"/>
              <a:gd name="connsiteY7" fmla="*/ 5984588 h 6077471"/>
              <a:gd name="connsiteX8" fmla="*/ 3921445 w 8636594"/>
              <a:gd name="connsiteY8" fmla="*/ 5960574 h 6077471"/>
              <a:gd name="connsiteX9" fmla="*/ 3960096 w 8636594"/>
              <a:gd name="connsiteY9" fmla="*/ 5936250 h 6077471"/>
              <a:gd name="connsiteX10" fmla="*/ 3998311 w 8636594"/>
              <a:gd name="connsiteY10" fmla="*/ 5911619 h 6077471"/>
              <a:gd name="connsiteX11" fmla="*/ 4036095 w 8636594"/>
              <a:gd name="connsiteY11" fmla="*/ 5886685 h 6077471"/>
              <a:gd name="connsiteX12" fmla="*/ 4073456 w 8636594"/>
              <a:gd name="connsiteY12" fmla="*/ 5861452 h 6077471"/>
              <a:gd name="connsiteX13" fmla="*/ 4110400 w 8636594"/>
              <a:gd name="connsiteY13" fmla="*/ 5835922 h 6077471"/>
              <a:gd name="connsiteX14" fmla="*/ 4146933 w 8636594"/>
              <a:gd name="connsiteY14" fmla="*/ 5810100 h 6077471"/>
              <a:gd name="connsiteX15" fmla="*/ 4183061 w 8636594"/>
              <a:gd name="connsiteY15" fmla="*/ 5783988 h 6077471"/>
              <a:gd name="connsiteX16" fmla="*/ 4218791 w 8636594"/>
              <a:gd name="connsiteY16" fmla="*/ 5757591 h 6077471"/>
              <a:gd name="connsiteX17" fmla="*/ 4254129 w 8636594"/>
              <a:gd name="connsiteY17" fmla="*/ 5730912 h 6077471"/>
              <a:gd name="connsiteX18" fmla="*/ 4289081 w 8636594"/>
              <a:gd name="connsiteY18" fmla="*/ 5703955 h 6077471"/>
              <a:gd name="connsiteX19" fmla="*/ 4323654 w 8636594"/>
              <a:gd name="connsiteY19" fmla="*/ 5676722 h 6077471"/>
              <a:gd name="connsiteX20" fmla="*/ 4357854 w 8636594"/>
              <a:gd name="connsiteY20" fmla="*/ 5649218 h 6077471"/>
              <a:gd name="connsiteX21" fmla="*/ 4391688 w 8636594"/>
              <a:gd name="connsiteY21" fmla="*/ 5621446 h 6077471"/>
              <a:gd name="connsiteX22" fmla="*/ 4425162 w 8636594"/>
              <a:gd name="connsiteY22" fmla="*/ 5593409 h 6077471"/>
              <a:gd name="connsiteX23" fmla="*/ 4458281 w 8636594"/>
              <a:gd name="connsiteY23" fmla="*/ 5565111 h 6077471"/>
              <a:gd name="connsiteX24" fmla="*/ 4491053 w 8636594"/>
              <a:gd name="connsiteY24" fmla="*/ 5536556 h 6077471"/>
              <a:gd name="connsiteX25" fmla="*/ 4523484 w 8636594"/>
              <a:gd name="connsiteY25" fmla="*/ 5507747 h 6077471"/>
              <a:gd name="connsiteX26" fmla="*/ 4555580 w 8636594"/>
              <a:gd name="connsiteY26" fmla="*/ 5478687 h 6077471"/>
              <a:gd name="connsiteX27" fmla="*/ 4587347 w 8636594"/>
              <a:gd name="connsiteY27" fmla="*/ 5449380 h 6077471"/>
              <a:gd name="connsiteX28" fmla="*/ 4618793 w 8636594"/>
              <a:gd name="connsiteY28" fmla="*/ 5419830 h 6077471"/>
              <a:gd name="connsiteX29" fmla="*/ 4649922 w 8636594"/>
              <a:gd name="connsiteY29" fmla="*/ 5390040 h 6077471"/>
              <a:gd name="connsiteX30" fmla="*/ 4680742 w 8636594"/>
              <a:gd name="connsiteY30" fmla="*/ 5360014 h 6077471"/>
              <a:gd name="connsiteX31" fmla="*/ 4711259 w 8636594"/>
              <a:gd name="connsiteY31" fmla="*/ 5329755 h 6077471"/>
              <a:gd name="connsiteX32" fmla="*/ 4741478 w 8636594"/>
              <a:gd name="connsiteY32" fmla="*/ 5299266 h 6077471"/>
              <a:gd name="connsiteX33" fmla="*/ 4771408 w 8636594"/>
              <a:gd name="connsiteY33" fmla="*/ 5268551 h 6077471"/>
              <a:gd name="connsiteX34" fmla="*/ 4801053 w 8636594"/>
              <a:gd name="connsiteY34" fmla="*/ 5237614 h 6077471"/>
              <a:gd name="connsiteX35" fmla="*/ 4830420 w 8636594"/>
              <a:gd name="connsiteY35" fmla="*/ 5206458 h 6077471"/>
              <a:gd name="connsiteX36" fmla="*/ 4859516 w 8636594"/>
              <a:gd name="connsiteY36" fmla="*/ 5175087 h 6077471"/>
              <a:gd name="connsiteX37" fmla="*/ 4888347 w 8636594"/>
              <a:gd name="connsiteY37" fmla="*/ 5143504 h 6077471"/>
              <a:gd name="connsiteX38" fmla="*/ 4916919 w 8636594"/>
              <a:gd name="connsiteY38" fmla="*/ 5111713 h 6077471"/>
              <a:gd name="connsiteX39" fmla="*/ 4945238 w 8636594"/>
              <a:gd name="connsiteY39" fmla="*/ 5079717 h 6077471"/>
              <a:gd name="connsiteX40" fmla="*/ 4973311 w 8636594"/>
              <a:gd name="connsiteY40" fmla="*/ 5047519 h 6077471"/>
              <a:gd name="connsiteX41" fmla="*/ 5001145 w 8636594"/>
              <a:gd name="connsiteY41" fmla="*/ 5015124 h 6077471"/>
              <a:gd name="connsiteX42" fmla="*/ 5028745 w 8636594"/>
              <a:gd name="connsiteY42" fmla="*/ 4982535 h 6077471"/>
              <a:gd name="connsiteX43" fmla="*/ 5056117 w 8636594"/>
              <a:gd name="connsiteY43" fmla="*/ 4949755 h 6077471"/>
              <a:gd name="connsiteX44" fmla="*/ 5083269 w 8636594"/>
              <a:gd name="connsiteY44" fmla="*/ 4916787 h 6077471"/>
              <a:gd name="connsiteX45" fmla="*/ 5110207 w 8636594"/>
              <a:gd name="connsiteY45" fmla="*/ 4883636 h 6077471"/>
              <a:gd name="connsiteX46" fmla="*/ 5136937 w 8636594"/>
              <a:gd name="connsiteY46" fmla="*/ 4850305 h 6077471"/>
              <a:gd name="connsiteX47" fmla="*/ 5163464 w 8636594"/>
              <a:gd name="connsiteY47" fmla="*/ 4816797 h 6077471"/>
              <a:gd name="connsiteX48" fmla="*/ 5215940 w 8636594"/>
              <a:gd name="connsiteY48" fmla="*/ 4749265 h 6077471"/>
              <a:gd name="connsiteX49" fmla="*/ 5267684 w 8636594"/>
              <a:gd name="connsiteY49" fmla="*/ 4681068 h 6077471"/>
              <a:gd name="connsiteX50" fmla="*/ 5318748 w 8636594"/>
              <a:gd name="connsiteY50" fmla="*/ 4612234 h 6077471"/>
              <a:gd name="connsiteX51" fmla="*/ 5369182 w 8636594"/>
              <a:gd name="connsiteY51" fmla="*/ 4542793 h 6077471"/>
              <a:gd name="connsiteX52" fmla="*/ 5419038 w 8636594"/>
              <a:gd name="connsiteY52" fmla="*/ 4472771 h 6077471"/>
              <a:gd name="connsiteX53" fmla="*/ 5468365 w 8636594"/>
              <a:gd name="connsiteY53" fmla="*/ 4402196 h 6077471"/>
              <a:gd name="connsiteX54" fmla="*/ 5517215 w 8636594"/>
              <a:gd name="connsiteY54" fmla="*/ 4331098 h 6077471"/>
              <a:gd name="connsiteX55" fmla="*/ 5565637 w 8636594"/>
              <a:gd name="connsiteY55" fmla="*/ 4259503 h 6077471"/>
              <a:gd name="connsiteX56" fmla="*/ 5613684 w 8636594"/>
              <a:gd name="connsiteY56" fmla="*/ 4187441 h 6077471"/>
              <a:gd name="connsiteX57" fmla="*/ 5685160 w 8636594"/>
              <a:gd name="connsiteY57" fmla="*/ 4078531 h 6077471"/>
              <a:gd name="connsiteX58" fmla="*/ 5756074 w 8636594"/>
              <a:gd name="connsiteY58" fmla="*/ 3968727 h 6077471"/>
              <a:gd name="connsiteX59" fmla="*/ 5873483 w 8636594"/>
              <a:gd name="connsiteY59" fmla="*/ 3783989 h 6077471"/>
              <a:gd name="connsiteX60" fmla="*/ 6203209 w 8636594"/>
              <a:gd name="connsiteY60" fmla="*/ 3258640 h 6077471"/>
              <a:gd name="connsiteX61" fmla="*/ 6299430 w 8636594"/>
              <a:gd name="connsiteY61" fmla="*/ 3107321 h 6077471"/>
              <a:gd name="connsiteX62" fmla="*/ 6372650 w 8636594"/>
              <a:gd name="connsiteY62" fmla="*/ 2993735 h 6077471"/>
              <a:gd name="connsiteX63" fmla="*/ 6453197 w 8636594"/>
              <a:gd name="connsiteY63" fmla="*/ 2869788 h 6077471"/>
              <a:gd name="connsiteX64" fmla="*/ 6564167 w 8636594"/>
              <a:gd name="connsiteY64" fmla="*/ 2696807 h 6077471"/>
              <a:gd name="connsiteX65" fmla="*/ 6976233 w 8636594"/>
              <a:gd name="connsiteY65" fmla="*/ 2045274 h 6077471"/>
              <a:gd name="connsiteX66" fmla="*/ 7086755 w 8636594"/>
              <a:gd name="connsiteY66" fmla="*/ 1872743 h 6077471"/>
              <a:gd name="connsiteX67" fmla="*/ 7170279 w 8636594"/>
              <a:gd name="connsiteY67" fmla="*/ 1744202 h 6077471"/>
              <a:gd name="connsiteX68" fmla="*/ 7226351 w 8636594"/>
              <a:gd name="connsiteY68" fmla="*/ 1659017 h 6077471"/>
              <a:gd name="connsiteX69" fmla="*/ 7282789 w 8636594"/>
              <a:gd name="connsiteY69" fmla="*/ 1574303 h 6077471"/>
              <a:gd name="connsiteX70" fmla="*/ 7339643 w 8636594"/>
              <a:gd name="connsiteY70" fmla="*/ 1490113 h 6077471"/>
              <a:gd name="connsiteX71" fmla="*/ 7396957 w 8636594"/>
              <a:gd name="connsiteY71" fmla="*/ 1406503 h 6077471"/>
              <a:gd name="connsiteX72" fmla="*/ 7454781 w 8636594"/>
              <a:gd name="connsiteY72" fmla="*/ 1323526 h 6077471"/>
              <a:gd name="connsiteX73" fmla="*/ 7513161 w 8636594"/>
              <a:gd name="connsiteY73" fmla="*/ 1241237 h 6077471"/>
              <a:gd name="connsiteX74" fmla="*/ 7572144 w 8636594"/>
              <a:gd name="connsiteY74" fmla="*/ 1159689 h 6077471"/>
              <a:gd name="connsiteX75" fmla="*/ 7601877 w 8636594"/>
              <a:gd name="connsiteY75" fmla="*/ 1119210 h 6077471"/>
              <a:gd name="connsiteX76" fmla="*/ 7631779 w 8636594"/>
              <a:gd name="connsiteY76" fmla="*/ 1078937 h 6077471"/>
              <a:gd name="connsiteX77" fmla="*/ 7661855 w 8636594"/>
              <a:gd name="connsiteY77" fmla="*/ 1038876 h 6077471"/>
              <a:gd name="connsiteX78" fmla="*/ 7692111 w 8636594"/>
              <a:gd name="connsiteY78" fmla="*/ 999035 h 6077471"/>
              <a:gd name="connsiteX79" fmla="*/ 7722554 w 8636594"/>
              <a:gd name="connsiteY79" fmla="*/ 959419 h 6077471"/>
              <a:gd name="connsiteX80" fmla="*/ 7753190 w 8636594"/>
              <a:gd name="connsiteY80" fmla="*/ 920037 h 6077471"/>
              <a:gd name="connsiteX81" fmla="*/ 7784023 w 8636594"/>
              <a:gd name="connsiteY81" fmla="*/ 880894 h 6077471"/>
              <a:gd name="connsiteX82" fmla="*/ 7815061 w 8636594"/>
              <a:gd name="connsiteY82" fmla="*/ 841997 h 6077471"/>
              <a:gd name="connsiteX83" fmla="*/ 7846308 w 8636594"/>
              <a:gd name="connsiteY83" fmla="*/ 803354 h 6077471"/>
              <a:gd name="connsiteX84" fmla="*/ 7877772 w 8636594"/>
              <a:gd name="connsiteY84" fmla="*/ 764970 h 6077471"/>
              <a:gd name="connsiteX85" fmla="*/ 7909458 w 8636594"/>
              <a:gd name="connsiteY85" fmla="*/ 726853 h 6077471"/>
              <a:gd name="connsiteX86" fmla="*/ 7941371 w 8636594"/>
              <a:gd name="connsiteY86" fmla="*/ 689010 h 6077471"/>
              <a:gd name="connsiteX87" fmla="*/ 7973518 w 8636594"/>
              <a:gd name="connsiteY87" fmla="*/ 651447 h 6077471"/>
              <a:gd name="connsiteX88" fmla="*/ 8005905 w 8636594"/>
              <a:gd name="connsiteY88" fmla="*/ 614171 h 6077471"/>
              <a:gd name="connsiteX89" fmla="*/ 8038538 w 8636594"/>
              <a:gd name="connsiteY89" fmla="*/ 577189 h 6077471"/>
              <a:gd name="connsiteX90" fmla="*/ 8071421 w 8636594"/>
              <a:gd name="connsiteY90" fmla="*/ 540507 h 6077471"/>
              <a:gd name="connsiteX91" fmla="*/ 8104563 w 8636594"/>
              <a:gd name="connsiteY91" fmla="*/ 504132 h 6077471"/>
              <a:gd name="connsiteX92" fmla="*/ 8137967 w 8636594"/>
              <a:gd name="connsiteY92" fmla="*/ 468072 h 6077471"/>
              <a:gd name="connsiteX93" fmla="*/ 8171641 w 8636594"/>
              <a:gd name="connsiteY93" fmla="*/ 432332 h 6077471"/>
              <a:gd name="connsiteX94" fmla="*/ 8205590 w 8636594"/>
              <a:gd name="connsiteY94" fmla="*/ 396920 h 6077471"/>
              <a:gd name="connsiteX95" fmla="*/ 8239820 w 8636594"/>
              <a:gd name="connsiteY95" fmla="*/ 361843 h 6077471"/>
              <a:gd name="connsiteX96" fmla="*/ 8274337 w 8636594"/>
              <a:gd name="connsiteY96" fmla="*/ 327107 h 6077471"/>
              <a:gd name="connsiteX97" fmla="*/ 8309147 w 8636594"/>
              <a:gd name="connsiteY97" fmla="*/ 292718 h 6077471"/>
              <a:gd name="connsiteX98" fmla="*/ 8344256 w 8636594"/>
              <a:gd name="connsiteY98" fmla="*/ 258685 h 6077471"/>
              <a:gd name="connsiteX99" fmla="*/ 8379669 w 8636594"/>
              <a:gd name="connsiteY99" fmla="*/ 225013 h 6077471"/>
              <a:gd name="connsiteX100" fmla="*/ 8415394 w 8636594"/>
              <a:gd name="connsiteY100" fmla="*/ 191709 h 6077471"/>
              <a:gd name="connsiteX101" fmla="*/ 8451434 w 8636594"/>
              <a:gd name="connsiteY101" fmla="*/ 158780 h 6077471"/>
              <a:gd name="connsiteX102" fmla="*/ 8487798 w 8636594"/>
              <a:gd name="connsiteY102" fmla="*/ 126233 h 6077471"/>
              <a:gd name="connsiteX103" fmla="*/ 8524489 w 8636594"/>
              <a:gd name="connsiteY103" fmla="*/ 94075 h 6077471"/>
              <a:gd name="connsiteX104" fmla="*/ 8561515 w 8636594"/>
              <a:gd name="connsiteY104" fmla="*/ 62312 h 6077471"/>
              <a:gd name="connsiteX105" fmla="*/ 8598881 w 8636594"/>
              <a:gd name="connsiteY105" fmla="*/ 30951 h 6077471"/>
              <a:gd name="connsiteX106" fmla="*/ 8636594 w 8636594"/>
              <a:gd name="connsiteY106" fmla="*/ 0 h 6077471"/>
              <a:gd name="connsiteX0" fmla="*/ 8636594 w 8636594"/>
              <a:gd name="connsiteY0" fmla="*/ 0 h 6054733"/>
              <a:gd name="connsiteX1" fmla="*/ 5293 w 8636594"/>
              <a:gd name="connsiteY1" fmla="*/ 0 h 6054733"/>
              <a:gd name="connsiteX2" fmla="*/ 0 w 8636594"/>
              <a:gd name="connsiteY2" fmla="*/ 5587843 h 6054733"/>
              <a:gd name="connsiteX3" fmla="*/ 3762353 w 8636594"/>
              <a:gd name="connsiteY3" fmla="*/ 6054733 h 6054733"/>
              <a:gd name="connsiteX4" fmla="*/ 3802812 w 8636594"/>
              <a:gd name="connsiteY4" fmla="*/ 6031671 h 6054733"/>
              <a:gd name="connsiteX5" fmla="*/ 3842810 w 8636594"/>
              <a:gd name="connsiteY5" fmla="*/ 6008288 h 6054733"/>
              <a:gd name="connsiteX6" fmla="*/ 3882352 w 8636594"/>
              <a:gd name="connsiteY6" fmla="*/ 5984588 h 6054733"/>
              <a:gd name="connsiteX7" fmla="*/ 3921445 w 8636594"/>
              <a:gd name="connsiteY7" fmla="*/ 5960574 h 6054733"/>
              <a:gd name="connsiteX8" fmla="*/ 3960096 w 8636594"/>
              <a:gd name="connsiteY8" fmla="*/ 5936250 h 6054733"/>
              <a:gd name="connsiteX9" fmla="*/ 3998311 w 8636594"/>
              <a:gd name="connsiteY9" fmla="*/ 5911619 h 6054733"/>
              <a:gd name="connsiteX10" fmla="*/ 4036095 w 8636594"/>
              <a:gd name="connsiteY10" fmla="*/ 5886685 h 6054733"/>
              <a:gd name="connsiteX11" fmla="*/ 4073456 w 8636594"/>
              <a:gd name="connsiteY11" fmla="*/ 5861452 h 6054733"/>
              <a:gd name="connsiteX12" fmla="*/ 4110400 w 8636594"/>
              <a:gd name="connsiteY12" fmla="*/ 5835922 h 6054733"/>
              <a:gd name="connsiteX13" fmla="*/ 4146933 w 8636594"/>
              <a:gd name="connsiteY13" fmla="*/ 5810100 h 6054733"/>
              <a:gd name="connsiteX14" fmla="*/ 4183061 w 8636594"/>
              <a:gd name="connsiteY14" fmla="*/ 5783988 h 6054733"/>
              <a:gd name="connsiteX15" fmla="*/ 4218791 w 8636594"/>
              <a:gd name="connsiteY15" fmla="*/ 5757591 h 6054733"/>
              <a:gd name="connsiteX16" fmla="*/ 4254129 w 8636594"/>
              <a:gd name="connsiteY16" fmla="*/ 5730912 h 6054733"/>
              <a:gd name="connsiteX17" fmla="*/ 4289081 w 8636594"/>
              <a:gd name="connsiteY17" fmla="*/ 5703955 h 6054733"/>
              <a:gd name="connsiteX18" fmla="*/ 4323654 w 8636594"/>
              <a:gd name="connsiteY18" fmla="*/ 5676722 h 6054733"/>
              <a:gd name="connsiteX19" fmla="*/ 4357854 w 8636594"/>
              <a:gd name="connsiteY19" fmla="*/ 5649218 h 6054733"/>
              <a:gd name="connsiteX20" fmla="*/ 4391688 w 8636594"/>
              <a:gd name="connsiteY20" fmla="*/ 5621446 h 6054733"/>
              <a:gd name="connsiteX21" fmla="*/ 4425162 w 8636594"/>
              <a:gd name="connsiteY21" fmla="*/ 5593409 h 6054733"/>
              <a:gd name="connsiteX22" fmla="*/ 4458281 w 8636594"/>
              <a:gd name="connsiteY22" fmla="*/ 5565111 h 6054733"/>
              <a:gd name="connsiteX23" fmla="*/ 4491053 w 8636594"/>
              <a:gd name="connsiteY23" fmla="*/ 5536556 h 6054733"/>
              <a:gd name="connsiteX24" fmla="*/ 4523484 w 8636594"/>
              <a:gd name="connsiteY24" fmla="*/ 5507747 h 6054733"/>
              <a:gd name="connsiteX25" fmla="*/ 4555580 w 8636594"/>
              <a:gd name="connsiteY25" fmla="*/ 5478687 h 6054733"/>
              <a:gd name="connsiteX26" fmla="*/ 4587347 w 8636594"/>
              <a:gd name="connsiteY26" fmla="*/ 5449380 h 6054733"/>
              <a:gd name="connsiteX27" fmla="*/ 4618793 w 8636594"/>
              <a:gd name="connsiteY27" fmla="*/ 5419830 h 6054733"/>
              <a:gd name="connsiteX28" fmla="*/ 4649922 w 8636594"/>
              <a:gd name="connsiteY28" fmla="*/ 5390040 h 6054733"/>
              <a:gd name="connsiteX29" fmla="*/ 4680742 w 8636594"/>
              <a:gd name="connsiteY29" fmla="*/ 5360014 h 6054733"/>
              <a:gd name="connsiteX30" fmla="*/ 4711259 w 8636594"/>
              <a:gd name="connsiteY30" fmla="*/ 5329755 h 6054733"/>
              <a:gd name="connsiteX31" fmla="*/ 4741478 w 8636594"/>
              <a:gd name="connsiteY31" fmla="*/ 5299266 h 6054733"/>
              <a:gd name="connsiteX32" fmla="*/ 4771408 w 8636594"/>
              <a:gd name="connsiteY32" fmla="*/ 5268551 h 6054733"/>
              <a:gd name="connsiteX33" fmla="*/ 4801053 w 8636594"/>
              <a:gd name="connsiteY33" fmla="*/ 5237614 h 6054733"/>
              <a:gd name="connsiteX34" fmla="*/ 4830420 w 8636594"/>
              <a:gd name="connsiteY34" fmla="*/ 5206458 h 6054733"/>
              <a:gd name="connsiteX35" fmla="*/ 4859516 w 8636594"/>
              <a:gd name="connsiteY35" fmla="*/ 5175087 h 6054733"/>
              <a:gd name="connsiteX36" fmla="*/ 4888347 w 8636594"/>
              <a:gd name="connsiteY36" fmla="*/ 5143504 h 6054733"/>
              <a:gd name="connsiteX37" fmla="*/ 4916919 w 8636594"/>
              <a:gd name="connsiteY37" fmla="*/ 5111713 h 6054733"/>
              <a:gd name="connsiteX38" fmla="*/ 4945238 w 8636594"/>
              <a:gd name="connsiteY38" fmla="*/ 5079717 h 6054733"/>
              <a:gd name="connsiteX39" fmla="*/ 4973311 w 8636594"/>
              <a:gd name="connsiteY39" fmla="*/ 5047519 h 6054733"/>
              <a:gd name="connsiteX40" fmla="*/ 5001145 w 8636594"/>
              <a:gd name="connsiteY40" fmla="*/ 5015124 h 6054733"/>
              <a:gd name="connsiteX41" fmla="*/ 5028745 w 8636594"/>
              <a:gd name="connsiteY41" fmla="*/ 4982535 h 6054733"/>
              <a:gd name="connsiteX42" fmla="*/ 5056117 w 8636594"/>
              <a:gd name="connsiteY42" fmla="*/ 4949755 h 6054733"/>
              <a:gd name="connsiteX43" fmla="*/ 5083269 w 8636594"/>
              <a:gd name="connsiteY43" fmla="*/ 4916787 h 6054733"/>
              <a:gd name="connsiteX44" fmla="*/ 5110207 w 8636594"/>
              <a:gd name="connsiteY44" fmla="*/ 4883636 h 6054733"/>
              <a:gd name="connsiteX45" fmla="*/ 5136937 w 8636594"/>
              <a:gd name="connsiteY45" fmla="*/ 4850305 h 6054733"/>
              <a:gd name="connsiteX46" fmla="*/ 5163464 w 8636594"/>
              <a:gd name="connsiteY46" fmla="*/ 4816797 h 6054733"/>
              <a:gd name="connsiteX47" fmla="*/ 5215940 w 8636594"/>
              <a:gd name="connsiteY47" fmla="*/ 4749265 h 6054733"/>
              <a:gd name="connsiteX48" fmla="*/ 5267684 w 8636594"/>
              <a:gd name="connsiteY48" fmla="*/ 4681068 h 6054733"/>
              <a:gd name="connsiteX49" fmla="*/ 5318748 w 8636594"/>
              <a:gd name="connsiteY49" fmla="*/ 4612234 h 6054733"/>
              <a:gd name="connsiteX50" fmla="*/ 5369182 w 8636594"/>
              <a:gd name="connsiteY50" fmla="*/ 4542793 h 6054733"/>
              <a:gd name="connsiteX51" fmla="*/ 5419038 w 8636594"/>
              <a:gd name="connsiteY51" fmla="*/ 4472771 h 6054733"/>
              <a:gd name="connsiteX52" fmla="*/ 5468365 w 8636594"/>
              <a:gd name="connsiteY52" fmla="*/ 4402196 h 6054733"/>
              <a:gd name="connsiteX53" fmla="*/ 5517215 w 8636594"/>
              <a:gd name="connsiteY53" fmla="*/ 4331098 h 6054733"/>
              <a:gd name="connsiteX54" fmla="*/ 5565637 w 8636594"/>
              <a:gd name="connsiteY54" fmla="*/ 4259503 h 6054733"/>
              <a:gd name="connsiteX55" fmla="*/ 5613684 w 8636594"/>
              <a:gd name="connsiteY55" fmla="*/ 4187441 h 6054733"/>
              <a:gd name="connsiteX56" fmla="*/ 5685160 w 8636594"/>
              <a:gd name="connsiteY56" fmla="*/ 4078531 h 6054733"/>
              <a:gd name="connsiteX57" fmla="*/ 5756074 w 8636594"/>
              <a:gd name="connsiteY57" fmla="*/ 3968727 h 6054733"/>
              <a:gd name="connsiteX58" fmla="*/ 5873483 w 8636594"/>
              <a:gd name="connsiteY58" fmla="*/ 3783989 h 6054733"/>
              <a:gd name="connsiteX59" fmla="*/ 6203209 w 8636594"/>
              <a:gd name="connsiteY59" fmla="*/ 3258640 h 6054733"/>
              <a:gd name="connsiteX60" fmla="*/ 6299430 w 8636594"/>
              <a:gd name="connsiteY60" fmla="*/ 3107321 h 6054733"/>
              <a:gd name="connsiteX61" fmla="*/ 6372650 w 8636594"/>
              <a:gd name="connsiteY61" fmla="*/ 2993735 h 6054733"/>
              <a:gd name="connsiteX62" fmla="*/ 6453197 w 8636594"/>
              <a:gd name="connsiteY62" fmla="*/ 2869788 h 6054733"/>
              <a:gd name="connsiteX63" fmla="*/ 6564167 w 8636594"/>
              <a:gd name="connsiteY63" fmla="*/ 2696807 h 6054733"/>
              <a:gd name="connsiteX64" fmla="*/ 6976233 w 8636594"/>
              <a:gd name="connsiteY64" fmla="*/ 2045274 h 6054733"/>
              <a:gd name="connsiteX65" fmla="*/ 7086755 w 8636594"/>
              <a:gd name="connsiteY65" fmla="*/ 1872743 h 6054733"/>
              <a:gd name="connsiteX66" fmla="*/ 7170279 w 8636594"/>
              <a:gd name="connsiteY66" fmla="*/ 1744202 h 6054733"/>
              <a:gd name="connsiteX67" fmla="*/ 7226351 w 8636594"/>
              <a:gd name="connsiteY67" fmla="*/ 1659017 h 6054733"/>
              <a:gd name="connsiteX68" fmla="*/ 7282789 w 8636594"/>
              <a:gd name="connsiteY68" fmla="*/ 1574303 h 6054733"/>
              <a:gd name="connsiteX69" fmla="*/ 7339643 w 8636594"/>
              <a:gd name="connsiteY69" fmla="*/ 1490113 h 6054733"/>
              <a:gd name="connsiteX70" fmla="*/ 7396957 w 8636594"/>
              <a:gd name="connsiteY70" fmla="*/ 1406503 h 6054733"/>
              <a:gd name="connsiteX71" fmla="*/ 7454781 w 8636594"/>
              <a:gd name="connsiteY71" fmla="*/ 1323526 h 6054733"/>
              <a:gd name="connsiteX72" fmla="*/ 7513161 w 8636594"/>
              <a:gd name="connsiteY72" fmla="*/ 1241237 h 6054733"/>
              <a:gd name="connsiteX73" fmla="*/ 7572144 w 8636594"/>
              <a:gd name="connsiteY73" fmla="*/ 1159689 h 6054733"/>
              <a:gd name="connsiteX74" fmla="*/ 7601877 w 8636594"/>
              <a:gd name="connsiteY74" fmla="*/ 1119210 h 6054733"/>
              <a:gd name="connsiteX75" fmla="*/ 7631779 w 8636594"/>
              <a:gd name="connsiteY75" fmla="*/ 1078937 h 6054733"/>
              <a:gd name="connsiteX76" fmla="*/ 7661855 w 8636594"/>
              <a:gd name="connsiteY76" fmla="*/ 1038876 h 6054733"/>
              <a:gd name="connsiteX77" fmla="*/ 7692111 w 8636594"/>
              <a:gd name="connsiteY77" fmla="*/ 999035 h 6054733"/>
              <a:gd name="connsiteX78" fmla="*/ 7722554 w 8636594"/>
              <a:gd name="connsiteY78" fmla="*/ 959419 h 6054733"/>
              <a:gd name="connsiteX79" fmla="*/ 7753190 w 8636594"/>
              <a:gd name="connsiteY79" fmla="*/ 920037 h 6054733"/>
              <a:gd name="connsiteX80" fmla="*/ 7784023 w 8636594"/>
              <a:gd name="connsiteY80" fmla="*/ 880894 h 6054733"/>
              <a:gd name="connsiteX81" fmla="*/ 7815061 w 8636594"/>
              <a:gd name="connsiteY81" fmla="*/ 841997 h 6054733"/>
              <a:gd name="connsiteX82" fmla="*/ 7846308 w 8636594"/>
              <a:gd name="connsiteY82" fmla="*/ 803354 h 6054733"/>
              <a:gd name="connsiteX83" fmla="*/ 7877772 w 8636594"/>
              <a:gd name="connsiteY83" fmla="*/ 764970 h 6054733"/>
              <a:gd name="connsiteX84" fmla="*/ 7909458 w 8636594"/>
              <a:gd name="connsiteY84" fmla="*/ 726853 h 6054733"/>
              <a:gd name="connsiteX85" fmla="*/ 7941371 w 8636594"/>
              <a:gd name="connsiteY85" fmla="*/ 689010 h 6054733"/>
              <a:gd name="connsiteX86" fmla="*/ 7973518 w 8636594"/>
              <a:gd name="connsiteY86" fmla="*/ 651447 h 6054733"/>
              <a:gd name="connsiteX87" fmla="*/ 8005905 w 8636594"/>
              <a:gd name="connsiteY87" fmla="*/ 614171 h 6054733"/>
              <a:gd name="connsiteX88" fmla="*/ 8038538 w 8636594"/>
              <a:gd name="connsiteY88" fmla="*/ 577189 h 6054733"/>
              <a:gd name="connsiteX89" fmla="*/ 8071421 w 8636594"/>
              <a:gd name="connsiteY89" fmla="*/ 540507 h 6054733"/>
              <a:gd name="connsiteX90" fmla="*/ 8104563 w 8636594"/>
              <a:gd name="connsiteY90" fmla="*/ 504132 h 6054733"/>
              <a:gd name="connsiteX91" fmla="*/ 8137967 w 8636594"/>
              <a:gd name="connsiteY91" fmla="*/ 468072 h 6054733"/>
              <a:gd name="connsiteX92" fmla="*/ 8171641 w 8636594"/>
              <a:gd name="connsiteY92" fmla="*/ 432332 h 6054733"/>
              <a:gd name="connsiteX93" fmla="*/ 8205590 w 8636594"/>
              <a:gd name="connsiteY93" fmla="*/ 396920 h 6054733"/>
              <a:gd name="connsiteX94" fmla="*/ 8239820 w 8636594"/>
              <a:gd name="connsiteY94" fmla="*/ 361843 h 6054733"/>
              <a:gd name="connsiteX95" fmla="*/ 8274337 w 8636594"/>
              <a:gd name="connsiteY95" fmla="*/ 327107 h 6054733"/>
              <a:gd name="connsiteX96" fmla="*/ 8309147 w 8636594"/>
              <a:gd name="connsiteY96" fmla="*/ 292718 h 6054733"/>
              <a:gd name="connsiteX97" fmla="*/ 8344256 w 8636594"/>
              <a:gd name="connsiteY97" fmla="*/ 258685 h 6054733"/>
              <a:gd name="connsiteX98" fmla="*/ 8379669 w 8636594"/>
              <a:gd name="connsiteY98" fmla="*/ 225013 h 6054733"/>
              <a:gd name="connsiteX99" fmla="*/ 8415394 w 8636594"/>
              <a:gd name="connsiteY99" fmla="*/ 191709 h 6054733"/>
              <a:gd name="connsiteX100" fmla="*/ 8451434 w 8636594"/>
              <a:gd name="connsiteY100" fmla="*/ 158780 h 6054733"/>
              <a:gd name="connsiteX101" fmla="*/ 8487798 w 8636594"/>
              <a:gd name="connsiteY101" fmla="*/ 126233 h 6054733"/>
              <a:gd name="connsiteX102" fmla="*/ 8524489 w 8636594"/>
              <a:gd name="connsiteY102" fmla="*/ 94075 h 6054733"/>
              <a:gd name="connsiteX103" fmla="*/ 8561515 w 8636594"/>
              <a:gd name="connsiteY103" fmla="*/ 62312 h 6054733"/>
              <a:gd name="connsiteX104" fmla="*/ 8598881 w 8636594"/>
              <a:gd name="connsiteY104" fmla="*/ 30951 h 6054733"/>
              <a:gd name="connsiteX105" fmla="*/ 8636594 w 8636594"/>
              <a:gd name="connsiteY105" fmla="*/ 0 h 6054733"/>
              <a:gd name="connsiteX0" fmla="*/ 8636594 w 8636594"/>
              <a:gd name="connsiteY0" fmla="*/ 0 h 6031671"/>
              <a:gd name="connsiteX1" fmla="*/ 5293 w 8636594"/>
              <a:gd name="connsiteY1" fmla="*/ 0 h 6031671"/>
              <a:gd name="connsiteX2" fmla="*/ 0 w 8636594"/>
              <a:gd name="connsiteY2" fmla="*/ 5587843 h 6031671"/>
              <a:gd name="connsiteX3" fmla="*/ 3802812 w 8636594"/>
              <a:gd name="connsiteY3" fmla="*/ 6031671 h 6031671"/>
              <a:gd name="connsiteX4" fmla="*/ 3842810 w 8636594"/>
              <a:gd name="connsiteY4" fmla="*/ 6008288 h 6031671"/>
              <a:gd name="connsiteX5" fmla="*/ 3882352 w 8636594"/>
              <a:gd name="connsiteY5" fmla="*/ 5984588 h 6031671"/>
              <a:gd name="connsiteX6" fmla="*/ 3921445 w 8636594"/>
              <a:gd name="connsiteY6" fmla="*/ 5960574 h 6031671"/>
              <a:gd name="connsiteX7" fmla="*/ 3960096 w 8636594"/>
              <a:gd name="connsiteY7" fmla="*/ 5936250 h 6031671"/>
              <a:gd name="connsiteX8" fmla="*/ 3998311 w 8636594"/>
              <a:gd name="connsiteY8" fmla="*/ 5911619 h 6031671"/>
              <a:gd name="connsiteX9" fmla="*/ 4036095 w 8636594"/>
              <a:gd name="connsiteY9" fmla="*/ 5886685 h 6031671"/>
              <a:gd name="connsiteX10" fmla="*/ 4073456 w 8636594"/>
              <a:gd name="connsiteY10" fmla="*/ 5861452 h 6031671"/>
              <a:gd name="connsiteX11" fmla="*/ 4110400 w 8636594"/>
              <a:gd name="connsiteY11" fmla="*/ 5835922 h 6031671"/>
              <a:gd name="connsiteX12" fmla="*/ 4146933 w 8636594"/>
              <a:gd name="connsiteY12" fmla="*/ 5810100 h 6031671"/>
              <a:gd name="connsiteX13" fmla="*/ 4183061 w 8636594"/>
              <a:gd name="connsiteY13" fmla="*/ 5783988 h 6031671"/>
              <a:gd name="connsiteX14" fmla="*/ 4218791 w 8636594"/>
              <a:gd name="connsiteY14" fmla="*/ 5757591 h 6031671"/>
              <a:gd name="connsiteX15" fmla="*/ 4254129 w 8636594"/>
              <a:gd name="connsiteY15" fmla="*/ 5730912 h 6031671"/>
              <a:gd name="connsiteX16" fmla="*/ 4289081 w 8636594"/>
              <a:gd name="connsiteY16" fmla="*/ 5703955 h 6031671"/>
              <a:gd name="connsiteX17" fmla="*/ 4323654 w 8636594"/>
              <a:gd name="connsiteY17" fmla="*/ 5676722 h 6031671"/>
              <a:gd name="connsiteX18" fmla="*/ 4357854 w 8636594"/>
              <a:gd name="connsiteY18" fmla="*/ 5649218 h 6031671"/>
              <a:gd name="connsiteX19" fmla="*/ 4391688 w 8636594"/>
              <a:gd name="connsiteY19" fmla="*/ 5621446 h 6031671"/>
              <a:gd name="connsiteX20" fmla="*/ 4425162 w 8636594"/>
              <a:gd name="connsiteY20" fmla="*/ 5593409 h 6031671"/>
              <a:gd name="connsiteX21" fmla="*/ 4458281 w 8636594"/>
              <a:gd name="connsiteY21" fmla="*/ 5565111 h 6031671"/>
              <a:gd name="connsiteX22" fmla="*/ 4491053 w 8636594"/>
              <a:gd name="connsiteY22" fmla="*/ 5536556 h 6031671"/>
              <a:gd name="connsiteX23" fmla="*/ 4523484 w 8636594"/>
              <a:gd name="connsiteY23" fmla="*/ 5507747 h 6031671"/>
              <a:gd name="connsiteX24" fmla="*/ 4555580 w 8636594"/>
              <a:gd name="connsiteY24" fmla="*/ 5478687 h 6031671"/>
              <a:gd name="connsiteX25" fmla="*/ 4587347 w 8636594"/>
              <a:gd name="connsiteY25" fmla="*/ 5449380 h 6031671"/>
              <a:gd name="connsiteX26" fmla="*/ 4618793 w 8636594"/>
              <a:gd name="connsiteY26" fmla="*/ 5419830 h 6031671"/>
              <a:gd name="connsiteX27" fmla="*/ 4649922 w 8636594"/>
              <a:gd name="connsiteY27" fmla="*/ 5390040 h 6031671"/>
              <a:gd name="connsiteX28" fmla="*/ 4680742 w 8636594"/>
              <a:gd name="connsiteY28" fmla="*/ 5360014 h 6031671"/>
              <a:gd name="connsiteX29" fmla="*/ 4711259 w 8636594"/>
              <a:gd name="connsiteY29" fmla="*/ 5329755 h 6031671"/>
              <a:gd name="connsiteX30" fmla="*/ 4741478 w 8636594"/>
              <a:gd name="connsiteY30" fmla="*/ 5299266 h 6031671"/>
              <a:gd name="connsiteX31" fmla="*/ 4771408 w 8636594"/>
              <a:gd name="connsiteY31" fmla="*/ 5268551 h 6031671"/>
              <a:gd name="connsiteX32" fmla="*/ 4801053 w 8636594"/>
              <a:gd name="connsiteY32" fmla="*/ 5237614 h 6031671"/>
              <a:gd name="connsiteX33" fmla="*/ 4830420 w 8636594"/>
              <a:gd name="connsiteY33" fmla="*/ 5206458 h 6031671"/>
              <a:gd name="connsiteX34" fmla="*/ 4859516 w 8636594"/>
              <a:gd name="connsiteY34" fmla="*/ 5175087 h 6031671"/>
              <a:gd name="connsiteX35" fmla="*/ 4888347 w 8636594"/>
              <a:gd name="connsiteY35" fmla="*/ 5143504 h 6031671"/>
              <a:gd name="connsiteX36" fmla="*/ 4916919 w 8636594"/>
              <a:gd name="connsiteY36" fmla="*/ 5111713 h 6031671"/>
              <a:gd name="connsiteX37" fmla="*/ 4945238 w 8636594"/>
              <a:gd name="connsiteY37" fmla="*/ 5079717 h 6031671"/>
              <a:gd name="connsiteX38" fmla="*/ 4973311 w 8636594"/>
              <a:gd name="connsiteY38" fmla="*/ 5047519 h 6031671"/>
              <a:gd name="connsiteX39" fmla="*/ 5001145 w 8636594"/>
              <a:gd name="connsiteY39" fmla="*/ 5015124 h 6031671"/>
              <a:gd name="connsiteX40" fmla="*/ 5028745 w 8636594"/>
              <a:gd name="connsiteY40" fmla="*/ 4982535 h 6031671"/>
              <a:gd name="connsiteX41" fmla="*/ 5056117 w 8636594"/>
              <a:gd name="connsiteY41" fmla="*/ 4949755 h 6031671"/>
              <a:gd name="connsiteX42" fmla="*/ 5083269 w 8636594"/>
              <a:gd name="connsiteY42" fmla="*/ 4916787 h 6031671"/>
              <a:gd name="connsiteX43" fmla="*/ 5110207 w 8636594"/>
              <a:gd name="connsiteY43" fmla="*/ 4883636 h 6031671"/>
              <a:gd name="connsiteX44" fmla="*/ 5136937 w 8636594"/>
              <a:gd name="connsiteY44" fmla="*/ 4850305 h 6031671"/>
              <a:gd name="connsiteX45" fmla="*/ 5163464 w 8636594"/>
              <a:gd name="connsiteY45" fmla="*/ 4816797 h 6031671"/>
              <a:gd name="connsiteX46" fmla="*/ 5215940 w 8636594"/>
              <a:gd name="connsiteY46" fmla="*/ 4749265 h 6031671"/>
              <a:gd name="connsiteX47" fmla="*/ 5267684 w 8636594"/>
              <a:gd name="connsiteY47" fmla="*/ 4681068 h 6031671"/>
              <a:gd name="connsiteX48" fmla="*/ 5318748 w 8636594"/>
              <a:gd name="connsiteY48" fmla="*/ 4612234 h 6031671"/>
              <a:gd name="connsiteX49" fmla="*/ 5369182 w 8636594"/>
              <a:gd name="connsiteY49" fmla="*/ 4542793 h 6031671"/>
              <a:gd name="connsiteX50" fmla="*/ 5419038 w 8636594"/>
              <a:gd name="connsiteY50" fmla="*/ 4472771 h 6031671"/>
              <a:gd name="connsiteX51" fmla="*/ 5468365 w 8636594"/>
              <a:gd name="connsiteY51" fmla="*/ 4402196 h 6031671"/>
              <a:gd name="connsiteX52" fmla="*/ 5517215 w 8636594"/>
              <a:gd name="connsiteY52" fmla="*/ 4331098 h 6031671"/>
              <a:gd name="connsiteX53" fmla="*/ 5565637 w 8636594"/>
              <a:gd name="connsiteY53" fmla="*/ 4259503 h 6031671"/>
              <a:gd name="connsiteX54" fmla="*/ 5613684 w 8636594"/>
              <a:gd name="connsiteY54" fmla="*/ 4187441 h 6031671"/>
              <a:gd name="connsiteX55" fmla="*/ 5685160 w 8636594"/>
              <a:gd name="connsiteY55" fmla="*/ 4078531 h 6031671"/>
              <a:gd name="connsiteX56" fmla="*/ 5756074 w 8636594"/>
              <a:gd name="connsiteY56" fmla="*/ 3968727 h 6031671"/>
              <a:gd name="connsiteX57" fmla="*/ 5873483 w 8636594"/>
              <a:gd name="connsiteY57" fmla="*/ 3783989 h 6031671"/>
              <a:gd name="connsiteX58" fmla="*/ 6203209 w 8636594"/>
              <a:gd name="connsiteY58" fmla="*/ 3258640 h 6031671"/>
              <a:gd name="connsiteX59" fmla="*/ 6299430 w 8636594"/>
              <a:gd name="connsiteY59" fmla="*/ 3107321 h 6031671"/>
              <a:gd name="connsiteX60" fmla="*/ 6372650 w 8636594"/>
              <a:gd name="connsiteY60" fmla="*/ 2993735 h 6031671"/>
              <a:gd name="connsiteX61" fmla="*/ 6453197 w 8636594"/>
              <a:gd name="connsiteY61" fmla="*/ 2869788 h 6031671"/>
              <a:gd name="connsiteX62" fmla="*/ 6564167 w 8636594"/>
              <a:gd name="connsiteY62" fmla="*/ 2696807 h 6031671"/>
              <a:gd name="connsiteX63" fmla="*/ 6976233 w 8636594"/>
              <a:gd name="connsiteY63" fmla="*/ 2045274 h 6031671"/>
              <a:gd name="connsiteX64" fmla="*/ 7086755 w 8636594"/>
              <a:gd name="connsiteY64" fmla="*/ 1872743 h 6031671"/>
              <a:gd name="connsiteX65" fmla="*/ 7170279 w 8636594"/>
              <a:gd name="connsiteY65" fmla="*/ 1744202 h 6031671"/>
              <a:gd name="connsiteX66" fmla="*/ 7226351 w 8636594"/>
              <a:gd name="connsiteY66" fmla="*/ 1659017 h 6031671"/>
              <a:gd name="connsiteX67" fmla="*/ 7282789 w 8636594"/>
              <a:gd name="connsiteY67" fmla="*/ 1574303 h 6031671"/>
              <a:gd name="connsiteX68" fmla="*/ 7339643 w 8636594"/>
              <a:gd name="connsiteY68" fmla="*/ 1490113 h 6031671"/>
              <a:gd name="connsiteX69" fmla="*/ 7396957 w 8636594"/>
              <a:gd name="connsiteY69" fmla="*/ 1406503 h 6031671"/>
              <a:gd name="connsiteX70" fmla="*/ 7454781 w 8636594"/>
              <a:gd name="connsiteY70" fmla="*/ 1323526 h 6031671"/>
              <a:gd name="connsiteX71" fmla="*/ 7513161 w 8636594"/>
              <a:gd name="connsiteY71" fmla="*/ 1241237 h 6031671"/>
              <a:gd name="connsiteX72" fmla="*/ 7572144 w 8636594"/>
              <a:gd name="connsiteY72" fmla="*/ 1159689 h 6031671"/>
              <a:gd name="connsiteX73" fmla="*/ 7601877 w 8636594"/>
              <a:gd name="connsiteY73" fmla="*/ 1119210 h 6031671"/>
              <a:gd name="connsiteX74" fmla="*/ 7631779 w 8636594"/>
              <a:gd name="connsiteY74" fmla="*/ 1078937 h 6031671"/>
              <a:gd name="connsiteX75" fmla="*/ 7661855 w 8636594"/>
              <a:gd name="connsiteY75" fmla="*/ 1038876 h 6031671"/>
              <a:gd name="connsiteX76" fmla="*/ 7692111 w 8636594"/>
              <a:gd name="connsiteY76" fmla="*/ 999035 h 6031671"/>
              <a:gd name="connsiteX77" fmla="*/ 7722554 w 8636594"/>
              <a:gd name="connsiteY77" fmla="*/ 959419 h 6031671"/>
              <a:gd name="connsiteX78" fmla="*/ 7753190 w 8636594"/>
              <a:gd name="connsiteY78" fmla="*/ 920037 h 6031671"/>
              <a:gd name="connsiteX79" fmla="*/ 7784023 w 8636594"/>
              <a:gd name="connsiteY79" fmla="*/ 880894 h 6031671"/>
              <a:gd name="connsiteX80" fmla="*/ 7815061 w 8636594"/>
              <a:gd name="connsiteY80" fmla="*/ 841997 h 6031671"/>
              <a:gd name="connsiteX81" fmla="*/ 7846308 w 8636594"/>
              <a:gd name="connsiteY81" fmla="*/ 803354 h 6031671"/>
              <a:gd name="connsiteX82" fmla="*/ 7877772 w 8636594"/>
              <a:gd name="connsiteY82" fmla="*/ 764970 h 6031671"/>
              <a:gd name="connsiteX83" fmla="*/ 7909458 w 8636594"/>
              <a:gd name="connsiteY83" fmla="*/ 726853 h 6031671"/>
              <a:gd name="connsiteX84" fmla="*/ 7941371 w 8636594"/>
              <a:gd name="connsiteY84" fmla="*/ 689010 h 6031671"/>
              <a:gd name="connsiteX85" fmla="*/ 7973518 w 8636594"/>
              <a:gd name="connsiteY85" fmla="*/ 651447 h 6031671"/>
              <a:gd name="connsiteX86" fmla="*/ 8005905 w 8636594"/>
              <a:gd name="connsiteY86" fmla="*/ 614171 h 6031671"/>
              <a:gd name="connsiteX87" fmla="*/ 8038538 w 8636594"/>
              <a:gd name="connsiteY87" fmla="*/ 577189 h 6031671"/>
              <a:gd name="connsiteX88" fmla="*/ 8071421 w 8636594"/>
              <a:gd name="connsiteY88" fmla="*/ 540507 h 6031671"/>
              <a:gd name="connsiteX89" fmla="*/ 8104563 w 8636594"/>
              <a:gd name="connsiteY89" fmla="*/ 504132 h 6031671"/>
              <a:gd name="connsiteX90" fmla="*/ 8137967 w 8636594"/>
              <a:gd name="connsiteY90" fmla="*/ 468072 h 6031671"/>
              <a:gd name="connsiteX91" fmla="*/ 8171641 w 8636594"/>
              <a:gd name="connsiteY91" fmla="*/ 432332 h 6031671"/>
              <a:gd name="connsiteX92" fmla="*/ 8205590 w 8636594"/>
              <a:gd name="connsiteY92" fmla="*/ 396920 h 6031671"/>
              <a:gd name="connsiteX93" fmla="*/ 8239820 w 8636594"/>
              <a:gd name="connsiteY93" fmla="*/ 361843 h 6031671"/>
              <a:gd name="connsiteX94" fmla="*/ 8274337 w 8636594"/>
              <a:gd name="connsiteY94" fmla="*/ 327107 h 6031671"/>
              <a:gd name="connsiteX95" fmla="*/ 8309147 w 8636594"/>
              <a:gd name="connsiteY95" fmla="*/ 292718 h 6031671"/>
              <a:gd name="connsiteX96" fmla="*/ 8344256 w 8636594"/>
              <a:gd name="connsiteY96" fmla="*/ 258685 h 6031671"/>
              <a:gd name="connsiteX97" fmla="*/ 8379669 w 8636594"/>
              <a:gd name="connsiteY97" fmla="*/ 225013 h 6031671"/>
              <a:gd name="connsiteX98" fmla="*/ 8415394 w 8636594"/>
              <a:gd name="connsiteY98" fmla="*/ 191709 h 6031671"/>
              <a:gd name="connsiteX99" fmla="*/ 8451434 w 8636594"/>
              <a:gd name="connsiteY99" fmla="*/ 158780 h 6031671"/>
              <a:gd name="connsiteX100" fmla="*/ 8487798 w 8636594"/>
              <a:gd name="connsiteY100" fmla="*/ 126233 h 6031671"/>
              <a:gd name="connsiteX101" fmla="*/ 8524489 w 8636594"/>
              <a:gd name="connsiteY101" fmla="*/ 94075 h 6031671"/>
              <a:gd name="connsiteX102" fmla="*/ 8561515 w 8636594"/>
              <a:gd name="connsiteY102" fmla="*/ 62312 h 6031671"/>
              <a:gd name="connsiteX103" fmla="*/ 8598881 w 8636594"/>
              <a:gd name="connsiteY103" fmla="*/ 30951 h 6031671"/>
              <a:gd name="connsiteX104" fmla="*/ 8636594 w 8636594"/>
              <a:gd name="connsiteY104" fmla="*/ 0 h 6031671"/>
              <a:gd name="connsiteX0" fmla="*/ 8636594 w 8636594"/>
              <a:gd name="connsiteY0" fmla="*/ 0 h 6008288"/>
              <a:gd name="connsiteX1" fmla="*/ 5293 w 8636594"/>
              <a:gd name="connsiteY1" fmla="*/ 0 h 6008288"/>
              <a:gd name="connsiteX2" fmla="*/ 0 w 8636594"/>
              <a:gd name="connsiteY2" fmla="*/ 5587843 h 6008288"/>
              <a:gd name="connsiteX3" fmla="*/ 3842810 w 8636594"/>
              <a:gd name="connsiteY3" fmla="*/ 6008288 h 6008288"/>
              <a:gd name="connsiteX4" fmla="*/ 3882352 w 8636594"/>
              <a:gd name="connsiteY4" fmla="*/ 5984588 h 6008288"/>
              <a:gd name="connsiteX5" fmla="*/ 3921445 w 8636594"/>
              <a:gd name="connsiteY5" fmla="*/ 5960574 h 6008288"/>
              <a:gd name="connsiteX6" fmla="*/ 3960096 w 8636594"/>
              <a:gd name="connsiteY6" fmla="*/ 5936250 h 6008288"/>
              <a:gd name="connsiteX7" fmla="*/ 3998311 w 8636594"/>
              <a:gd name="connsiteY7" fmla="*/ 5911619 h 6008288"/>
              <a:gd name="connsiteX8" fmla="*/ 4036095 w 8636594"/>
              <a:gd name="connsiteY8" fmla="*/ 5886685 h 6008288"/>
              <a:gd name="connsiteX9" fmla="*/ 4073456 w 8636594"/>
              <a:gd name="connsiteY9" fmla="*/ 5861452 h 6008288"/>
              <a:gd name="connsiteX10" fmla="*/ 4110400 w 8636594"/>
              <a:gd name="connsiteY10" fmla="*/ 5835922 h 6008288"/>
              <a:gd name="connsiteX11" fmla="*/ 4146933 w 8636594"/>
              <a:gd name="connsiteY11" fmla="*/ 5810100 h 6008288"/>
              <a:gd name="connsiteX12" fmla="*/ 4183061 w 8636594"/>
              <a:gd name="connsiteY12" fmla="*/ 5783988 h 6008288"/>
              <a:gd name="connsiteX13" fmla="*/ 4218791 w 8636594"/>
              <a:gd name="connsiteY13" fmla="*/ 5757591 h 6008288"/>
              <a:gd name="connsiteX14" fmla="*/ 4254129 w 8636594"/>
              <a:gd name="connsiteY14" fmla="*/ 5730912 h 6008288"/>
              <a:gd name="connsiteX15" fmla="*/ 4289081 w 8636594"/>
              <a:gd name="connsiteY15" fmla="*/ 5703955 h 6008288"/>
              <a:gd name="connsiteX16" fmla="*/ 4323654 w 8636594"/>
              <a:gd name="connsiteY16" fmla="*/ 5676722 h 6008288"/>
              <a:gd name="connsiteX17" fmla="*/ 4357854 w 8636594"/>
              <a:gd name="connsiteY17" fmla="*/ 5649218 h 6008288"/>
              <a:gd name="connsiteX18" fmla="*/ 4391688 w 8636594"/>
              <a:gd name="connsiteY18" fmla="*/ 5621446 h 6008288"/>
              <a:gd name="connsiteX19" fmla="*/ 4425162 w 8636594"/>
              <a:gd name="connsiteY19" fmla="*/ 5593409 h 6008288"/>
              <a:gd name="connsiteX20" fmla="*/ 4458281 w 8636594"/>
              <a:gd name="connsiteY20" fmla="*/ 5565111 h 6008288"/>
              <a:gd name="connsiteX21" fmla="*/ 4491053 w 8636594"/>
              <a:gd name="connsiteY21" fmla="*/ 5536556 h 6008288"/>
              <a:gd name="connsiteX22" fmla="*/ 4523484 w 8636594"/>
              <a:gd name="connsiteY22" fmla="*/ 5507747 h 6008288"/>
              <a:gd name="connsiteX23" fmla="*/ 4555580 w 8636594"/>
              <a:gd name="connsiteY23" fmla="*/ 5478687 h 6008288"/>
              <a:gd name="connsiteX24" fmla="*/ 4587347 w 8636594"/>
              <a:gd name="connsiteY24" fmla="*/ 5449380 h 6008288"/>
              <a:gd name="connsiteX25" fmla="*/ 4618793 w 8636594"/>
              <a:gd name="connsiteY25" fmla="*/ 5419830 h 6008288"/>
              <a:gd name="connsiteX26" fmla="*/ 4649922 w 8636594"/>
              <a:gd name="connsiteY26" fmla="*/ 5390040 h 6008288"/>
              <a:gd name="connsiteX27" fmla="*/ 4680742 w 8636594"/>
              <a:gd name="connsiteY27" fmla="*/ 5360014 h 6008288"/>
              <a:gd name="connsiteX28" fmla="*/ 4711259 w 8636594"/>
              <a:gd name="connsiteY28" fmla="*/ 5329755 h 6008288"/>
              <a:gd name="connsiteX29" fmla="*/ 4741478 w 8636594"/>
              <a:gd name="connsiteY29" fmla="*/ 5299266 h 6008288"/>
              <a:gd name="connsiteX30" fmla="*/ 4771408 w 8636594"/>
              <a:gd name="connsiteY30" fmla="*/ 5268551 h 6008288"/>
              <a:gd name="connsiteX31" fmla="*/ 4801053 w 8636594"/>
              <a:gd name="connsiteY31" fmla="*/ 5237614 h 6008288"/>
              <a:gd name="connsiteX32" fmla="*/ 4830420 w 8636594"/>
              <a:gd name="connsiteY32" fmla="*/ 5206458 h 6008288"/>
              <a:gd name="connsiteX33" fmla="*/ 4859516 w 8636594"/>
              <a:gd name="connsiteY33" fmla="*/ 5175087 h 6008288"/>
              <a:gd name="connsiteX34" fmla="*/ 4888347 w 8636594"/>
              <a:gd name="connsiteY34" fmla="*/ 5143504 h 6008288"/>
              <a:gd name="connsiteX35" fmla="*/ 4916919 w 8636594"/>
              <a:gd name="connsiteY35" fmla="*/ 5111713 h 6008288"/>
              <a:gd name="connsiteX36" fmla="*/ 4945238 w 8636594"/>
              <a:gd name="connsiteY36" fmla="*/ 5079717 h 6008288"/>
              <a:gd name="connsiteX37" fmla="*/ 4973311 w 8636594"/>
              <a:gd name="connsiteY37" fmla="*/ 5047519 h 6008288"/>
              <a:gd name="connsiteX38" fmla="*/ 5001145 w 8636594"/>
              <a:gd name="connsiteY38" fmla="*/ 5015124 h 6008288"/>
              <a:gd name="connsiteX39" fmla="*/ 5028745 w 8636594"/>
              <a:gd name="connsiteY39" fmla="*/ 4982535 h 6008288"/>
              <a:gd name="connsiteX40" fmla="*/ 5056117 w 8636594"/>
              <a:gd name="connsiteY40" fmla="*/ 4949755 h 6008288"/>
              <a:gd name="connsiteX41" fmla="*/ 5083269 w 8636594"/>
              <a:gd name="connsiteY41" fmla="*/ 4916787 h 6008288"/>
              <a:gd name="connsiteX42" fmla="*/ 5110207 w 8636594"/>
              <a:gd name="connsiteY42" fmla="*/ 4883636 h 6008288"/>
              <a:gd name="connsiteX43" fmla="*/ 5136937 w 8636594"/>
              <a:gd name="connsiteY43" fmla="*/ 4850305 h 6008288"/>
              <a:gd name="connsiteX44" fmla="*/ 5163464 w 8636594"/>
              <a:gd name="connsiteY44" fmla="*/ 4816797 h 6008288"/>
              <a:gd name="connsiteX45" fmla="*/ 5215940 w 8636594"/>
              <a:gd name="connsiteY45" fmla="*/ 4749265 h 6008288"/>
              <a:gd name="connsiteX46" fmla="*/ 5267684 w 8636594"/>
              <a:gd name="connsiteY46" fmla="*/ 4681068 h 6008288"/>
              <a:gd name="connsiteX47" fmla="*/ 5318748 w 8636594"/>
              <a:gd name="connsiteY47" fmla="*/ 4612234 h 6008288"/>
              <a:gd name="connsiteX48" fmla="*/ 5369182 w 8636594"/>
              <a:gd name="connsiteY48" fmla="*/ 4542793 h 6008288"/>
              <a:gd name="connsiteX49" fmla="*/ 5419038 w 8636594"/>
              <a:gd name="connsiteY49" fmla="*/ 4472771 h 6008288"/>
              <a:gd name="connsiteX50" fmla="*/ 5468365 w 8636594"/>
              <a:gd name="connsiteY50" fmla="*/ 4402196 h 6008288"/>
              <a:gd name="connsiteX51" fmla="*/ 5517215 w 8636594"/>
              <a:gd name="connsiteY51" fmla="*/ 4331098 h 6008288"/>
              <a:gd name="connsiteX52" fmla="*/ 5565637 w 8636594"/>
              <a:gd name="connsiteY52" fmla="*/ 4259503 h 6008288"/>
              <a:gd name="connsiteX53" fmla="*/ 5613684 w 8636594"/>
              <a:gd name="connsiteY53" fmla="*/ 4187441 h 6008288"/>
              <a:gd name="connsiteX54" fmla="*/ 5685160 w 8636594"/>
              <a:gd name="connsiteY54" fmla="*/ 4078531 h 6008288"/>
              <a:gd name="connsiteX55" fmla="*/ 5756074 w 8636594"/>
              <a:gd name="connsiteY55" fmla="*/ 3968727 h 6008288"/>
              <a:gd name="connsiteX56" fmla="*/ 5873483 w 8636594"/>
              <a:gd name="connsiteY56" fmla="*/ 3783989 h 6008288"/>
              <a:gd name="connsiteX57" fmla="*/ 6203209 w 8636594"/>
              <a:gd name="connsiteY57" fmla="*/ 3258640 h 6008288"/>
              <a:gd name="connsiteX58" fmla="*/ 6299430 w 8636594"/>
              <a:gd name="connsiteY58" fmla="*/ 3107321 h 6008288"/>
              <a:gd name="connsiteX59" fmla="*/ 6372650 w 8636594"/>
              <a:gd name="connsiteY59" fmla="*/ 2993735 h 6008288"/>
              <a:gd name="connsiteX60" fmla="*/ 6453197 w 8636594"/>
              <a:gd name="connsiteY60" fmla="*/ 2869788 h 6008288"/>
              <a:gd name="connsiteX61" fmla="*/ 6564167 w 8636594"/>
              <a:gd name="connsiteY61" fmla="*/ 2696807 h 6008288"/>
              <a:gd name="connsiteX62" fmla="*/ 6976233 w 8636594"/>
              <a:gd name="connsiteY62" fmla="*/ 2045274 h 6008288"/>
              <a:gd name="connsiteX63" fmla="*/ 7086755 w 8636594"/>
              <a:gd name="connsiteY63" fmla="*/ 1872743 h 6008288"/>
              <a:gd name="connsiteX64" fmla="*/ 7170279 w 8636594"/>
              <a:gd name="connsiteY64" fmla="*/ 1744202 h 6008288"/>
              <a:gd name="connsiteX65" fmla="*/ 7226351 w 8636594"/>
              <a:gd name="connsiteY65" fmla="*/ 1659017 h 6008288"/>
              <a:gd name="connsiteX66" fmla="*/ 7282789 w 8636594"/>
              <a:gd name="connsiteY66" fmla="*/ 1574303 h 6008288"/>
              <a:gd name="connsiteX67" fmla="*/ 7339643 w 8636594"/>
              <a:gd name="connsiteY67" fmla="*/ 1490113 h 6008288"/>
              <a:gd name="connsiteX68" fmla="*/ 7396957 w 8636594"/>
              <a:gd name="connsiteY68" fmla="*/ 1406503 h 6008288"/>
              <a:gd name="connsiteX69" fmla="*/ 7454781 w 8636594"/>
              <a:gd name="connsiteY69" fmla="*/ 1323526 h 6008288"/>
              <a:gd name="connsiteX70" fmla="*/ 7513161 w 8636594"/>
              <a:gd name="connsiteY70" fmla="*/ 1241237 h 6008288"/>
              <a:gd name="connsiteX71" fmla="*/ 7572144 w 8636594"/>
              <a:gd name="connsiteY71" fmla="*/ 1159689 h 6008288"/>
              <a:gd name="connsiteX72" fmla="*/ 7601877 w 8636594"/>
              <a:gd name="connsiteY72" fmla="*/ 1119210 h 6008288"/>
              <a:gd name="connsiteX73" fmla="*/ 7631779 w 8636594"/>
              <a:gd name="connsiteY73" fmla="*/ 1078937 h 6008288"/>
              <a:gd name="connsiteX74" fmla="*/ 7661855 w 8636594"/>
              <a:gd name="connsiteY74" fmla="*/ 1038876 h 6008288"/>
              <a:gd name="connsiteX75" fmla="*/ 7692111 w 8636594"/>
              <a:gd name="connsiteY75" fmla="*/ 999035 h 6008288"/>
              <a:gd name="connsiteX76" fmla="*/ 7722554 w 8636594"/>
              <a:gd name="connsiteY76" fmla="*/ 959419 h 6008288"/>
              <a:gd name="connsiteX77" fmla="*/ 7753190 w 8636594"/>
              <a:gd name="connsiteY77" fmla="*/ 920037 h 6008288"/>
              <a:gd name="connsiteX78" fmla="*/ 7784023 w 8636594"/>
              <a:gd name="connsiteY78" fmla="*/ 880894 h 6008288"/>
              <a:gd name="connsiteX79" fmla="*/ 7815061 w 8636594"/>
              <a:gd name="connsiteY79" fmla="*/ 841997 h 6008288"/>
              <a:gd name="connsiteX80" fmla="*/ 7846308 w 8636594"/>
              <a:gd name="connsiteY80" fmla="*/ 803354 h 6008288"/>
              <a:gd name="connsiteX81" fmla="*/ 7877772 w 8636594"/>
              <a:gd name="connsiteY81" fmla="*/ 764970 h 6008288"/>
              <a:gd name="connsiteX82" fmla="*/ 7909458 w 8636594"/>
              <a:gd name="connsiteY82" fmla="*/ 726853 h 6008288"/>
              <a:gd name="connsiteX83" fmla="*/ 7941371 w 8636594"/>
              <a:gd name="connsiteY83" fmla="*/ 689010 h 6008288"/>
              <a:gd name="connsiteX84" fmla="*/ 7973518 w 8636594"/>
              <a:gd name="connsiteY84" fmla="*/ 651447 h 6008288"/>
              <a:gd name="connsiteX85" fmla="*/ 8005905 w 8636594"/>
              <a:gd name="connsiteY85" fmla="*/ 614171 h 6008288"/>
              <a:gd name="connsiteX86" fmla="*/ 8038538 w 8636594"/>
              <a:gd name="connsiteY86" fmla="*/ 577189 h 6008288"/>
              <a:gd name="connsiteX87" fmla="*/ 8071421 w 8636594"/>
              <a:gd name="connsiteY87" fmla="*/ 540507 h 6008288"/>
              <a:gd name="connsiteX88" fmla="*/ 8104563 w 8636594"/>
              <a:gd name="connsiteY88" fmla="*/ 504132 h 6008288"/>
              <a:gd name="connsiteX89" fmla="*/ 8137967 w 8636594"/>
              <a:gd name="connsiteY89" fmla="*/ 468072 h 6008288"/>
              <a:gd name="connsiteX90" fmla="*/ 8171641 w 8636594"/>
              <a:gd name="connsiteY90" fmla="*/ 432332 h 6008288"/>
              <a:gd name="connsiteX91" fmla="*/ 8205590 w 8636594"/>
              <a:gd name="connsiteY91" fmla="*/ 396920 h 6008288"/>
              <a:gd name="connsiteX92" fmla="*/ 8239820 w 8636594"/>
              <a:gd name="connsiteY92" fmla="*/ 361843 h 6008288"/>
              <a:gd name="connsiteX93" fmla="*/ 8274337 w 8636594"/>
              <a:gd name="connsiteY93" fmla="*/ 327107 h 6008288"/>
              <a:gd name="connsiteX94" fmla="*/ 8309147 w 8636594"/>
              <a:gd name="connsiteY94" fmla="*/ 292718 h 6008288"/>
              <a:gd name="connsiteX95" fmla="*/ 8344256 w 8636594"/>
              <a:gd name="connsiteY95" fmla="*/ 258685 h 6008288"/>
              <a:gd name="connsiteX96" fmla="*/ 8379669 w 8636594"/>
              <a:gd name="connsiteY96" fmla="*/ 225013 h 6008288"/>
              <a:gd name="connsiteX97" fmla="*/ 8415394 w 8636594"/>
              <a:gd name="connsiteY97" fmla="*/ 191709 h 6008288"/>
              <a:gd name="connsiteX98" fmla="*/ 8451434 w 8636594"/>
              <a:gd name="connsiteY98" fmla="*/ 158780 h 6008288"/>
              <a:gd name="connsiteX99" fmla="*/ 8487798 w 8636594"/>
              <a:gd name="connsiteY99" fmla="*/ 126233 h 6008288"/>
              <a:gd name="connsiteX100" fmla="*/ 8524489 w 8636594"/>
              <a:gd name="connsiteY100" fmla="*/ 94075 h 6008288"/>
              <a:gd name="connsiteX101" fmla="*/ 8561515 w 8636594"/>
              <a:gd name="connsiteY101" fmla="*/ 62312 h 6008288"/>
              <a:gd name="connsiteX102" fmla="*/ 8598881 w 8636594"/>
              <a:gd name="connsiteY102" fmla="*/ 30951 h 6008288"/>
              <a:gd name="connsiteX103" fmla="*/ 8636594 w 8636594"/>
              <a:gd name="connsiteY103" fmla="*/ 0 h 6008288"/>
              <a:gd name="connsiteX0" fmla="*/ 8636594 w 8636594"/>
              <a:gd name="connsiteY0" fmla="*/ 0 h 5984588"/>
              <a:gd name="connsiteX1" fmla="*/ 5293 w 8636594"/>
              <a:gd name="connsiteY1" fmla="*/ 0 h 5984588"/>
              <a:gd name="connsiteX2" fmla="*/ 0 w 8636594"/>
              <a:gd name="connsiteY2" fmla="*/ 5587843 h 5984588"/>
              <a:gd name="connsiteX3" fmla="*/ 3882352 w 8636594"/>
              <a:gd name="connsiteY3" fmla="*/ 5984588 h 5984588"/>
              <a:gd name="connsiteX4" fmla="*/ 3921445 w 8636594"/>
              <a:gd name="connsiteY4" fmla="*/ 5960574 h 5984588"/>
              <a:gd name="connsiteX5" fmla="*/ 3960096 w 8636594"/>
              <a:gd name="connsiteY5" fmla="*/ 5936250 h 5984588"/>
              <a:gd name="connsiteX6" fmla="*/ 3998311 w 8636594"/>
              <a:gd name="connsiteY6" fmla="*/ 5911619 h 5984588"/>
              <a:gd name="connsiteX7" fmla="*/ 4036095 w 8636594"/>
              <a:gd name="connsiteY7" fmla="*/ 5886685 h 5984588"/>
              <a:gd name="connsiteX8" fmla="*/ 4073456 w 8636594"/>
              <a:gd name="connsiteY8" fmla="*/ 5861452 h 5984588"/>
              <a:gd name="connsiteX9" fmla="*/ 4110400 w 8636594"/>
              <a:gd name="connsiteY9" fmla="*/ 5835922 h 5984588"/>
              <a:gd name="connsiteX10" fmla="*/ 4146933 w 8636594"/>
              <a:gd name="connsiteY10" fmla="*/ 5810100 h 5984588"/>
              <a:gd name="connsiteX11" fmla="*/ 4183061 w 8636594"/>
              <a:gd name="connsiteY11" fmla="*/ 5783988 h 5984588"/>
              <a:gd name="connsiteX12" fmla="*/ 4218791 w 8636594"/>
              <a:gd name="connsiteY12" fmla="*/ 5757591 h 5984588"/>
              <a:gd name="connsiteX13" fmla="*/ 4254129 w 8636594"/>
              <a:gd name="connsiteY13" fmla="*/ 5730912 h 5984588"/>
              <a:gd name="connsiteX14" fmla="*/ 4289081 w 8636594"/>
              <a:gd name="connsiteY14" fmla="*/ 5703955 h 5984588"/>
              <a:gd name="connsiteX15" fmla="*/ 4323654 w 8636594"/>
              <a:gd name="connsiteY15" fmla="*/ 5676722 h 5984588"/>
              <a:gd name="connsiteX16" fmla="*/ 4357854 w 8636594"/>
              <a:gd name="connsiteY16" fmla="*/ 5649218 h 5984588"/>
              <a:gd name="connsiteX17" fmla="*/ 4391688 w 8636594"/>
              <a:gd name="connsiteY17" fmla="*/ 5621446 h 5984588"/>
              <a:gd name="connsiteX18" fmla="*/ 4425162 w 8636594"/>
              <a:gd name="connsiteY18" fmla="*/ 5593409 h 5984588"/>
              <a:gd name="connsiteX19" fmla="*/ 4458281 w 8636594"/>
              <a:gd name="connsiteY19" fmla="*/ 5565111 h 5984588"/>
              <a:gd name="connsiteX20" fmla="*/ 4491053 w 8636594"/>
              <a:gd name="connsiteY20" fmla="*/ 5536556 h 5984588"/>
              <a:gd name="connsiteX21" fmla="*/ 4523484 w 8636594"/>
              <a:gd name="connsiteY21" fmla="*/ 5507747 h 5984588"/>
              <a:gd name="connsiteX22" fmla="*/ 4555580 w 8636594"/>
              <a:gd name="connsiteY22" fmla="*/ 5478687 h 5984588"/>
              <a:gd name="connsiteX23" fmla="*/ 4587347 w 8636594"/>
              <a:gd name="connsiteY23" fmla="*/ 5449380 h 5984588"/>
              <a:gd name="connsiteX24" fmla="*/ 4618793 w 8636594"/>
              <a:gd name="connsiteY24" fmla="*/ 5419830 h 5984588"/>
              <a:gd name="connsiteX25" fmla="*/ 4649922 w 8636594"/>
              <a:gd name="connsiteY25" fmla="*/ 5390040 h 5984588"/>
              <a:gd name="connsiteX26" fmla="*/ 4680742 w 8636594"/>
              <a:gd name="connsiteY26" fmla="*/ 5360014 h 5984588"/>
              <a:gd name="connsiteX27" fmla="*/ 4711259 w 8636594"/>
              <a:gd name="connsiteY27" fmla="*/ 5329755 h 5984588"/>
              <a:gd name="connsiteX28" fmla="*/ 4741478 w 8636594"/>
              <a:gd name="connsiteY28" fmla="*/ 5299266 h 5984588"/>
              <a:gd name="connsiteX29" fmla="*/ 4771408 w 8636594"/>
              <a:gd name="connsiteY29" fmla="*/ 5268551 h 5984588"/>
              <a:gd name="connsiteX30" fmla="*/ 4801053 w 8636594"/>
              <a:gd name="connsiteY30" fmla="*/ 5237614 h 5984588"/>
              <a:gd name="connsiteX31" fmla="*/ 4830420 w 8636594"/>
              <a:gd name="connsiteY31" fmla="*/ 5206458 h 5984588"/>
              <a:gd name="connsiteX32" fmla="*/ 4859516 w 8636594"/>
              <a:gd name="connsiteY32" fmla="*/ 5175087 h 5984588"/>
              <a:gd name="connsiteX33" fmla="*/ 4888347 w 8636594"/>
              <a:gd name="connsiteY33" fmla="*/ 5143504 h 5984588"/>
              <a:gd name="connsiteX34" fmla="*/ 4916919 w 8636594"/>
              <a:gd name="connsiteY34" fmla="*/ 5111713 h 5984588"/>
              <a:gd name="connsiteX35" fmla="*/ 4945238 w 8636594"/>
              <a:gd name="connsiteY35" fmla="*/ 5079717 h 5984588"/>
              <a:gd name="connsiteX36" fmla="*/ 4973311 w 8636594"/>
              <a:gd name="connsiteY36" fmla="*/ 5047519 h 5984588"/>
              <a:gd name="connsiteX37" fmla="*/ 5001145 w 8636594"/>
              <a:gd name="connsiteY37" fmla="*/ 5015124 h 5984588"/>
              <a:gd name="connsiteX38" fmla="*/ 5028745 w 8636594"/>
              <a:gd name="connsiteY38" fmla="*/ 4982535 h 5984588"/>
              <a:gd name="connsiteX39" fmla="*/ 5056117 w 8636594"/>
              <a:gd name="connsiteY39" fmla="*/ 4949755 h 5984588"/>
              <a:gd name="connsiteX40" fmla="*/ 5083269 w 8636594"/>
              <a:gd name="connsiteY40" fmla="*/ 4916787 h 5984588"/>
              <a:gd name="connsiteX41" fmla="*/ 5110207 w 8636594"/>
              <a:gd name="connsiteY41" fmla="*/ 4883636 h 5984588"/>
              <a:gd name="connsiteX42" fmla="*/ 5136937 w 8636594"/>
              <a:gd name="connsiteY42" fmla="*/ 4850305 h 5984588"/>
              <a:gd name="connsiteX43" fmla="*/ 5163464 w 8636594"/>
              <a:gd name="connsiteY43" fmla="*/ 4816797 h 5984588"/>
              <a:gd name="connsiteX44" fmla="*/ 5215940 w 8636594"/>
              <a:gd name="connsiteY44" fmla="*/ 4749265 h 5984588"/>
              <a:gd name="connsiteX45" fmla="*/ 5267684 w 8636594"/>
              <a:gd name="connsiteY45" fmla="*/ 4681068 h 5984588"/>
              <a:gd name="connsiteX46" fmla="*/ 5318748 w 8636594"/>
              <a:gd name="connsiteY46" fmla="*/ 4612234 h 5984588"/>
              <a:gd name="connsiteX47" fmla="*/ 5369182 w 8636594"/>
              <a:gd name="connsiteY47" fmla="*/ 4542793 h 5984588"/>
              <a:gd name="connsiteX48" fmla="*/ 5419038 w 8636594"/>
              <a:gd name="connsiteY48" fmla="*/ 4472771 h 5984588"/>
              <a:gd name="connsiteX49" fmla="*/ 5468365 w 8636594"/>
              <a:gd name="connsiteY49" fmla="*/ 4402196 h 5984588"/>
              <a:gd name="connsiteX50" fmla="*/ 5517215 w 8636594"/>
              <a:gd name="connsiteY50" fmla="*/ 4331098 h 5984588"/>
              <a:gd name="connsiteX51" fmla="*/ 5565637 w 8636594"/>
              <a:gd name="connsiteY51" fmla="*/ 4259503 h 5984588"/>
              <a:gd name="connsiteX52" fmla="*/ 5613684 w 8636594"/>
              <a:gd name="connsiteY52" fmla="*/ 4187441 h 5984588"/>
              <a:gd name="connsiteX53" fmla="*/ 5685160 w 8636594"/>
              <a:gd name="connsiteY53" fmla="*/ 4078531 h 5984588"/>
              <a:gd name="connsiteX54" fmla="*/ 5756074 w 8636594"/>
              <a:gd name="connsiteY54" fmla="*/ 3968727 h 5984588"/>
              <a:gd name="connsiteX55" fmla="*/ 5873483 w 8636594"/>
              <a:gd name="connsiteY55" fmla="*/ 3783989 h 5984588"/>
              <a:gd name="connsiteX56" fmla="*/ 6203209 w 8636594"/>
              <a:gd name="connsiteY56" fmla="*/ 3258640 h 5984588"/>
              <a:gd name="connsiteX57" fmla="*/ 6299430 w 8636594"/>
              <a:gd name="connsiteY57" fmla="*/ 3107321 h 5984588"/>
              <a:gd name="connsiteX58" fmla="*/ 6372650 w 8636594"/>
              <a:gd name="connsiteY58" fmla="*/ 2993735 h 5984588"/>
              <a:gd name="connsiteX59" fmla="*/ 6453197 w 8636594"/>
              <a:gd name="connsiteY59" fmla="*/ 2869788 h 5984588"/>
              <a:gd name="connsiteX60" fmla="*/ 6564167 w 8636594"/>
              <a:gd name="connsiteY60" fmla="*/ 2696807 h 5984588"/>
              <a:gd name="connsiteX61" fmla="*/ 6976233 w 8636594"/>
              <a:gd name="connsiteY61" fmla="*/ 2045274 h 5984588"/>
              <a:gd name="connsiteX62" fmla="*/ 7086755 w 8636594"/>
              <a:gd name="connsiteY62" fmla="*/ 1872743 h 5984588"/>
              <a:gd name="connsiteX63" fmla="*/ 7170279 w 8636594"/>
              <a:gd name="connsiteY63" fmla="*/ 1744202 h 5984588"/>
              <a:gd name="connsiteX64" fmla="*/ 7226351 w 8636594"/>
              <a:gd name="connsiteY64" fmla="*/ 1659017 h 5984588"/>
              <a:gd name="connsiteX65" fmla="*/ 7282789 w 8636594"/>
              <a:gd name="connsiteY65" fmla="*/ 1574303 h 5984588"/>
              <a:gd name="connsiteX66" fmla="*/ 7339643 w 8636594"/>
              <a:gd name="connsiteY66" fmla="*/ 1490113 h 5984588"/>
              <a:gd name="connsiteX67" fmla="*/ 7396957 w 8636594"/>
              <a:gd name="connsiteY67" fmla="*/ 1406503 h 5984588"/>
              <a:gd name="connsiteX68" fmla="*/ 7454781 w 8636594"/>
              <a:gd name="connsiteY68" fmla="*/ 1323526 h 5984588"/>
              <a:gd name="connsiteX69" fmla="*/ 7513161 w 8636594"/>
              <a:gd name="connsiteY69" fmla="*/ 1241237 h 5984588"/>
              <a:gd name="connsiteX70" fmla="*/ 7572144 w 8636594"/>
              <a:gd name="connsiteY70" fmla="*/ 1159689 h 5984588"/>
              <a:gd name="connsiteX71" fmla="*/ 7601877 w 8636594"/>
              <a:gd name="connsiteY71" fmla="*/ 1119210 h 5984588"/>
              <a:gd name="connsiteX72" fmla="*/ 7631779 w 8636594"/>
              <a:gd name="connsiteY72" fmla="*/ 1078937 h 5984588"/>
              <a:gd name="connsiteX73" fmla="*/ 7661855 w 8636594"/>
              <a:gd name="connsiteY73" fmla="*/ 1038876 h 5984588"/>
              <a:gd name="connsiteX74" fmla="*/ 7692111 w 8636594"/>
              <a:gd name="connsiteY74" fmla="*/ 999035 h 5984588"/>
              <a:gd name="connsiteX75" fmla="*/ 7722554 w 8636594"/>
              <a:gd name="connsiteY75" fmla="*/ 959419 h 5984588"/>
              <a:gd name="connsiteX76" fmla="*/ 7753190 w 8636594"/>
              <a:gd name="connsiteY76" fmla="*/ 920037 h 5984588"/>
              <a:gd name="connsiteX77" fmla="*/ 7784023 w 8636594"/>
              <a:gd name="connsiteY77" fmla="*/ 880894 h 5984588"/>
              <a:gd name="connsiteX78" fmla="*/ 7815061 w 8636594"/>
              <a:gd name="connsiteY78" fmla="*/ 841997 h 5984588"/>
              <a:gd name="connsiteX79" fmla="*/ 7846308 w 8636594"/>
              <a:gd name="connsiteY79" fmla="*/ 803354 h 5984588"/>
              <a:gd name="connsiteX80" fmla="*/ 7877772 w 8636594"/>
              <a:gd name="connsiteY80" fmla="*/ 764970 h 5984588"/>
              <a:gd name="connsiteX81" fmla="*/ 7909458 w 8636594"/>
              <a:gd name="connsiteY81" fmla="*/ 726853 h 5984588"/>
              <a:gd name="connsiteX82" fmla="*/ 7941371 w 8636594"/>
              <a:gd name="connsiteY82" fmla="*/ 689010 h 5984588"/>
              <a:gd name="connsiteX83" fmla="*/ 7973518 w 8636594"/>
              <a:gd name="connsiteY83" fmla="*/ 651447 h 5984588"/>
              <a:gd name="connsiteX84" fmla="*/ 8005905 w 8636594"/>
              <a:gd name="connsiteY84" fmla="*/ 614171 h 5984588"/>
              <a:gd name="connsiteX85" fmla="*/ 8038538 w 8636594"/>
              <a:gd name="connsiteY85" fmla="*/ 577189 h 5984588"/>
              <a:gd name="connsiteX86" fmla="*/ 8071421 w 8636594"/>
              <a:gd name="connsiteY86" fmla="*/ 540507 h 5984588"/>
              <a:gd name="connsiteX87" fmla="*/ 8104563 w 8636594"/>
              <a:gd name="connsiteY87" fmla="*/ 504132 h 5984588"/>
              <a:gd name="connsiteX88" fmla="*/ 8137967 w 8636594"/>
              <a:gd name="connsiteY88" fmla="*/ 468072 h 5984588"/>
              <a:gd name="connsiteX89" fmla="*/ 8171641 w 8636594"/>
              <a:gd name="connsiteY89" fmla="*/ 432332 h 5984588"/>
              <a:gd name="connsiteX90" fmla="*/ 8205590 w 8636594"/>
              <a:gd name="connsiteY90" fmla="*/ 396920 h 5984588"/>
              <a:gd name="connsiteX91" fmla="*/ 8239820 w 8636594"/>
              <a:gd name="connsiteY91" fmla="*/ 361843 h 5984588"/>
              <a:gd name="connsiteX92" fmla="*/ 8274337 w 8636594"/>
              <a:gd name="connsiteY92" fmla="*/ 327107 h 5984588"/>
              <a:gd name="connsiteX93" fmla="*/ 8309147 w 8636594"/>
              <a:gd name="connsiteY93" fmla="*/ 292718 h 5984588"/>
              <a:gd name="connsiteX94" fmla="*/ 8344256 w 8636594"/>
              <a:gd name="connsiteY94" fmla="*/ 258685 h 5984588"/>
              <a:gd name="connsiteX95" fmla="*/ 8379669 w 8636594"/>
              <a:gd name="connsiteY95" fmla="*/ 225013 h 5984588"/>
              <a:gd name="connsiteX96" fmla="*/ 8415394 w 8636594"/>
              <a:gd name="connsiteY96" fmla="*/ 191709 h 5984588"/>
              <a:gd name="connsiteX97" fmla="*/ 8451434 w 8636594"/>
              <a:gd name="connsiteY97" fmla="*/ 158780 h 5984588"/>
              <a:gd name="connsiteX98" fmla="*/ 8487798 w 8636594"/>
              <a:gd name="connsiteY98" fmla="*/ 126233 h 5984588"/>
              <a:gd name="connsiteX99" fmla="*/ 8524489 w 8636594"/>
              <a:gd name="connsiteY99" fmla="*/ 94075 h 5984588"/>
              <a:gd name="connsiteX100" fmla="*/ 8561515 w 8636594"/>
              <a:gd name="connsiteY100" fmla="*/ 62312 h 5984588"/>
              <a:gd name="connsiteX101" fmla="*/ 8598881 w 8636594"/>
              <a:gd name="connsiteY101" fmla="*/ 30951 h 5984588"/>
              <a:gd name="connsiteX102" fmla="*/ 8636594 w 8636594"/>
              <a:gd name="connsiteY102" fmla="*/ 0 h 5984588"/>
              <a:gd name="connsiteX0" fmla="*/ 8636594 w 8636594"/>
              <a:gd name="connsiteY0" fmla="*/ 0 h 5960574"/>
              <a:gd name="connsiteX1" fmla="*/ 5293 w 8636594"/>
              <a:gd name="connsiteY1" fmla="*/ 0 h 5960574"/>
              <a:gd name="connsiteX2" fmla="*/ 0 w 8636594"/>
              <a:gd name="connsiteY2" fmla="*/ 5587843 h 5960574"/>
              <a:gd name="connsiteX3" fmla="*/ 3921445 w 8636594"/>
              <a:gd name="connsiteY3" fmla="*/ 5960574 h 5960574"/>
              <a:gd name="connsiteX4" fmla="*/ 3960096 w 8636594"/>
              <a:gd name="connsiteY4" fmla="*/ 5936250 h 5960574"/>
              <a:gd name="connsiteX5" fmla="*/ 3998311 w 8636594"/>
              <a:gd name="connsiteY5" fmla="*/ 5911619 h 5960574"/>
              <a:gd name="connsiteX6" fmla="*/ 4036095 w 8636594"/>
              <a:gd name="connsiteY6" fmla="*/ 5886685 h 5960574"/>
              <a:gd name="connsiteX7" fmla="*/ 4073456 w 8636594"/>
              <a:gd name="connsiteY7" fmla="*/ 5861452 h 5960574"/>
              <a:gd name="connsiteX8" fmla="*/ 4110400 w 8636594"/>
              <a:gd name="connsiteY8" fmla="*/ 5835922 h 5960574"/>
              <a:gd name="connsiteX9" fmla="*/ 4146933 w 8636594"/>
              <a:gd name="connsiteY9" fmla="*/ 5810100 h 5960574"/>
              <a:gd name="connsiteX10" fmla="*/ 4183061 w 8636594"/>
              <a:gd name="connsiteY10" fmla="*/ 5783988 h 5960574"/>
              <a:gd name="connsiteX11" fmla="*/ 4218791 w 8636594"/>
              <a:gd name="connsiteY11" fmla="*/ 5757591 h 5960574"/>
              <a:gd name="connsiteX12" fmla="*/ 4254129 w 8636594"/>
              <a:gd name="connsiteY12" fmla="*/ 5730912 h 5960574"/>
              <a:gd name="connsiteX13" fmla="*/ 4289081 w 8636594"/>
              <a:gd name="connsiteY13" fmla="*/ 5703955 h 5960574"/>
              <a:gd name="connsiteX14" fmla="*/ 4323654 w 8636594"/>
              <a:gd name="connsiteY14" fmla="*/ 5676722 h 5960574"/>
              <a:gd name="connsiteX15" fmla="*/ 4357854 w 8636594"/>
              <a:gd name="connsiteY15" fmla="*/ 5649218 h 5960574"/>
              <a:gd name="connsiteX16" fmla="*/ 4391688 w 8636594"/>
              <a:gd name="connsiteY16" fmla="*/ 5621446 h 5960574"/>
              <a:gd name="connsiteX17" fmla="*/ 4425162 w 8636594"/>
              <a:gd name="connsiteY17" fmla="*/ 5593409 h 5960574"/>
              <a:gd name="connsiteX18" fmla="*/ 4458281 w 8636594"/>
              <a:gd name="connsiteY18" fmla="*/ 5565111 h 5960574"/>
              <a:gd name="connsiteX19" fmla="*/ 4491053 w 8636594"/>
              <a:gd name="connsiteY19" fmla="*/ 5536556 h 5960574"/>
              <a:gd name="connsiteX20" fmla="*/ 4523484 w 8636594"/>
              <a:gd name="connsiteY20" fmla="*/ 5507747 h 5960574"/>
              <a:gd name="connsiteX21" fmla="*/ 4555580 w 8636594"/>
              <a:gd name="connsiteY21" fmla="*/ 5478687 h 5960574"/>
              <a:gd name="connsiteX22" fmla="*/ 4587347 w 8636594"/>
              <a:gd name="connsiteY22" fmla="*/ 5449380 h 5960574"/>
              <a:gd name="connsiteX23" fmla="*/ 4618793 w 8636594"/>
              <a:gd name="connsiteY23" fmla="*/ 5419830 h 5960574"/>
              <a:gd name="connsiteX24" fmla="*/ 4649922 w 8636594"/>
              <a:gd name="connsiteY24" fmla="*/ 5390040 h 5960574"/>
              <a:gd name="connsiteX25" fmla="*/ 4680742 w 8636594"/>
              <a:gd name="connsiteY25" fmla="*/ 5360014 h 5960574"/>
              <a:gd name="connsiteX26" fmla="*/ 4711259 w 8636594"/>
              <a:gd name="connsiteY26" fmla="*/ 5329755 h 5960574"/>
              <a:gd name="connsiteX27" fmla="*/ 4741478 w 8636594"/>
              <a:gd name="connsiteY27" fmla="*/ 5299266 h 5960574"/>
              <a:gd name="connsiteX28" fmla="*/ 4771408 w 8636594"/>
              <a:gd name="connsiteY28" fmla="*/ 5268551 h 5960574"/>
              <a:gd name="connsiteX29" fmla="*/ 4801053 w 8636594"/>
              <a:gd name="connsiteY29" fmla="*/ 5237614 h 5960574"/>
              <a:gd name="connsiteX30" fmla="*/ 4830420 w 8636594"/>
              <a:gd name="connsiteY30" fmla="*/ 5206458 h 5960574"/>
              <a:gd name="connsiteX31" fmla="*/ 4859516 w 8636594"/>
              <a:gd name="connsiteY31" fmla="*/ 5175087 h 5960574"/>
              <a:gd name="connsiteX32" fmla="*/ 4888347 w 8636594"/>
              <a:gd name="connsiteY32" fmla="*/ 5143504 h 5960574"/>
              <a:gd name="connsiteX33" fmla="*/ 4916919 w 8636594"/>
              <a:gd name="connsiteY33" fmla="*/ 5111713 h 5960574"/>
              <a:gd name="connsiteX34" fmla="*/ 4945238 w 8636594"/>
              <a:gd name="connsiteY34" fmla="*/ 5079717 h 5960574"/>
              <a:gd name="connsiteX35" fmla="*/ 4973311 w 8636594"/>
              <a:gd name="connsiteY35" fmla="*/ 5047519 h 5960574"/>
              <a:gd name="connsiteX36" fmla="*/ 5001145 w 8636594"/>
              <a:gd name="connsiteY36" fmla="*/ 5015124 h 5960574"/>
              <a:gd name="connsiteX37" fmla="*/ 5028745 w 8636594"/>
              <a:gd name="connsiteY37" fmla="*/ 4982535 h 5960574"/>
              <a:gd name="connsiteX38" fmla="*/ 5056117 w 8636594"/>
              <a:gd name="connsiteY38" fmla="*/ 4949755 h 5960574"/>
              <a:gd name="connsiteX39" fmla="*/ 5083269 w 8636594"/>
              <a:gd name="connsiteY39" fmla="*/ 4916787 h 5960574"/>
              <a:gd name="connsiteX40" fmla="*/ 5110207 w 8636594"/>
              <a:gd name="connsiteY40" fmla="*/ 4883636 h 5960574"/>
              <a:gd name="connsiteX41" fmla="*/ 5136937 w 8636594"/>
              <a:gd name="connsiteY41" fmla="*/ 4850305 h 5960574"/>
              <a:gd name="connsiteX42" fmla="*/ 5163464 w 8636594"/>
              <a:gd name="connsiteY42" fmla="*/ 4816797 h 5960574"/>
              <a:gd name="connsiteX43" fmla="*/ 5215940 w 8636594"/>
              <a:gd name="connsiteY43" fmla="*/ 4749265 h 5960574"/>
              <a:gd name="connsiteX44" fmla="*/ 5267684 w 8636594"/>
              <a:gd name="connsiteY44" fmla="*/ 4681068 h 5960574"/>
              <a:gd name="connsiteX45" fmla="*/ 5318748 w 8636594"/>
              <a:gd name="connsiteY45" fmla="*/ 4612234 h 5960574"/>
              <a:gd name="connsiteX46" fmla="*/ 5369182 w 8636594"/>
              <a:gd name="connsiteY46" fmla="*/ 4542793 h 5960574"/>
              <a:gd name="connsiteX47" fmla="*/ 5419038 w 8636594"/>
              <a:gd name="connsiteY47" fmla="*/ 4472771 h 5960574"/>
              <a:gd name="connsiteX48" fmla="*/ 5468365 w 8636594"/>
              <a:gd name="connsiteY48" fmla="*/ 4402196 h 5960574"/>
              <a:gd name="connsiteX49" fmla="*/ 5517215 w 8636594"/>
              <a:gd name="connsiteY49" fmla="*/ 4331098 h 5960574"/>
              <a:gd name="connsiteX50" fmla="*/ 5565637 w 8636594"/>
              <a:gd name="connsiteY50" fmla="*/ 4259503 h 5960574"/>
              <a:gd name="connsiteX51" fmla="*/ 5613684 w 8636594"/>
              <a:gd name="connsiteY51" fmla="*/ 4187441 h 5960574"/>
              <a:gd name="connsiteX52" fmla="*/ 5685160 w 8636594"/>
              <a:gd name="connsiteY52" fmla="*/ 4078531 h 5960574"/>
              <a:gd name="connsiteX53" fmla="*/ 5756074 w 8636594"/>
              <a:gd name="connsiteY53" fmla="*/ 3968727 h 5960574"/>
              <a:gd name="connsiteX54" fmla="*/ 5873483 w 8636594"/>
              <a:gd name="connsiteY54" fmla="*/ 3783989 h 5960574"/>
              <a:gd name="connsiteX55" fmla="*/ 6203209 w 8636594"/>
              <a:gd name="connsiteY55" fmla="*/ 3258640 h 5960574"/>
              <a:gd name="connsiteX56" fmla="*/ 6299430 w 8636594"/>
              <a:gd name="connsiteY56" fmla="*/ 3107321 h 5960574"/>
              <a:gd name="connsiteX57" fmla="*/ 6372650 w 8636594"/>
              <a:gd name="connsiteY57" fmla="*/ 2993735 h 5960574"/>
              <a:gd name="connsiteX58" fmla="*/ 6453197 w 8636594"/>
              <a:gd name="connsiteY58" fmla="*/ 2869788 h 5960574"/>
              <a:gd name="connsiteX59" fmla="*/ 6564167 w 8636594"/>
              <a:gd name="connsiteY59" fmla="*/ 2696807 h 5960574"/>
              <a:gd name="connsiteX60" fmla="*/ 6976233 w 8636594"/>
              <a:gd name="connsiteY60" fmla="*/ 2045274 h 5960574"/>
              <a:gd name="connsiteX61" fmla="*/ 7086755 w 8636594"/>
              <a:gd name="connsiteY61" fmla="*/ 1872743 h 5960574"/>
              <a:gd name="connsiteX62" fmla="*/ 7170279 w 8636594"/>
              <a:gd name="connsiteY62" fmla="*/ 1744202 h 5960574"/>
              <a:gd name="connsiteX63" fmla="*/ 7226351 w 8636594"/>
              <a:gd name="connsiteY63" fmla="*/ 1659017 h 5960574"/>
              <a:gd name="connsiteX64" fmla="*/ 7282789 w 8636594"/>
              <a:gd name="connsiteY64" fmla="*/ 1574303 h 5960574"/>
              <a:gd name="connsiteX65" fmla="*/ 7339643 w 8636594"/>
              <a:gd name="connsiteY65" fmla="*/ 1490113 h 5960574"/>
              <a:gd name="connsiteX66" fmla="*/ 7396957 w 8636594"/>
              <a:gd name="connsiteY66" fmla="*/ 1406503 h 5960574"/>
              <a:gd name="connsiteX67" fmla="*/ 7454781 w 8636594"/>
              <a:gd name="connsiteY67" fmla="*/ 1323526 h 5960574"/>
              <a:gd name="connsiteX68" fmla="*/ 7513161 w 8636594"/>
              <a:gd name="connsiteY68" fmla="*/ 1241237 h 5960574"/>
              <a:gd name="connsiteX69" fmla="*/ 7572144 w 8636594"/>
              <a:gd name="connsiteY69" fmla="*/ 1159689 h 5960574"/>
              <a:gd name="connsiteX70" fmla="*/ 7601877 w 8636594"/>
              <a:gd name="connsiteY70" fmla="*/ 1119210 h 5960574"/>
              <a:gd name="connsiteX71" fmla="*/ 7631779 w 8636594"/>
              <a:gd name="connsiteY71" fmla="*/ 1078937 h 5960574"/>
              <a:gd name="connsiteX72" fmla="*/ 7661855 w 8636594"/>
              <a:gd name="connsiteY72" fmla="*/ 1038876 h 5960574"/>
              <a:gd name="connsiteX73" fmla="*/ 7692111 w 8636594"/>
              <a:gd name="connsiteY73" fmla="*/ 999035 h 5960574"/>
              <a:gd name="connsiteX74" fmla="*/ 7722554 w 8636594"/>
              <a:gd name="connsiteY74" fmla="*/ 959419 h 5960574"/>
              <a:gd name="connsiteX75" fmla="*/ 7753190 w 8636594"/>
              <a:gd name="connsiteY75" fmla="*/ 920037 h 5960574"/>
              <a:gd name="connsiteX76" fmla="*/ 7784023 w 8636594"/>
              <a:gd name="connsiteY76" fmla="*/ 880894 h 5960574"/>
              <a:gd name="connsiteX77" fmla="*/ 7815061 w 8636594"/>
              <a:gd name="connsiteY77" fmla="*/ 841997 h 5960574"/>
              <a:gd name="connsiteX78" fmla="*/ 7846308 w 8636594"/>
              <a:gd name="connsiteY78" fmla="*/ 803354 h 5960574"/>
              <a:gd name="connsiteX79" fmla="*/ 7877772 w 8636594"/>
              <a:gd name="connsiteY79" fmla="*/ 764970 h 5960574"/>
              <a:gd name="connsiteX80" fmla="*/ 7909458 w 8636594"/>
              <a:gd name="connsiteY80" fmla="*/ 726853 h 5960574"/>
              <a:gd name="connsiteX81" fmla="*/ 7941371 w 8636594"/>
              <a:gd name="connsiteY81" fmla="*/ 689010 h 5960574"/>
              <a:gd name="connsiteX82" fmla="*/ 7973518 w 8636594"/>
              <a:gd name="connsiteY82" fmla="*/ 651447 h 5960574"/>
              <a:gd name="connsiteX83" fmla="*/ 8005905 w 8636594"/>
              <a:gd name="connsiteY83" fmla="*/ 614171 h 5960574"/>
              <a:gd name="connsiteX84" fmla="*/ 8038538 w 8636594"/>
              <a:gd name="connsiteY84" fmla="*/ 577189 h 5960574"/>
              <a:gd name="connsiteX85" fmla="*/ 8071421 w 8636594"/>
              <a:gd name="connsiteY85" fmla="*/ 540507 h 5960574"/>
              <a:gd name="connsiteX86" fmla="*/ 8104563 w 8636594"/>
              <a:gd name="connsiteY86" fmla="*/ 504132 h 5960574"/>
              <a:gd name="connsiteX87" fmla="*/ 8137967 w 8636594"/>
              <a:gd name="connsiteY87" fmla="*/ 468072 h 5960574"/>
              <a:gd name="connsiteX88" fmla="*/ 8171641 w 8636594"/>
              <a:gd name="connsiteY88" fmla="*/ 432332 h 5960574"/>
              <a:gd name="connsiteX89" fmla="*/ 8205590 w 8636594"/>
              <a:gd name="connsiteY89" fmla="*/ 396920 h 5960574"/>
              <a:gd name="connsiteX90" fmla="*/ 8239820 w 8636594"/>
              <a:gd name="connsiteY90" fmla="*/ 361843 h 5960574"/>
              <a:gd name="connsiteX91" fmla="*/ 8274337 w 8636594"/>
              <a:gd name="connsiteY91" fmla="*/ 327107 h 5960574"/>
              <a:gd name="connsiteX92" fmla="*/ 8309147 w 8636594"/>
              <a:gd name="connsiteY92" fmla="*/ 292718 h 5960574"/>
              <a:gd name="connsiteX93" fmla="*/ 8344256 w 8636594"/>
              <a:gd name="connsiteY93" fmla="*/ 258685 h 5960574"/>
              <a:gd name="connsiteX94" fmla="*/ 8379669 w 8636594"/>
              <a:gd name="connsiteY94" fmla="*/ 225013 h 5960574"/>
              <a:gd name="connsiteX95" fmla="*/ 8415394 w 8636594"/>
              <a:gd name="connsiteY95" fmla="*/ 191709 h 5960574"/>
              <a:gd name="connsiteX96" fmla="*/ 8451434 w 8636594"/>
              <a:gd name="connsiteY96" fmla="*/ 158780 h 5960574"/>
              <a:gd name="connsiteX97" fmla="*/ 8487798 w 8636594"/>
              <a:gd name="connsiteY97" fmla="*/ 126233 h 5960574"/>
              <a:gd name="connsiteX98" fmla="*/ 8524489 w 8636594"/>
              <a:gd name="connsiteY98" fmla="*/ 94075 h 5960574"/>
              <a:gd name="connsiteX99" fmla="*/ 8561515 w 8636594"/>
              <a:gd name="connsiteY99" fmla="*/ 62312 h 5960574"/>
              <a:gd name="connsiteX100" fmla="*/ 8598881 w 8636594"/>
              <a:gd name="connsiteY100" fmla="*/ 30951 h 5960574"/>
              <a:gd name="connsiteX101" fmla="*/ 8636594 w 8636594"/>
              <a:gd name="connsiteY101" fmla="*/ 0 h 5960574"/>
              <a:gd name="connsiteX0" fmla="*/ 8636594 w 8636594"/>
              <a:gd name="connsiteY0" fmla="*/ 0 h 5936250"/>
              <a:gd name="connsiteX1" fmla="*/ 5293 w 8636594"/>
              <a:gd name="connsiteY1" fmla="*/ 0 h 5936250"/>
              <a:gd name="connsiteX2" fmla="*/ 0 w 8636594"/>
              <a:gd name="connsiteY2" fmla="*/ 5587843 h 5936250"/>
              <a:gd name="connsiteX3" fmla="*/ 3960096 w 8636594"/>
              <a:gd name="connsiteY3" fmla="*/ 5936250 h 5936250"/>
              <a:gd name="connsiteX4" fmla="*/ 3998311 w 8636594"/>
              <a:gd name="connsiteY4" fmla="*/ 5911619 h 5936250"/>
              <a:gd name="connsiteX5" fmla="*/ 4036095 w 8636594"/>
              <a:gd name="connsiteY5" fmla="*/ 5886685 h 5936250"/>
              <a:gd name="connsiteX6" fmla="*/ 4073456 w 8636594"/>
              <a:gd name="connsiteY6" fmla="*/ 5861452 h 5936250"/>
              <a:gd name="connsiteX7" fmla="*/ 4110400 w 8636594"/>
              <a:gd name="connsiteY7" fmla="*/ 5835922 h 5936250"/>
              <a:gd name="connsiteX8" fmla="*/ 4146933 w 8636594"/>
              <a:gd name="connsiteY8" fmla="*/ 5810100 h 5936250"/>
              <a:gd name="connsiteX9" fmla="*/ 4183061 w 8636594"/>
              <a:gd name="connsiteY9" fmla="*/ 5783988 h 5936250"/>
              <a:gd name="connsiteX10" fmla="*/ 4218791 w 8636594"/>
              <a:gd name="connsiteY10" fmla="*/ 5757591 h 5936250"/>
              <a:gd name="connsiteX11" fmla="*/ 4254129 w 8636594"/>
              <a:gd name="connsiteY11" fmla="*/ 5730912 h 5936250"/>
              <a:gd name="connsiteX12" fmla="*/ 4289081 w 8636594"/>
              <a:gd name="connsiteY12" fmla="*/ 5703955 h 5936250"/>
              <a:gd name="connsiteX13" fmla="*/ 4323654 w 8636594"/>
              <a:gd name="connsiteY13" fmla="*/ 5676722 h 5936250"/>
              <a:gd name="connsiteX14" fmla="*/ 4357854 w 8636594"/>
              <a:gd name="connsiteY14" fmla="*/ 5649218 h 5936250"/>
              <a:gd name="connsiteX15" fmla="*/ 4391688 w 8636594"/>
              <a:gd name="connsiteY15" fmla="*/ 5621446 h 5936250"/>
              <a:gd name="connsiteX16" fmla="*/ 4425162 w 8636594"/>
              <a:gd name="connsiteY16" fmla="*/ 5593409 h 5936250"/>
              <a:gd name="connsiteX17" fmla="*/ 4458281 w 8636594"/>
              <a:gd name="connsiteY17" fmla="*/ 5565111 h 5936250"/>
              <a:gd name="connsiteX18" fmla="*/ 4491053 w 8636594"/>
              <a:gd name="connsiteY18" fmla="*/ 5536556 h 5936250"/>
              <a:gd name="connsiteX19" fmla="*/ 4523484 w 8636594"/>
              <a:gd name="connsiteY19" fmla="*/ 5507747 h 5936250"/>
              <a:gd name="connsiteX20" fmla="*/ 4555580 w 8636594"/>
              <a:gd name="connsiteY20" fmla="*/ 5478687 h 5936250"/>
              <a:gd name="connsiteX21" fmla="*/ 4587347 w 8636594"/>
              <a:gd name="connsiteY21" fmla="*/ 5449380 h 5936250"/>
              <a:gd name="connsiteX22" fmla="*/ 4618793 w 8636594"/>
              <a:gd name="connsiteY22" fmla="*/ 5419830 h 5936250"/>
              <a:gd name="connsiteX23" fmla="*/ 4649922 w 8636594"/>
              <a:gd name="connsiteY23" fmla="*/ 5390040 h 5936250"/>
              <a:gd name="connsiteX24" fmla="*/ 4680742 w 8636594"/>
              <a:gd name="connsiteY24" fmla="*/ 5360014 h 5936250"/>
              <a:gd name="connsiteX25" fmla="*/ 4711259 w 8636594"/>
              <a:gd name="connsiteY25" fmla="*/ 5329755 h 5936250"/>
              <a:gd name="connsiteX26" fmla="*/ 4741478 w 8636594"/>
              <a:gd name="connsiteY26" fmla="*/ 5299266 h 5936250"/>
              <a:gd name="connsiteX27" fmla="*/ 4771408 w 8636594"/>
              <a:gd name="connsiteY27" fmla="*/ 5268551 h 5936250"/>
              <a:gd name="connsiteX28" fmla="*/ 4801053 w 8636594"/>
              <a:gd name="connsiteY28" fmla="*/ 5237614 h 5936250"/>
              <a:gd name="connsiteX29" fmla="*/ 4830420 w 8636594"/>
              <a:gd name="connsiteY29" fmla="*/ 5206458 h 5936250"/>
              <a:gd name="connsiteX30" fmla="*/ 4859516 w 8636594"/>
              <a:gd name="connsiteY30" fmla="*/ 5175087 h 5936250"/>
              <a:gd name="connsiteX31" fmla="*/ 4888347 w 8636594"/>
              <a:gd name="connsiteY31" fmla="*/ 5143504 h 5936250"/>
              <a:gd name="connsiteX32" fmla="*/ 4916919 w 8636594"/>
              <a:gd name="connsiteY32" fmla="*/ 5111713 h 5936250"/>
              <a:gd name="connsiteX33" fmla="*/ 4945238 w 8636594"/>
              <a:gd name="connsiteY33" fmla="*/ 5079717 h 5936250"/>
              <a:gd name="connsiteX34" fmla="*/ 4973311 w 8636594"/>
              <a:gd name="connsiteY34" fmla="*/ 5047519 h 5936250"/>
              <a:gd name="connsiteX35" fmla="*/ 5001145 w 8636594"/>
              <a:gd name="connsiteY35" fmla="*/ 5015124 h 5936250"/>
              <a:gd name="connsiteX36" fmla="*/ 5028745 w 8636594"/>
              <a:gd name="connsiteY36" fmla="*/ 4982535 h 5936250"/>
              <a:gd name="connsiteX37" fmla="*/ 5056117 w 8636594"/>
              <a:gd name="connsiteY37" fmla="*/ 4949755 h 5936250"/>
              <a:gd name="connsiteX38" fmla="*/ 5083269 w 8636594"/>
              <a:gd name="connsiteY38" fmla="*/ 4916787 h 5936250"/>
              <a:gd name="connsiteX39" fmla="*/ 5110207 w 8636594"/>
              <a:gd name="connsiteY39" fmla="*/ 4883636 h 5936250"/>
              <a:gd name="connsiteX40" fmla="*/ 5136937 w 8636594"/>
              <a:gd name="connsiteY40" fmla="*/ 4850305 h 5936250"/>
              <a:gd name="connsiteX41" fmla="*/ 5163464 w 8636594"/>
              <a:gd name="connsiteY41" fmla="*/ 4816797 h 5936250"/>
              <a:gd name="connsiteX42" fmla="*/ 5215940 w 8636594"/>
              <a:gd name="connsiteY42" fmla="*/ 4749265 h 5936250"/>
              <a:gd name="connsiteX43" fmla="*/ 5267684 w 8636594"/>
              <a:gd name="connsiteY43" fmla="*/ 4681068 h 5936250"/>
              <a:gd name="connsiteX44" fmla="*/ 5318748 w 8636594"/>
              <a:gd name="connsiteY44" fmla="*/ 4612234 h 5936250"/>
              <a:gd name="connsiteX45" fmla="*/ 5369182 w 8636594"/>
              <a:gd name="connsiteY45" fmla="*/ 4542793 h 5936250"/>
              <a:gd name="connsiteX46" fmla="*/ 5419038 w 8636594"/>
              <a:gd name="connsiteY46" fmla="*/ 4472771 h 5936250"/>
              <a:gd name="connsiteX47" fmla="*/ 5468365 w 8636594"/>
              <a:gd name="connsiteY47" fmla="*/ 4402196 h 5936250"/>
              <a:gd name="connsiteX48" fmla="*/ 5517215 w 8636594"/>
              <a:gd name="connsiteY48" fmla="*/ 4331098 h 5936250"/>
              <a:gd name="connsiteX49" fmla="*/ 5565637 w 8636594"/>
              <a:gd name="connsiteY49" fmla="*/ 4259503 h 5936250"/>
              <a:gd name="connsiteX50" fmla="*/ 5613684 w 8636594"/>
              <a:gd name="connsiteY50" fmla="*/ 4187441 h 5936250"/>
              <a:gd name="connsiteX51" fmla="*/ 5685160 w 8636594"/>
              <a:gd name="connsiteY51" fmla="*/ 4078531 h 5936250"/>
              <a:gd name="connsiteX52" fmla="*/ 5756074 w 8636594"/>
              <a:gd name="connsiteY52" fmla="*/ 3968727 h 5936250"/>
              <a:gd name="connsiteX53" fmla="*/ 5873483 w 8636594"/>
              <a:gd name="connsiteY53" fmla="*/ 3783989 h 5936250"/>
              <a:gd name="connsiteX54" fmla="*/ 6203209 w 8636594"/>
              <a:gd name="connsiteY54" fmla="*/ 3258640 h 5936250"/>
              <a:gd name="connsiteX55" fmla="*/ 6299430 w 8636594"/>
              <a:gd name="connsiteY55" fmla="*/ 3107321 h 5936250"/>
              <a:gd name="connsiteX56" fmla="*/ 6372650 w 8636594"/>
              <a:gd name="connsiteY56" fmla="*/ 2993735 h 5936250"/>
              <a:gd name="connsiteX57" fmla="*/ 6453197 w 8636594"/>
              <a:gd name="connsiteY57" fmla="*/ 2869788 h 5936250"/>
              <a:gd name="connsiteX58" fmla="*/ 6564167 w 8636594"/>
              <a:gd name="connsiteY58" fmla="*/ 2696807 h 5936250"/>
              <a:gd name="connsiteX59" fmla="*/ 6976233 w 8636594"/>
              <a:gd name="connsiteY59" fmla="*/ 2045274 h 5936250"/>
              <a:gd name="connsiteX60" fmla="*/ 7086755 w 8636594"/>
              <a:gd name="connsiteY60" fmla="*/ 1872743 h 5936250"/>
              <a:gd name="connsiteX61" fmla="*/ 7170279 w 8636594"/>
              <a:gd name="connsiteY61" fmla="*/ 1744202 h 5936250"/>
              <a:gd name="connsiteX62" fmla="*/ 7226351 w 8636594"/>
              <a:gd name="connsiteY62" fmla="*/ 1659017 h 5936250"/>
              <a:gd name="connsiteX63" fmla="*/ 7282789 w 8636594"/>
              <a:gd name="connsiteY63" fmla="*/ 1574303 h 5936250"/>
              <a:gd name="connsiteX64" fmla="*/ 7339643 w 8636594"/>
              <a:gd name="connsiteY64" fmla="*/ 1490113 h 5936250"/>
              <a:gd name="connsiteX65" fmla="*/ 7396957 w 8636594"/>
              <a:gd name="connsiteY65" fmla="*/ 1406503 h 5936250"/>
              <a:gd name="connsiteX66" fmla="*/ 7454781 w 8636594"/>
              <a:gd name="connsiteY66" fmla="*/ 1323526 h 5936250"/>
              <a:gd name="connsiteX67" fmla="*/ 7513161 w 8636594"/>
              <a:gd name="connsiteY67" fmla="*/ 1241237 h 5936250"/>
              <a:gd name="connsiteX68" fmla="*/ 7572144 w 8636594"/>
              <a:gd name="connsiteY68" fmla="*/ 1159689 h 5936250"/>
              <a:gd name="connsiteX69" fmla="*/ 7601877 w 8636594"/>
              <a:gd name="connsiteY69" fmla="*/ 1119210 h 5936250"/>
              <a:gd name="connsiteX70" fmla="*/ 7631779 w 8636594"/>
              <a:gd name="connsiteY70" fmla="*/ 1078937 h 5936250"/>
              <a:gd name="connsiteX71" fmla="*/ 7661855 w 8636594"/>
              <a:gd name="connsiteY71" fmla="*/ 1038876 h 5936250"/>
              <a:gd name="connsiteX72" fmla="*/ 7692111 w 8636594"/>
              <a:gd name="connsiteY72" fmla="*/ 999035 h 5936250"/>
              <a:gd name="connsiteX73" fmla="*/ 7722554 w 8636594"/>
              <a:gd name="connsiteY73" fmla="*/ 959419 h 5936250"/>
              <a:gd name="connsiteX74" fmla="*/ 7753190 w 8636594"/>
              <a:gd name="connsiteY74" fmla="*/ 920037 h 5936250"/>
              <a:gd name="connsiteX75" fmla="*/ 7784023 w 8636594"/>
              <a:gd name="connsiteY75" fmla="*/ 880894 h 5936250"/>
              <a:gd name="connsiteX76" fmla="*/ 7815061 w 8636594"/>
              <a:gd name="connsiteY76" fmla="*/ 841997 h 5936250"/>
              <a:gd name="connsiteX77" fmla="*/ 7846308 w 8636594"/>
              <a:gd name="connsiteY77" fmla="*/ 803354 h 5936250"/>
              <a:gd name="connsiteX78" fmla="*/ 7877772 w 8636594"/>
              <a:gd name="connsiteY78" fmla="*/ 764970 h 5936250"/>
              <a:gd name="connsiteX79" fmla="*/ 7909458 w 8636594"/>
              <a:gd name="connsiteY79" fmla="*/ 726853 h 5936250"/>
              <a:gd name="connsiteX80" fmla="*/ 7941371 w 8636594"/>
              <a:gd name="connsiteY80" fmla="*/ 689010 h 5936250"/>
              <a:gd name="connsiteX81" fmla="*/ 7973518 w 8636594"/>
              <a:gd name="connsiteY81" fmla="*/ 651447 h 5936250"/>
              <a:gd name="connsiteX82" fmla="*/ 8005905 w 8636594"/>
              <a:gd name="connsiteY82" fmla="*/ 614171 h 5936250"/>
              <a:gd name="connsiteX83" fmla="*/ 8038538 w 8636594"/>
              <a:gd name="connsiteY83" fmla="*/ 577189 h 5936250"/>
              <a:gd name="connsiteX84" fmla="*/ 8071421 w 8636594"/>
              <a:gd name="connsiteY84" fmla="*/ 540507 h 5936250"/>
              <a:gd name="connsiteX85" fmla="*/ 8104563 w 8636594"/>
              <a:gd name="connsiteY85" fmla="*/ 504132 h 5936250"/>
              <a:gd name="connsiteX86" fmla="*/ 8137967 w 8636594"/>
              <a:gd name="connsiteY86" fmla="*/ 468072 h 5936250"/>
              <a:gd name="connsiteX87" fmla="*/ 8171641 w 8636594"/>
              <a:gd name="connsiteY87" fmla="*/ 432332 h 5936250"/>
              <a:gd name="connsiteX88" fmla="*/ 8205590 w 8636594"/>
              <a:gd name="connsiteY88" fmla="*/ 396920 h 5936250"/>
              <a:gd name="connsiteX89" fmla="*/ 8239820 w 8636594"/>
              <a:gd name="connsiteY89" fmla="*/ 361843 h 5936250"/>
              <a:gd name="connsiteX90" fmla="*/ 8274337 w 8636594"/>
              <a:gd name="connsiteY90" fmla="*/ 327107 h 5936250"/>
              <a:gd name="connsiteX91" fmla="*/ 8309147 w 8636594"/>
              <a:gd name="connsiteY91" fmla="*/ 292718 h 5936250"/>
              <a:gd name="connsiteX92" fmla="*/ 8344256 w 8636594"/>
              <a:gd name="connsiteY92" fmla="*/ 258685 h 5936250"/>
              <a:gd name="connsiteX93" fmla="*/ 8379669 w 8636594"/>
              <a:gd name="connsiteY93" fmla="*/ 225013 h 5936250"/>
              <a:gd name="connsiteX94" fmla="*/ 8415394 w 8636594"/>
              <a:gd name="connsiteY94" fmla="*/ 191709 h 5936250"/>
              <a:gd name="connsiteX95" fmla="*/ 8451434 w 8636594"/>
              <a:gd name="connsiteY95" fmla="*/ 158780 h 5936250"/>
              <a:gd name="connsiteX96" fmla="*/ 8487798 w 8636594"/>
              <a:gd name="connsiteY96" fmla="*/ 126233 h 5936250"/>
              <a:gd name="connsiteX97" fmla="*/ 8524489 w 8636594"/>
              <a:gd name="connsiteY97" fmla="*/ 94075 h 5936250"/>
              <a:gd name="connsiteX98" fmla="*/ 8561515 w 8636594"/>
              <a:gd name="connsiteY98" fmla="*/ 62312 h 5936250"/>
              <a:gd name="connsiteX99" fmla="*/ 8598881 w 8636594"/>
              <a:gd name="connsiteY99" fmla="*/ 30951 h 5936250"/>
              <a:gd name="connsiteX100" fmla="*/ 8636594 w 8636594"/>
              <a:gd name="connsiteY100" fmla="*/ 0 h 5936250"/>
              <a:gd name="connsiteX0" fmla="*/ 8636594 w 8636594"/>
              <a:gd name="connsiteY0" fmla="*/ 0 h 5911619"/>
              <a:gd name="connsiteX1" fmla="*/ 5293 w 8636594"/>
              <a:gd name="connsiteY1" fmla="*/ 0 h 5911619"/>
              <a:gd name="connsiteX2" fmla="*/ 0 w 8636594"/>
              <a:gd name="connsiteY2" fmla="*/ 5587843 h 5911619"/>
              <a:gd name="connsiteX3" fmla="*/ 3998311 w 8636594"/>
              <a:gd name="connsiteY3" fmla="*/ 5911619 h 5911619"/>
              <a:gd name="connsiteX4" fmla="*/ 4036095 w 8636594"/>
              <a:gd name="connsiteY4" fmla="*/ 5886685 h 5911619"/>
              <a:gd name="connsiteX5" fmla="*/ 4073456 w 8636594"/>
              <a:gd name="connsiteY5" fmla="*/ 5861452 h 5911619"/>
              <a:gd name="connsiteX6" fmla="*/ 4110400 w 8636594"/>
              <a:gd name="connsiteY6" fmla="*/ 5835922 h 5911619"/>
              <a:gd name="connsiteX7" fmla="*/ 4146933 w 8636594"/>
              <a:gd name="connsiteY7" fmla="*/ 5810100 h 5911619"/>
              <a:gd name="connsiteX8" fmla="*/ 4183061 w 8636594"/>
              <a:gd name="connsiteY8" fmla="*/ 5783988 h 5911619"/>
              <a:gd name="connsiteX9" fmla="*/ 4218791 w 8636594"/>
              <a:gd name="connsiteY9" fmla="*/ 5757591 h 5911619"/>
              <a:gd name="connsiteX10" fmla="*/ 4254129 w 8636594"/>
              <a:gd name="connsiteY10" fmla="*/ 5730912 h 5911619"/>
              <a:gd name="connsiteX11" fmla="*/ 4289081 w 8636594"/>
              <a:gd name="connsiteY11" fmla="*/ 5703955 h 5911619"/>
              <a:gd name="connsiteX12" fmla="*/ 4323654 w 8636594"/>
              <a:gd name="connsiteY12" fmla="*/ 5676722 h 5911619"/>
              <a:gd name="connsiteX13" fmla="*/ 4357854 w 8636594"/>
              <a:gd name="connsiteY13" fmla="*/ 5649218 h 5911619"/>
              <a:gd name="connsiteX14" fmla="*/ 4391688 w 8636594"/>
              <a:gd name="connsiteY14" fmla="*/ 5621446 h 5911619"/>
              <a:gd name="connsiteX15" fmla="*/ 4425162 w 8636594"/>
              <a:gd name="connsiteY15" fmla="*/ 5593409 h 5911619"/>
              <a:gd name="connsiteX16" fmla="*/ 4458281 w 8636594"/>
              <a:gd name="connsiteY16" fmla="*/ 5565111 h 5911619"/>
              <a:gd name="connsiteX17" fmla="*/ 4491053 w 8636594"/>
              <a:gd name="connsiteY17" fmla="*/ 5536556 h 5911619"/>
              <a:gd name="connsiteX18" fmla="*/ 4523484 w 8636594"/>
              <a:gd name="connsiteY18" fmla="*/ 5507747 h 5911619"/>
              <a:gd name="connsiteX19" fmla="*/ 4555580 w 8636594"/>
              <a:gd name="connsiteY19" fmla="*/ 5478687 h 5911619"/>
              <a:gd name="connsiteX20" fmla="*/ 4587347 w 8636594"/>
              <a:gd name="connsiteY20" fmla="*/ 5449380 h 5911619"/>
              <a:gd name="connsiteX21" fmla="*/ 4618793 w 8636594"/>
              <a:gd name="connsiteY21" fmla="*/ 5419830 h 5911619"/>
              <a:gd name="connsiteX22" fmla="*/ 4649922 w 8636594"/>
              <a:gd name="connsiteY22" fmla="*/ 5390040 h 5911619"/>
              <a:gd name="connsiteX23" fmla="*/ 4680742 w 8636594"/>
              <a:gd name="connsiteY23" fmla="*/ 5360014 h 5911619"/>
              <a:gd name="connsiteX24" fmla="*/ 4711259 w 8636594"/>
              <a:gd name="connsiteY24" fmla="*/ 5329755 h 5911619"/>
              <a:gd name="connsiteX25" fmla="*/ 4741478 w 8636594"/>
              <a:gd name="connsiteY25" fmla="*/ 5299266 h 5911619"/>
              <a:gd name="connsiteX26" fmla="*/ 4771408 w 8636594"/>
              <a:gd name="connsiteY26" fmla="*/ 5268551 h 5911619"/>
              <a:gd name="connsiteX27" fmla="*/ 4801053 w 8636594"/>
              <a:gd name="connsiteY27" fmla="*/ 5237614 h 5911619"/>
              <a:gd name="connsiteX28" fmla="*/ 4830420 w 8636594"/>
              <a:gd name="connsiteY28" fmla="*/ 5206458 h 5911619"/>
              <a:gd name="connsiteX29" fmla="*/ 4859516 w 8636594"/>
              <a:gd name="connsiteY29" fmla="*/ 5175087 h 5911619"/>
              <a:gd name="connsiteX30" fmla="*/ 4888347 w 8636594"/>
              <a:gd name="connsiteY30" fmla="*/ 5143504 h 5911619"/>
              <a:gd name="connsiteX31" fmla="*/ 4916919 w 8636594"/>
              <a:gd name="connsiteY31" fmla="*/ 5111713 h 5911619"/>
              <a:gd name="connsiteX32" fmla="*/ 4945238 w 8636594"/>
              <a:gd name="connsiteY32" fmla="*/ 5079717 h 5911619"/>
              <a:gd name="connsiteX33" fmla="*/ 4973311 w 8636594"/>
              <a:gd name="connsiteY33" fmla="*/ 5047519 h 5911619"/>
              <a:gd name="connsiteX34" fmla="*/ 5001145 w 8636594"/>
              <a:gd name="connsiteY34" fmla="*/ 5015124 h 5911619"/>
              <a:gd name="connsiteX35" fmla="*/ 5028745 w 8636594"/>
              <a:gd name="connsiteY35" fmla="*/ 4982535 h 5911619"/>
              <a:gd name="connsiteX36" fmla="*/ 5056117 w 8636594"/>
              <a:gd name="connsiteY36" fmla="*/ 4949755 h 5911619"/>
              <a:gd name="connsiteX37" fmla="*/ 5083269 w 8636594"/>
              <a:gd name="connsiteY37" fmla="*/ 4916787 h 5911619"/>
              <a:gd name="connsiteX38" fmla="*/ 5110207 w 8636594"/>
              <a:gd name="connsiteY38" fmla="*/ 4883636 h 5911619"/>
              <a:gd name="connsiteX39" fmla="*/ 5136937 w 8636594"/>
              <a:gd name="connsiteY39" fmla="*/ 4850305 h 5911619"/>
              <a:gd name="connsiteX40" fmla="*/ 5163464 w 8636594"/>
              <a:gd name="connsiteY40" fmla="*/ 4816797 h 5911619"/>
              <a:gd name="connsiteX41" fmla="*/ 5215940 w 8636594"/>
              <a:gd name="connsiteY41" fmla="*/ 4749265 h 5911619"/>
              <a:gd name="connsiteX42" fmla="*/ 5267684 w 8636594"/>
              <a:gd name="connsiteY42" fmla="*/ 4681068 h 5911619"/>
              <a:gd name="connsiteX43" fmla="*/ 5318748 w 8636594"/>
              <a:gd name="connsiteY43" fmla="*/ 4612234 h 5911619"/>
              <a:gd name="connsiteX44" fmla="*/ 5369182 w 8636594"/>
              <a:gd name="connsiteY44" fmla="*/ 4542793 h 5911619"/>
              <a:gd name="connsiteX45" fmla="*/ 5419038 w 8636594"/>
              <a:gd name="connsiteY45" fmla="*/ 4472771 h 5911619"/>
              <a:gd name="connsiteX46" fmla="*/ 5468365 w 8636594"/>
              <a:gd name="connsiteY46" fmla="*/ 4402196 h 5911619"/>
              <a:gd name="connsiteX47" fmla="*/ 5517215 w 8636594"/>
              <a:gd name="connsiteY47" fmla="*/ 4331098 h 5911619"/>
              <a:gd name="connsiteX48" fmla="*/ 5565637 w 8636594"/>
              <a:gd name="connsiteY48" fmla="*/ 4259503 h 5911619"/>
              <a:gd name="connsiteX49" fmla="*/ 5613684 w 8636594"/>
              <a:gd name="connsiteY49" fmla="*/ 4187441 h 5911619"/>
              <a:gd name="connsiteX50" fmla="*/ 5685160 w 8636594"/>
              <a:gd name="connsiteY50" fmla="*/ 4078531 h 5911619"/>
              <a:gd name="connsiteX51" fmla="*/ 5756074 w 8636594"/>
              <a:gd name="connsiteY51" fmla="*/ 3968727 h 5911619"/>
              <a:gd name="connsiteX52" fmla="*/ 5873483 w 8636594"/>
              <a:gd name="connsiteY52" fmla="*/ 3783989 h 5911619"/>
              <a:gd name="connsiteX53" fmla="*/ 6203209 w 8636594"/>
              <a:gd name="connsiteY53" fmla="*/ 3258640 h 5911619"/>
              <a:gd name="connsiteX54" fmla="*/ 6299430 w 8636594"/>
              <a:gd name="connsiteY54" fmla="*/ 3107321 h 5911619"/>
              <a:gd name="connsiteX55" fmla="*/ 6372650 w 8636594"/>
              <a:gd name="connsiteY55" fmla="*/ 2993735 h 5911619"/>
              <a:gd name="connsiteX56" fmla="*/ 6453197 w 8636594"/>
              <a:gd name="connsiteY56" fmla="*/ 2869788 h 5911619"/>
              <a:gd name="connsiteX57" fmla="*/ 6564167 w 8636594"/>
              <a:gd name="connsiteY57" fmla="*/ 2696807 h 5911619"/>
              <a:gd name="connsiteX58" fmla="*/ 6976233 w 8636594"/>
              <a:gd name="connsiteY58" fmla="*/ 2045274 h 5911619"/>
              <a:gd name="connsiteX59" fmla="*/ 7086755 w 8636594"/>
              <a:gd name="connsiteY59" fmla="*/ 1872743 h 5911619"/>
              <a:gd name="connsiteX60" fmla="*/ 7170279 w 8636594"/>
              <a:gd name="connsiteY60" fmla="*/ 1744202 h 5911619"/>
              <a:gd name="connsiteX61" fmla="*/ 7226351 w 8636594"/>
              <a:gd name="connsiteY61" fmla="*/ 1659017 h 5911619"/>
              <a:gd name="connsiteX62" fmla="*/ 7282789 w 8636594"/>
              <a:gd name="connsiteY62" fmla="*/ 1574303 h 5911619"/>
              <a:gd name="connsiteX63" fmla="*/ 7339643 w 8636594"/>
              <a:gd name="connsiteY63" fmla="*/ 1490113 h 5911619"/>
              <a:gd name="connsiteX64" fmla="*/ 7396957 w 8636594"/>
              <a:gd name="connsiteY64" fmla="*/ 1406503 h 5911619"/>
              <a:gd name="connsiteX65" fmla="*/ 7454781 w 8636594"/>
              <a:gd name="connsiteY65" fmla="*/ 1323526 h 5911619"/>
              <a:gd name="connsiteX66" fmla="*/ 7513161 w 8636594"/>
              <a:gd name="connsiteY66" fmla="*/ 1241237 h 5911619"/>
              <a:gd name="connsiteX67" fmla="*/ 7572144 w 8636594"/>
              <a:gd name="connsiteY67" fmla="*/ 1159689 h 5911619"/>
              <a:gd name="connsiteX68" fmla="*/ 7601877 w 8636594"/>
              <a:gd name="connsiteY68" fmla="*/ 1119210 h 5911619"/>
              <a:gd name="connsiteX69" fmla="*/ 7631779 w 8636594"/>
              <a:gd name="connsiteY69" fmla="*/ 1078937 h 5911619"/>
              <a:gd name="connsiteX70" fmla="*/ 7661855 w 8636594"/>
              <a:gd name="connsiteY70" fmla="*/ 1038876 h 5911619"/>
              <a:gd name="connsiteX71" fmla="*/ 7692111 w 8636594"/>
              <a:gd name="connsiteY71" fmla="*/ 999035 h 5911619"/>
              <a:gd name="connsiteX72" fmla="*/ 7722554 w 8636594"/>
              <a:gd name="connsiteY72" fmla="*/ 959419 h 5911619"/>
              <a:gd name="connsiteX73" fmla="*/ 7753190 w 8636594"/>
              <a:gd name="connsiteY73" fmla="*/ 920037 h 5911619"/>
              <a:gd name="connsiteX74" fmla="*/ 7784023 w 8636594"/>
              <a:gd name="connsiteY74" fmla="*/ 880894 h 5911619"/>
              <a:gd name="connsiteX75" fmla="*/ 7815061 w 8636594"/>
              <a:gd name="connsiteY75" fmla="*/ 841997 h 5911619"/>
              <a:gd name="connsiteX76" fmla="*/ 7846308 w 8636594"/>
              <a:gd name="connsiteY76" fmla="*/ 803354 h 5911619"/>
              <a:gd name="connsiteX77" fmla="*/ 7877772 w 8636594"/>
              <a:gd name="connsiteY77" fmla="*/ 764970 h 5911619"/>
              <a:gd name="connsiteX78" fmla="*/ 7909458 w 8636594"/>
              <a:gd name="connsiteY78" fmla="*/ 726853 h 5911619"/>
              <a:gd name="connsiteX79" fmla="*/ 7941371 w 8636594"/>
              <a:gd name="connsiteY79" fmla="*/ 689010 h 5911619"/>
              <a:gd name="connsiteX80" fmla="*/ 7973518 w 8636594"/>
              <a:gd name="connsiteY80" fmla="*/ 651447 h 5911619"/>
              <a:gd name="connsiteX81" fmla="*/ 8005905 w 8636594"/>
              <a:gd name="connsiteY81" fmla="*/ 614171 h 5911619"/>
              <a:gd name="connsiteX82" fmla="*/ 8038538 w 8636594"/>
              <a:gd name="connsiteY82" fmla="*/ 577189 h 5911619"/>
              <a:gd name="connsiteX83" fmla="*/ 8071421 w 8636594"/>
              <a:gd name="connsiteY83" fmla="*/ 540507 h 5911619"/>
              <a:gd name="connsiteX84" fmla="*/ 8104563 w 8636594"/>
              <a:gd name="connsiteY84" fmla="*/ 504132 h 5911619"/>
              <a:gd name="connsiteX85" fmla="*/ 8137967 w 8636594"/>
              <a:gd name="connsiteY85" fmla="*/ 468072 h 5911619"/>
              <a:gd name="connsiteX86" fmla="*/ 8171641 w 8636594"/>
              <a:gd name="connsiteY86" fmla="*/ 432332 h 5911619"/>
              <a:gd name="connsiteX87" fmla="*/ 8205590 w 8636594"/>
              <a:gd name="connsiteY87" fmla="*/ 396920 h 5911619"/>
              <a:gd name="connsiteX88" fmla="*/ 8239820 w 8636594"/>
              <a:gd name="connsiteY88" fmla="*/ 361843 h 5911619"/>
              <a:gd name="connsiteX89" fmla="*/ 8274337 w 8636594"/>
              <a:gd name="connsiteY89" fmla="*/ 327107 h 5911619"/>
              <a:gd name="connsiteX90" fmla="*/ 8309147 w 8636594"/>
              <a:gd name="connsiteY90" fmla="*/ 292718 h 5911619"/>
              <a:gd name="connsiteX91" fmla="*/ 8344256 w 8636594"/>
              <a:gd name="connsiteY91" fmla="*/ 258685 h 5911619"/>
              <a:gd name="connsiteX92" fmla="*/ 8379669 w 8636594"/>
              <a:gd name="connsiteY92" fmla="*/ 225013 h 5911619"/>
              <a:gd name="connsiteX93" fmla="*/ 8415394 w 8636594"/>
              <a:gd name="connsiteY93" fmla="*/ 191709 h 5911619"/>
              <a:gd name="connsiteX94" fmla="*/ 8451434 w 8636594"/>
              <a:gd name="connsiteY94" fmla="*/ 158780 h 5911619"/>
              <a:gd name="connsiteX95" fmla="*/ 8487798 w 8636594"/>
              <a:gd name="connsiteY95" fmla="*/ 126233 h 5911619"/>
              <a:gd name="connsiteX96" fmla="*/ 8524489 w 8636594"/>
              <a:gd name="connsiteY96" fmla="*/ 94075 h 5911619"/>
              <a:gd name="connsiteX97" fmla="*/ 8561515 w 8636594"/>
              <a:gd name="connsiteY97" fmla="*/ 62312 h 5911619"/>
              <a:gd name="connsiteX98" fmla="*/ 8598881 w 8636594"/>
              <a:gd name="connsiteY98" fmla="*/ 30951 h 5911619"/>
              <a:gd name="connsiteX99" fmla="*/ 8636594 w 8636594"/>
              <a:gd name="connsiteY99" fmla="*/ 0 h 5911619"/>
              <a:gd name="connsiteX0" fmla="*/ 8636594 w 8636594"/>
              <a:gd name="connsiteY0" fmla="*/ 0 h 5886685"/>
              <a:gd name="connsiteX1" fmla="*/ 5293 w 8636594"/>
              <a:gd name="connsiteY1" fmla="*/ 0 h 5886685"/>
              <a:gd name="connsiteX2" fmla="*/ 0 w 8636594"/>
              <a:gd name="connsiteY2" fmla="*/ 5587843 h 5886685"/>
              <a:gd name="connsiteX3" fmla="*/ 4036095 w 8636594"/>
              <a:gd name="connsiteY3" fmla="*/ 5886685 h 5886685"/>
              <a:gd name="connsiteX4" fmla="*/ 4073456 w 8636594"/>
              <a:gd name="connsiteY4" fmla="*/ 5861452 h 5886685"/>
              <a:gd name="connsiteX5" fmla="*/ 4110400 w 8636594"/>
              <a:gd name="connsiteY5" fmla="*/ 5835922 h 5886685"/>
              <a:gd name="connsiteX6" fmla="*/ 4146933 w 8636594"/>
              <a:gd name="connsiteY6" fmla="*/ 5810100 h 5886685"/>
              <a:gd name="connsiteX7" fmla="*/ 4183061 w 8636594"/>
              <a:gd name="connsiteY7" fmla="*/ 5783988 h 5886685"/>
              <a:gd name="connsiteX8" fmla="*/ 4218791 w 8636594"/>
              <a:gd name="connsiteY8" fmla="*/ 5757591 h 5886685"/>
              <a:gd name="connsiteX9" fmla="*/ 4254129 w 8636594"/>
              <a:gd name="connsiteY9" fmla="*/ 5730912 h 5886685"/>
              <a:gd name="connsiteX10" fmla="*/ 4289081 w 8636594"/>
              <a:gd name="connsiteY10" fmla="*/ 5703955 h 5886685"/>
              <a:gd name="connsiteX11" fmla="*/ 4323654 w 8636594"/>
              <a:gd name="connsiteY11" fmla="*/ 5676722 h 5886685"/>
              <a:gd name="connsiteX12" fmla="*/ 4357854 w 8636594"/>
              <a:gd name="connsiteY12" fmla="*/ 5649218 h 5886685"/>
              <a:gd name="connsiteX13" fmla="*/ 4391688 w 8636594"/>
              <a:gd name="connsiteY13" fmla="*/ 5621446 h 5886685"/>
              <a:gd name="connsiteX14" fmla="*/ 4425162 w 8636594"/>
              <a:gd name="connsiteY14" fmla="*/ 5593409 h 5886685"/>
              <a:gd name="connsiteX15" fmla="*/ 4458281 w 8636594"/>
              <a:gd name="connsiteY15" fmla="*/ 5565111 h 5886685"/>
              <a:gd name="connsiteX16" fmla="*/ 4491053 w 8636594"/>
              <a:gd name="connsiteY16" fmla="*/ 5536556 h 5886685"/>
              <a:gd name="connsiteX17" fmla="*/ 4523484 w 8636594"/>
              <a:gd name="connsiteY17" fmla="*/ 5507747 h 5886685"/>
              <a:gd name="connsiteX18" fmla="*/ 4555580 w 8636594"/>
              <a:gd name="connsiteY18" fmla="*/ 5478687 h 5886685"/>
              <a:gd name="connsiteX19" fmla="*/ 4587347 w 8636594"/>
              <a:gd name="connsiteY19" fmla="*/ 5449380 h 5886685"/>
              <a:gd name="connsiteX20" fmla="*/ 4618793 w 8636594"/>
              <a:gd name="connsiteY20" fmla="*/ 5419830 h 5886685"/>
              <a:gd name="connsiteX21" fmla="*/ 4649922 w 8636594"/>
              <a:gd name="connsiteY21" fmla="*/ 5390040 h 5886685"/>
              <a:gd name="connsiteX22" fmla="*/ 4680742 w 8636594"/>
              <a:gd name="connsiteY22" fmla="*/ 5360014 h 5886685"/>
              <a:gd name="connsiteX23" fmla="*/ 4711259 w 8636594"/>
              <a:gd name="connsiteY23" fmla="*/ 5329755 h 5886685"/>
              <a:gd name="connsiteX24" fmla="*/ 4741478 w 8636594"/>
              <a:gd name="connsiteY24" fmla="*/ 5299266 h 5886685"/>
              <a:gd name="connsiteX25" fmla="*/ 4771408 w 8636594"/>
              <a:gd name="connsiteY25" fmla="*/ 5268551 h 5886685"/>
              <a:gd name="connsiteX26" fmla="*/ 4801053 w 8636594"/>
              <a:gd name="connsiteY26" fmla="*/ 5237614 h 5886685"/>
              <a:gd name="connsiteX27" fmla="*/ 4830420 w 8636594"/>
              <a:gd name="connsiteY27" fmla="*/ 5206458 h 5886685"/>
              <a:gd name="connsiteX28" fmla="*/ 4859516 w 8636594"/>
              <a:gd name="connsiteY28" fmla="*/ 5175087 h 5886685"/>
              <a:gd name="connsiteX29" fmla="*/ 4888347 w 8636594"/>
              <a:gd name="connsiteY29" fmla="*/ 5143504 h 5886685"/>
              <a:gd name="connsiteX30" fmla="*/ 4916919 w 8636594"/>
              <a:gd name="connsiteY30" fmla="*/ 5111713 h 5886685"/>
              <a:gd name="connsiteX31" fmla="*/ 4945238 w 8636594"/>
              <a:gd name="connsiteY31" fmla="*/ 5079717 h 5886685"/>
              <a:gd name="connsiteX32" fmla="*/ 4973311 w 8636594"/>
              <a:gd name="connsiteY32" fmla="*/ 5047519 h 5886685"/>
              <a:gd name="connsiteX33" fmla="*/ 5001145 w 8636594"/>
              <a:gd name="connsiteY33" fmla="*/ 5015124 h 5886685"/>
              <a:gd name="connsiteX34" fmla="*/ 5028745 w 8636594"/>
              <a:gd name="connsiteY34" fmla="*/ 4982535 h 5886685"/>
              <a:gd name="connsiteX35" fmla="*/ 5056117 w 8636594"/>
              <a:gd name="connsiteY35" fmla="*/ 4949755 h 5886685"/>
              <a:gd name="connsiteX36" fmla="*/ 5083269 w 8636594"/>
              <a:gd name="connsiteY36" fmla="*/ 4916787 h 5886685"/>
              <a:gd name="connsiteX37" fmla="*/ 5110207 w 8636594"/>
              <a:gd name="connsiteY37" fmla="*/ 4883636 h 5886685"/>
              <a:gd name="connsiteX38" fmla="*/ 5136937 w 8636594"/>
              <a:gd name="connsiteY38" fmla="*/ 4850305 h 5886685"/>
              <a:gd name="connsiteX39" fmla="*/ 5163464 w 8636594"/>
              <a:gd name="connsiteY39" fmla="*/ 4816797 h 5886685"/>
              <a:gd name="connsiteX40" fmla="*/ 5215940 w 8636594"/>
              <a:gd name="connsiteY40" fmla="*/ 4749265 h 5886685"/>
              <a:gd name="connsiteX41" fmla="*/ 5267684 w 8636594"/>
              <a:gd name="connsiteY41" fmla="*/ 4681068 h 5886685"/>
              <a:gd name="connsiteX42" fmla="*/ 5318748 w 8636594"/>
              <a:gd name="connsiteY42" fmla="*/ 4612234 h 5886685"/>
              <a:gd name="connsiteX43" fmla="*/ 5369182 w 8636594"/>
              <a:gd name="connsiteY43" fmla="*/ 4542793 h 5886685"/>
              <a:gd name="connsiteX44" fmla="*/ 5419038 w 8636594"/>
              <a:gd name="connsiteY44" fmla="*/ 4472771 h 5886685"/>
              <a:gd name="connsiteX45" fmla="*/ 5468365 w 8636594"/>
              <a:gd name="connsiteY45" fmla="*/ 4402196 h 5886685"/>
              <a:gd name="connsiteX46" fmla="*/ 5517215 w 8636594"/>
              <a:gd name="connsiteY46" fmla="*/ 4331098 h 5886685"/>
              <a:gd name="connsiteX47" fmla="*/ 5565637 w 8636594"/>
              <a:gd name="connsiteY47" fmla="*/ 4259503 h 5886685"/>
              <a:gd name="connsiteX48" fmla="*/ 5613684 w 8636594"/>
              <a:gd name="connsiteY48" fmla="*/ 4187441 h 5886685"/>
              <a:gd name="connsiteX49" fmla="*/ 5685160 w 8636594"/>
              <a:gd name="connsiteY49" fmla="*/ 4078531 h 5886685"/>
              <a:gd name="connsiteX50" fmla="*/ 5756074 w 8636594"/>
              <a:gd name="connsiteY50" fmla="*/ 3968727 h 5886685"/>
              <a:gd name="connsiteX51" fmla="*/ 5873483 w 8636594"/>
              <a:gd name="connsiteY51" fmla="*/ 3783989 h 5886685"/>
              <a:gd name="connsiteX52" fmla="*/ 6203209 w 8636594"/>
              <a:gd name="connsiteY52" fmla="*/ 3258640 h 5886685"/>
              <a:gd name="connsiteX53" fmla="*/ 6299430 w 8636594"/>
              <a:gd name="connsiteY53" fmla="*/ 3107321 h 5886685"/>
              <a:gd name="connsiteX54" fmla="*/ 6372650 w 8636594"/>
              <a:gd name="connsiteY54" fmla="*/ 2993735 h 5886685"/>
              <a:gd name="connsiteX55" fmla="*/ 6453197 w 8636594"/>
              <a:gd name="connsiteY55" fmla="*/ 2869788 h 5886685"/>
              <a:gd name="connsiteX56" fmla="*/ 6564167 w 8636594"/>
              <a:gd name="connsiteY56" fmla="*/ 2696807 h 5886685"/>
              <a:gd name="connsiteX57" fmla="*/ 6976233 w 8636594"/>
              <a:gd name="connsiteY57" fmla="*/ 2045274 h 5886685"/>
              <a:gd name="connsiteX58" fmla="*/ 7086755 w 8636594"/>
              <a:gd name="connsiteY58" fmla="*/ 1872743 h 5886685"/>
              <a:gd name="connsiteX59" fmla="*/ 7170279 w 8636594"/>
              <a:gd name="connsiteY59" fmla="*/ 1744202 h 5886685"/>
              <a:gd name="connsiteX60" fmla="*/ 7226351 w 8636594"/>
              <a:gd name="connsiteY60" fmla="*/ 1659017 h 5886685"/>
              <a:gd name="connsiteX61" fmla="*/ 7282789 w 8636594"/>
              <a:gd name="connsiteY61" fmla="*/ 1574303 h 5886685"/>
              <a:gd name="connsiteX62" fmla="*/ 7339643 w 8636594"/>
              <a:gd name="connsiteY62" fmla="*/ 1490113 h 5886685"/>
              <a:gd name="connsiteX63" fmla="*/ 7396957 w 8636594"/>
              <a:gd name="connsiteY63" fmla="*/ 1406503 h 5886685"/>
              <a:gd name="connsiteX64" fmla="*/ 7454781 w 8636594"/>
              <a:gd name="connsiteY64" fmla="*/ 1323526 h 5886685"/>
              <a:gd name="connsiteX65" fmla="*/ 7513161 w 8636594"/>
              <a:gd name="connsiteY65" fmla="*/ 1241237 h 5886685"/>
              <a:gd name="connsiteX66" fmla="*/ 7572144 w 8636594"/>
              <a:gd name="connsiteY66" fmla="*/ 1159689 h 5886685"/>
              <a:gd name="connsiteX67" fmla="*/ 7601877 w 8636594"/>
              <a:gd name="connsiteY67" fmla="*/ 1119210 h 5886685"/>
              <a:gd name="connsiteX68" fmla="*/ 7631779 w 8636594"/>
              <a:gd name="connsiteY68" fmla="*/ 1078937 h 5886685"/>
              <a:gd name="connsiteX69" fmla="*/ 7661855 w 8636594"/>
              <a:gd name="connsiteY69" fmla="*/ 1038876 h 5886685"/>
              <a:gd name="connsiteX70" fmla="*/ 7692111 w 8636594"/>
              <a:gd name="connsiteY70" fmla="*/ 999035 h 5886685"/>
              <a:gd name="connsiteX71" fmla="*/ 7722554 w 8636594"/>
              <a:gd name="connsiteY71" fmla="*/ 959419 h 5886685"/>
              <a:gd name="connsiteX72" fmla="*/ 7753190 w 8636594"/>
              <a:gd name="connsiteY72" fmla="*/ 920037 h 5886685"/>
              <a:gd name="connsiteX73" fmla="*/ 7784023 w 8636594"/>
              <a:gd name="connsiteY73" fmla="*/ 880894 h 5886685"/>
              <a:gd name="connsiteX74" fmla="*/ 7815061 w 8636594"/>
              <a:gd name="connsiteY74" fmla="*/ 841997 h 5886685"/>
              <a:gd name="connsiteX75" fmla="*/ 7846308 w 8636594"/>
              <a:gd name="connsiteY75" fmla="*/ 803354 h 5886685"/>
              <a:gd name="connsiteX76" fmla="*/ 7877772 w 8636594"/>
              <a:gd name="connsiteY76" fmla="*/ 764970 h 5886685"/>
              <a:gd name="connsiteX77" fmla="*/ 7909458 w 8636594"/>
              <a:gd name="connsiteY77" fmla="*/ 726853 h 5886685"/>
              <a:gd name="connsiteX78" fmla="*/ 7941371 w 8636594"/>
              <a:gd name="connsiteY78" fmla="*/ 689010 h 5886685"/>
              <a:gd name="connsiteX79" fmla="*/ 7973518 w 8636594"/>
              <a:gd name="connsiteY79" fmla="*/ 651447 h 5886685"/>
              <a:gd name="connsiteX80" fmla="*/ 8005905 w 8636594"/>
              <a:gd name="connsiteY80" fmla="*/ 614171 h 5886685"/>
              <a:gd name="connsiteX81" fmla="*/ 8038538 w 8636594"/>
              <a:gd name="connsiteY81" fmla="*/ 577189 h 5886685"/>
              <a:gd name="connsiteX82" fmla="*/ 8071421 w 8636594"/>
              <a:gd name="connsiteY82" fmla="*/ 540507 h 5886685"/>
              <a:gd name="connsiteX83" fmla="*/ 8104563 w 8636594"/>
              <a:gd name="connsiteY83" fmla="*/ 504132 h 5886685"/>
              <a:gd name="connsiteX84" fmla="*/ 8137967 w 8636594"/>
              <a:gd name="connsiteY84" fmla="*/ 468072 h 5886685"/>
              <a:gd name="connsiteX85" fmla="*/ 8171641 w 8636594"/>
              <a:gd name="connsiteY85" fmla="*/ 432332 h 5886685"/>
              <a:gd name="connsiteX86" fmla="*/ 8205590 w 8636594"/>
              <a:gd name="connsiteY86" fmla="*/ 396920 h 5886685"/>
              <a:gd name="connsiteX87" fmla="*/ 8239820 w 8636594"/>
              <a:gd name="connsiteY87" fmla="*/ 361843 h 5886685"/>
              <a:gd name="connsiteX88" fmla="*/ 8274337 w 8636594"/>
              <a:gd name="connsiteY88" fmla="*/ 327107 h 5886685"/>
              <a:gd name="connsiteX89" fmla="*/ 8309147 w 8636594"/>
              <a:gd name="connsiteY89" fmla="*/ 292718 h 5886685"/>
              <a:gd name="connsiteX90" fmla="*/ 8344256 w 8636594"/>
              <a:gd name="connsiteY90" fmla="*/ 258685 h 5886685"/>
              <a:gd name="connsiteX91" fmla="*/ 8379669 w 8636594"/>
              <a:gd name="connsiteY91" fmla="*/ 225013 h 5886685"/>
              <a:gd name="connsiteX92" fmla="*/ 8415394 w 8636594"/>
              <a:gd name="connsiteY92" fmla="*/ 191709 h 5886685"/>
              <a:gd name="connsiteX93" fmla="*/ 8451434 w 8636594"/>
              <a:gd name="connsiteY93" fmla="*/ 158780 h 5886685"/>
              <a:gd name="connsiteX94" fmla="*/ 8487798 w 8636594"/>
              <a:gd name="connsiteY94" fmla="*/ 126233 h 5886685"/>
              <a:gd name="connsiteX95" fmla="*/ 8524489 w 8636594"/>
              <a:gd name="connsiteY95" fmla="*/ 94075 h 5886685"/>
              <a:gd name="connsiteX96" fmla="*/ 8561515 w 8636594"/>
              <a:gd name="connsiteY96" fmla="*/ 62312 h 5886685"/>
              <a:gd name="connsiteX97" fmla="*/ 8598881 w 8636594"/>
              <a:gd name="connsiteY97" fmla="*/ 30951 h 5886685"/>
              <a:gd name="connsiteX98" fmla="*/ 8636594 w 8636594"/>
              <a:gd name="connsiteY98" fmla="*/ 0 h 5886685"/>
              <a:gd name="connsiteX0" fmla="*/ 8636594 w 8636594"/>
              <a:gd name="connsiteY0" fmla="*/ 0 h 5886685"/>
              <a:gd name="connsiteX1" fmla="*/ 5293 w 8636594"/>
              <a:gd name="connsiteY1" fmla="*/ 0 h 5886685"/>
              <a:gd name="connsiteX2" fmla="*/ 0 w 8636594"/>
              <a:gd name="connsiteY2" fmla="*/ 5587843 h 5886685"/>
              <a:gd name="connsiteX3" fmla="*/ 4036095 w 8636594"/>
              <a:gd name="connsiteY3" fmla="*/ 5886685 h 5886685"/>
              <a:gd name="connsiteX4" fmla="*/ 4110400 w 8636594"/>
              <a:gd name="connsiteY4" fmla="*/ 5835922 h 5886685"/>
              <a:gd name="connsiteX5" fmla="*/ 4146933 w 8636594"/>
              <a:gd name="connsiteY5" fmla="*/ 5810100 h 5886685"/>
              <a:gd name="connsiteX6" fmla="*/ 4183061 w 8636594"/>
              <a:gd name="connsiteY6" fmla="*/ 5783988 h 5886685"/>
              <a:gd name="connsiteX7" fmla="*/ 4218791 w 8636594"/>
              <a:gd name="connsiteY7" fmla="*/ 5757591 h 5886685"/>
              <a:gd name="connsiteX8" fmla="*/ 4254129 w 8636594"/>
              <a:gd name="connsiteY8" fmla="*/ 5730912 h 5886685"/>
              <a:gd name="connsiteX9" fmla="*/ 4289081 w 8636594"/>
              <a:gd name="connsiteY9" fmla="*/ 5703955 h 5886685"/>
              <a:gd name="connsiteX10" fmla="*/ 4323654 w 8636594"/>
              <a:gd name="connsiteY10" fmla="*/ 5676722 h 5886685"/>
              <a:gd name="connsiteX11" fmla="*/ 4357854 w 8636594"/>
              <a:gd name="connsiteY11" fmla="*/ 5649218 h 5886685"/>
              <a:gd name="connsiteX12" fmla="*/ 4391688 w 8636594"/>
              <a:gd name="connsiteY12" fmla="*/ 5621446 h 5886685"/>
              <a:gd name="connsiteX13" fmla="*/ 4425162 w 8636594"/>
              <a:gd name="connsiteY13" fmla="*/ 5593409 h 5886685"/>
              <a:gd name="connsiteX14" fmla="*/ 4458281 w 8636594"/>
              <a:gd name="connsiteY14" fmla="*/ 5565111 h 5886685"/>
              <a:gd name="connsiteX15" fmla="*/ 4491053 w 8636594"/>
              <a:gd name="connsiteY15" fmla="*/ 5536556 h 5886685"/>
              <a:gd name="connsiteX16" fmla="*/ 4523484 w 8636594"/>
              <a:gd name="connsiteY16" fmla="*/ 5507747 h 5886685"/>
              <a:gd name="connsiteX17" fmla="*/ 4555580 w 8636594"/>
              <a:gd name="connsiteY17" fmla="*/ 5478687 h 5886685"/>
              <a:gd name="connsiteX18" fmla="*/ 4587347 w 8636594"/>
              <a:gd name="connsiteY18" fmla="*/ 5449380 h 5886685"/>
              <a:gd name="connsiteX19" fmla="*/ 4618793 w 8636594"/>
              <a:gd name="connsiteY19" fmla="*/ 5419830 h 5886685"/>
              <a:gd name="connsiteX20" fmla="*/ 4649922 w 8636594"/>
              <a:gd name="connsiteY20" fmla="*/ 5390040 h 5886685"/>
              <a:gd name="connsiteX21" fmla="*/ 4680742 w 8636594"/>
              <a:gd name="connsiteY21" fmla="*/ 5360014 h 5886685"/>
              <a:gd name="connsiteX22" fmla="*/ 4711259 w 8636594"/>
              <a:gd name="connsiteY22" fmla="*/ 5329755 h 5886685"/>
              <a:gd name="connsiteX23" fmla="*/ 4741478 w 8636594"/>
              <a:gd name="connsiteY23" fmla="*/ 5299266 h 5886685"/>
              <a:gd name="connsiteX24" fmla="*/ 4771408 w 8636594"/>
              <a:gd name="connsiteY24" fmla="*/ 5268551 h 5886685"/>
              <a:gd name="connsiteX25" fmla="*/ 4801053 w 8636594"/>
              <a:gd name="connsiteY25" fmla="*/ 5237614 h 5886685"/>
              <a:gd name="connsiteX26" fmla="*/ 4830420 w 8636594"/>
              <a:gd name="connsiteY26" fmla="*/ 5206458 h 5886685"/>
              <a:gd name="connsiteX27" fmla="*/ 4859516 w 8636594"/>
              <a:gd name="connsiteY27" fmla="*/ 5175087 h 5886685"/>
              <a:gd name="connsiteX28" fmla="*/ 4888347 w 8636594"/>
              <a:gd name="connsiteY28" fmla="*/ 5143504 h 5886685"/>
              <a:gd name="connsiteX29" fmla="*/ 4916919 w 8636594"/>
              <a:gd name="connsiteY29" fmla="*/ 5111713 h 5886685"/>
              <a:gd name="connsiteX30" fmla="*/ 4945238 w 8636594"/>
              <a:gd name="connsiteY30" fmla="*/ 5079717 h 5886685"/>
              <a:gd name="connsiteX31" fmla="*/ 4973311 w 8636594"/>
              <a:gd name="connsiteY31" fmla="*/ 5047519 h 5886685"/>
              <a:gd name="connsiteX32" fmla="*/ 5001145 w 8636594"/>
              <a:gd name="connsiteY32" fmla="*/ 5015124 h 5886685"/>
              <a:gd name="connsiteX33" fmla="*/ 5028745 w 8636594"/>
              <a:gd name="connsiteY33" fmla="*/ 4982535 h 5886685"/>
              <a:gd name="connsiteX34" fmla="*/ 5056117 w 8636594"/>
              <a:gd name="connsiteY34" fmla="*/ 4949755 h 5886685"/>
              <a:gd name="connsiteX35" fmla="*/ 5083269 w 8636594"/>
              <a:gd name="connsiteY35" fmla="*/ 4916787 h 5886685"/>
              <a:gd name="connsiteX36" fmla="*/ 5110207 w 8636594"/>
              <a:gd name="connsiteY36" fmla="*/ 4883636 h 5886685"/>
              <a:gd name="connsiteX37" fmla="*/ 5136937 w 8636594"/>
              <a:gd name="connsiteY37" fmla="*/ 4850305 h 5886685"/>
              <a:gd name="connsiteX38" fmla="*/ 5163464 w 8636594"/>
              <a:gd name="connsiteY38" fmla="*/ 4816797 h 5886685"/>
              <a:gd name="connsiteX39" fmla="*/ 5215940 w 8636594"/>
              <a:gd name="connsiteY39" fmla="*/ 4749265 h 5886685"/>
              <a:gd name="connsiteX40" fmla="*/ 5267684 w 8636594"/>
              <a:gd name="connsiteY40" fmla="*/ 4681068 h 5886685"/>
              <a:gd name="connsiteX41" fmla="*/ 5318748 w 8636594"/>
              <a:gd name="connsiteY41" fmla="*/ 4612234 h 5886685"/>
              <a:gd name="connsiteX42" fmla="*/ 5369182 w 8636594"/>
              <a:gd name="connsiteY42" fmla="*/ 4542793 h 5886685"/>
              <a:gd name="connsiteX43" fmla="*/ 5419038 w 8636594"/>
              <a:gd name="connsiteY43" fmla="*/ 4472771 h 5886685"/>
              <a:gd name="connsiteX44" fmla="*/ 5468365 w 8636594"/>
              <a:gd name="connsiteY44" fmla="*/ 4402196 h 5886685"/>
              <a:gd name="connsiteX45" fmla="*/ 5517215 w 8636594"/>
              <a:gd name="connsiteY45" fmla="*/ 4331098 h 5886685"/>
              <a:gd name="connsiteX46" fmla="*/ 5565637 w 8636594"/>
              <a:gd name="connsiteY46" fmla="*/ 4259503 h 5886685"/>
              <a:gd name="connsiteX47" fmla="*/ 5613684 w 8636594"/>
              <a:gd name="connsiteY47" fmla="*/ 4187441 h 5886685"/>
              <a:gd name="connsiteX48" fmla="*/ 5685160 w 8636594"/>
              <a:gd name="connsiteY48" fmla="*/ 4078531 h 5886685"/>
              <a:gd name="connsiteX49" fmla="*/ 5756074 w 8636594"/>
              <a:gd name="connsiteY49" fmla="*/ 3968727 h 5886685"/>
              <a:gd name="connsiteX50" fmla="*/ 5873483 w 8636594"/>
              <a:gd name="connsiteY50" fmla="*/ 3783989 h 5886685"/>
              <a:gd name="connsiteX51" fmla="*/ 6203209 w 8636594"/>
              <a:gd name="connsiteY51" fmla="*/ 3258640 h 5886685"/>
              <a:gd name="connsiteX52" fmla="*/ 6299430 w 8636594"/>
              <a:gd name="connsiteY52" fmla="*/ 3107321 h 5886685"/>
              <a:gd name="connsiteX53" fmla="*/ 6372650 w 8636594"/>
              <a:gd name="connsiteY53" fmla="*/ 2993735 h 5886685"/>
              <a:gd name="connsiteX54" fmla="*/ 6453197 w 8636594"/>
              <a:gd name="connsiteY54" fmla="*/ 2869788 h 5886685"/>
              <a:gd name="connsiteX55" fmla="*/ 6564167 w 8636594"/>
              <a:gd name="connsiteY55" fmla="*/ 2696807 h 5886685"/>
              <a:gd name="connsiteX56" fmla="*/ 6976233 w 8636594"/>
              <a:gd name="connsiteY56" fmla="*/ 2045274 h 5886685"/>
              <a:gd name="connsiteX57" fmla="*/ 7086755 w 8636594"/>
              <a:gd name="connsiteY57" fmla="*/ 1872743 h 5886685"/>
              <a:gd name="connsiteX58" fmla="*/ 7170279 w 8636594"/>
              <a:gd name="connsiteY58" fmla="*/ 1744202 h 5886685"/>
              <a:gd name="connsiteX59" fmla="*/ 7226351 w 8636594"/>
              <a:gd name="connsiteY59" fmla="*/ 1659017 h 5886685"/>
              <a:gd name="connsiteX60" fmla="*/ 7282789 w 8636594"/>
              <a:gd name="connsiteY60" fmla="*/ 1574303 h 5886685"/>
              <a:gd name="connsiteX61" fmla="*/ 7339643 w 8636594"/>
              <a:gd name="connsiteY61" fmla="*/ 1490113 h 5886685"/>
              <a:gd name="connsiteX62" fmla="*/ 7396957 w 8636594"/>
              <a:gd name="connsiteY62" fmla="*/ 1406503 h 5886685"/>
              <a:gd name="connsiteX63" fmla="*/ 7454781 w 8636594"/>
              <a:gd name="connsiteY63" fmla="*/ 1323526 h 5886685"/>
              <a:gd name="connsiteX64" fmla="*/ 7513161 w 8636594"/>
              <a:gd name="connsiteY64" fmla="*/ 1241237 h 5886685"/>
              <a:gd name="connsiteX65" fmla="*/ 7572144 w 8636594"/>
              <a:gd name="connsiteY65" fmla="*/ 1159689 h 5886685"/>
              <a:gd name="connsiteX66" fmla="*/ 7601877 w 8636594"/>
              <a:gd name="connsiteY66" fmla="*/ 1119210 h 5886685"/>
              <a:gd name="connsiteX67" fmla="*/ 7631779 w 8636594"/>
              <a:gd name="connsiteY67" fmla="*/ 1078937 h 5886685"/>
              <a:gd name="connsiteX68" fmla="*/ 7661855 w 8636594"/>
              <a:gd name="connsiteY68" fmla="*/ 1038876 h 5886685"/>
              <a:gd name="connsiteX69" fmla="*/ 7692111 w 8636594"/>
              <a:gd name="connsiteY69" fmla="*/ 999035 h 5886685"/>
              <a:gd name="connsiteX70" fmla="*/ 7722554 w 8636594"/>
              <a:gd name="connsiteY70" fmla="*/ 959419 h 5886685"/>
              <a:gd name="connsiteX71" fmla="*/ 7753190 w 8636594"/>
              <a:gd name="connsiteY71" fmla="*/ 920037 h 5886685"/>
              <a:gd name="connsiteX72" fmla="*/ 7784023 w 8636594"/>
              <a:gd name="connsiteY72" fmla="*/ 880894 h 5886685"/>
              <a:gd name="connsiteX73" fmla="*/ 7815061 w 8636594"/>
              <a:gd name="connsiteY73" fmla="*/ 841997 h 5886685"/>
              <a:gd name="connsiteX74" fmla="*/ 7846308 w 8636594"/>
              <a:gd name="connsiteY74" fmla="*/ 803354 h 5886685"/>
              <a:gd name="connsiteX75" fmla="*/ 7877772 w 8636594"/>
              <a:gd name="connsiteY75" fmla="*/ 764970 h 5886685"/>
              <a:gd name="connsiteX76" fmla="*/ 7909458 w 8636594"/>
              <a:gd name="connsiteY76" fmla="*/ 726853 h 5886685"/>
              <a:gd name="connsiteX77" fmla="*/ 7941371 w 8636594"/>
              <a:gd name="connsiteY77" fmla="*/ 689010 h 5886685"/>
              <a:gd name="connsiteX78" fmla="*/ 7973518 w 8636594"/>
              <a:gd name="connsiteY78" fmla="*/ 651447 h 5886685"/>
              <a:gd name="connsiteX79" fmla="*/ 8005905 w 8636594"/>
              <a:gd name="connsiteY79" fmla="*/ 614171 h 5886685"/>
              <a:gd name="connsiteX80" fmla="*/ 8038538 w 8636594"/>
              <a:gd name="connsiteY80" fmla="*/ 577189 h 5886685"/>
              <a:gd name="connsiteX81" fmla="*/ 8071421 w 8636594"/>
              <a:gd name="connsiteY81" fmla="*/ 540507 h 5886685"/>
              <a:gd name="connsiteX82" fmla="*/ 8104563 w 8636594"/>
              <a:gd name="connsiteY82" fmla="*/ 504132 h 5886685"/>
              <a:gd name="connsiteX83" fmla="*/ 8137967 w 8636594"/>
              <a:gd name="connsiteY83" fmla="*/ 468072 h 5886685"/>
              <a:gd name="connsiteX84" fmla="*/ 8171641 w 8636594"/>
              <a:gd name="connsiteY84" fmla="*/ 432332 h 5886685"/>
              <a:gd name="connsiteX85" fmla="*/ 8205590 w 8636594"/>
              <a:gd name="connsiteY85" fmla="*/ 396920 h 5886685"/>
              <a:gd name="connsiteX86" fmla="*/ 8239820 w 8636594"/>
              <a:gd name="connsiteY86" fmla="*/ 361843 h 5886685"/>
              <a:gd name="connsiteX87" fmla="*/ 8274337 w 8636594"/>
              <a:gd name="connsiteY87" fmla="*/ 327107 h 5886685"/>
              <a:gd name="connsiteX88" fmla="*/ 8309147 w 8636594"/>
              <a:gd name="connsiteY88" fmla="*/ 292718 h 5886685"/>
              <a:gd name="connsiteX89" fmla="*/ 8344256 w 8636594"/>
              <a:gd name="connsiteY89" fmla="*/ 258685 h 5886685"/>
              <a:gd name="connsiteX90" fmla="*/ 8379669 w 8636594"/>
              <a:gd name="connsiteY90" fmla="*/ 225013 h 5886685"/>
              <a:gd name="connsiteX91" fmla="*/ 8415394 w 8636594"/>
              <a:gd name="connsiteY91" fmla="*/ 191709 h 5886685"/>
              <a:gd name="connsiteX92" fmla="*/ 8451434 w 8636594"/>
              <a:gd name="connsiteY92" fmla="*/ 158780 h 5886685"/>
              <a:gd name="connsiteX93" fmla="*/ 8487798 w 8636594"/>
              <a:gd name="connsiteY93" fmla="*/ 126233 h 5886685"/>
              <a:gd name="connsiteX94" fmla="*/ 8524489 w 8636594"/>
              <a:gd name="connsiteY94" fmla="*/ 94075 h 5886685"/>
              <a:gd name="connsiteX95" fmla="*/ 8561515 w 8636594"/>
              <a:gd name="connsiteY95" fmla="*/ 62312 h 5886685"/>
              <a:gd name="connsiteX96" fmla="*/ 8598881 w 8636594"/>
              <a:gd name="connsiteY96" fmla="*/ 30951 h 5886685"/>
              <a:gd name="connsiteX97" fmla="*/ 8636594 w 8636594"/>
              <a:gd name="connsiteY97" fmla="*/ 0 h 5886685"/>
              <a:gd name="connsiteX0" fmla="*/ 8636594 w 8636594"/>
              <a:gd name="connsiteY0" fmla="*/ 0 h 5835922"/>
              <a:gd name="connsiteX1" fmla="*/ 5293 w 8636594"/>
              <a:gd name="connsiteY1" fmla="*/ 0 h 5835922"/>
              <a:gd name="connsiteX2" fmla="*/ 0 w 8636594"/>
              <a:gd name="connsiteY2" fmla="*/ 5587843 h 5835922"/>
              <a:gd name="connsiteX3" fmla="*/ 4110400 w 8636594"/>
              <a:gd name="connsiteY3" fmla="*/ 5835922 h 5835922"/>
              <a:gd name="connsiteX4" fmla="*/ 4146933 w 8636594"/>
              <a:gd name="connsiteY4" fmla="*/ 5810100 h 5835922"/>
              <a:gd name="connsiteX5" fmla="*/ 4183061 w 8636594"/>
              <a:gd name="connsiteY5" fmla="*/ 5783988 h 5835922"/>
              <a:gd name="connsiteX6" fmla="*/ 4218791 w 8636594"/>
              <a:gd name="connsiteY6" fmla="*/ 5757591 h 5835922"/>
              <a:gd name="connsiteX7" fmla="*/ 4254129 w 8636594"/>
              <a:gd name="connsiteY7" fmla="*/ 5730912 h 5835922"/>
              <a:gd name="connsiteX8" fmla="*/ 4289081 w 8636594"/>
              <a:gd name="connsiteY8" fmla="*/ 5703955 h 5835922"/>
              <a:gd name="connsiteX9" fmla="*/ 4323654 w 8636594"/>
              <a:gd name="connsiteY9" fmla="*/ 5676722 h 5835922"/>
              <a:gd name="connsiteX10" fmla="*/ 4357854 w 8636594"/>
              <a:gd name="connsiteY10" fmla="*/ 5649218 h 5835922"/>
              <a:gd name="connsiteX11" fmla="*/ 4391688 w 8636594"/>
              <a:gd name="connsiteY11" fmla="*/ 5621446 h 5835922"/>
              <a:gd name="connsiteX12" fmla="*/ 4425162 w 8636594"/>
              <a:gd name="connsiteY12" fmla="*/ 5593409 h 5835922"/>
              <a:gd name="connsiteX13" fmla="*/ 4458281 w 8636594"/>
              <a:gd name="connsiteY13" fmla="*/ 5565111 h 5835922"/>
              <a:gd name="connsiteX14" fmla="*/ 4491053 w 8636594"/>
              <a:gd name="connsiteY14" fmla="*/ 5536556 h 5835922"/>
              <a:gd name="connsiteX15" fmla="*/ 4523484 w 8636594"/>
              <a:gd name="connsiteY15" fmla="*/ 5507747 h 5835922"/>
              <a:gd name="connsiteX16" fmla="*/ 4555580 w 8636594"/>
              <a:gd name="connsiteY16" fmla="*/ 5478687 h 5835922"/>
              <a:gd name="connsiteX17" fmla="*/ 4587347 w 8636594"/>
              <a:gd name="connsiteY17" fmla="*/ 5449380 h 5835922"/>
              <a:gd name="connsiteX18" fmla="*/ 4618793 w 8636594"/>
              <a:gd name="connsiteY18" fmla="*/ 5419830 h 5835922"/>
              <a:gd name="connsiteX19" fmla="*/ 4649922 w 8636594"/>
              <a:gd name="connsiteY19" fmla="*/ 5390040 h 5835922"/>
              <a:gd name="connsiteX20" fmla="*/ 4680742 w 8636594"/>
              <a:gd name="connsiteY20" fmla="*/ 5360014 h 5835922"/>
              <a:gd name="connsiteX21" fmla="*/ 4711259 w 8636594"/>
              <a:gd name="connsiteY21" fmla="*/ 5329755 h 5835922"/>
              <a:gd name="connsiteX22" fmla="*/ 4741478 w 8636594"/>
              <a:gd name="connsiteY22" fmla="*/ 5299266 h 5835922"/>
              <a:gd name="connsiteX23" fmla="*/ 4771408 w 8636594"/>
              <a:gd name="connsiteY23" fmla="*/ 5268551 h 5835922"/>
              <a:gd name="connsiteX24" fmla="*/ 4801053 w 8636594"/>
              <a:gd name="connsiteY24" fmla="*/ 5237614 h 5835922"/>
              <a:gd name="connsiteX25" fmla="*/ 4830420 w 8636594"/>
              <a:gd name="connsiteY25" fmla="*/ 5206458 h 5835922"/>
              <a:gd name="connsiteX26" fmla="*/ 4859516 w 8636594"/>
              <a:gd name="connsiteY26" fmla="*/ 5175087 h 5835922"/>
              <a:gd name="connsiteX27" fmla="*/ 4888347 w 8636594"/>
              <a:gd name="connsiteY27" fmla="*/ 5143504 h 5835922"/>
              <a:gd name="connsiteX28" fmla="*/ 4916919 w 8636594"/>
              <a:gd name="connsiteY28" fmla="*/ 5111713 h 5835922"/>
              <a:gd name="connsiteX29" fmla="*/ 4945238 w 8636594"/>
              <a:gd name="connsiteY29" fmla="*/ 5079717 h 5835922"/>
              <a:gd name="connsiteX30" fmla="*/ 4973311 w 8636594"/>
              <a:gd name="connsiteY30" fmla="*/ 5047519 h 5835922"/>
              <a:gd name="connsiteX31" fmla="*/ 5001145 w 8636594"/>
              <a:gd name="connsiteY31" fmla="*/ 5015124 h 5835922"/>
              <a:gd name="connsiteX32" fmla="*/ 5028745 w 8636594"/>
              <a:gd name="connsiteY32" fmla="*/ 4982535 h 5835922"/>
              <a:gd name="connsiteX33" fmla="*/ 5056117 w 8636594"/>
              <a:gd name="connsiteY33" fmla="*/ 4949755 h 5835922"/>
              <a:gd name="connsiteX34" fmla="*/ 5083269 w 8636594"/>
              <a:gd name="connsiteY34" fmla="*/ 4916787 h 5835922"/>
              <a:gd name="connsiteX35" fmla="*/ 5110207 w 8636594"/>
              <a:gd name="connsiteY35" fmla="*/ 4883636 h 5835922"/>
              <a:gd name="connsiteX36" fmla="*/ 5136937 w 8636594"/>
              <a:gd name="connsiteY36" fmla="*/ 4850305 h 5835922"/>
              <a:gd name="connsiteX37" fmla="*/ 5163464 w 8636594"/>
              <a:gd name="connsiteY37" fmla="*/ 4816797 h 5835922"/>
              <a:gd name="connsiteX38" fmla="*/ 5215940 w 8636594"/>
              <a:gd name="connsiteY38" fmla="*/ 4749265 h 5835922"/>
              <a:gd name="connsiteX39" fmla="*/ 5267684 w 8636594"/>
              <a:gd name="connsiteY39" fmla="*/ 4681068 h 5835922"/>
              <a:gd name="connsiteX40" fmla="*/ 5318748 w 8636594"/>
              <a:gd name="connsiteY40" fmla="*/ 4612234 h 5835922"/>
              <a:gd name="connsiteX41" fmla="*/ 5369182 w 8636594"/>
              <a:gd name="connsiteY41" fmla="*/ 4542793 h 5835922"/>
              <a:gd name="connsiteX42" fmla="*/ 5419038 w 8636594"/>
              <a:gd name="connsiteY42" fmla="*/ 4472771 h 5835922"/>
              <a:gd name="connsiteX43" fmla="*/ 5468365 w 8636594"/>
              <a:gd name="connsiteY43" fmla="*/ 4402196 h 5835922"/>
              <a:gd name="connsiteX44" fmla="*/ 5517215 w 8636594"/>
              <a:gd name="connsiteY44" fmla="*/ 4331098 h 5835922"/>
              <a:gd name="connsiteX45" fmla="*/ 5565637 w 8636594"/>
              <a:gd name="connsiteY45" fmla="*/ 4259503 h 5835922"/>
              <a:gd name="connsiteX46" fmla="*/ 5613684 w 8636594"/>
              <a:gd name="connsiteY46" fmla="*/ 4187441 h 5835922"/>
              <a:gd name="connsiteX47" fmla="*/ 5685160 w 8636594"/>
              <a:gd name="connsiteY47" fmla="*/ 4078531 h 5835922"/>
              <a:gd name="connsiteX48" fmla="*/ 5756074 w 8636594"/>
              <a:gd name="connsiteY48" fmla="*/ 3968727 h 5835922"/>
              <a:gd name="connsiteX49" fmla="*/ 5873483 w 8636594"/>
              <a:gd name="connsiteY49" fmla="*/ 3783989 h 5835922"/>
              <a:gd name="connsiteX50" fmla="*/ 6203209 w 8636594"/>
              <a:gd name="connsiteY50" fmla="*/ 3258640 h 5835922"/>
              <a:gd name="connsiteX51" fmla="*/ 6299430 w 8636594"/>
              <a:gd name="connsiteY51" fmla="*/ 3107321 h 5835922"/>
              <a:gd name="connsiteX52" fmla="*/ 6372650 w 8636594"/>
              <a:gd name="connsiteY52" fmla="*/ 2993735 h 5835922"/>
              <a:gd name="connsiteX53" fmla="*/ 6453197 w 8636594"/>
              <a:gd name="connsiteY53" fmla="*/ 2869788 h 5835922"/>
              <a:gd name="connsiteX54" fmla="*/ 6564167 w 8636594"/>
              <a:gd name="connsiteY54" fmla="*/ 2696807 h 5835922"/>
              <a:gd name="connsiteX55" fmla="*/ 6976233 w 8636594"/>
              <a:gd name="connsiteY55" fmla="*/ 2045274 h 5835922"/>
              <a:gd name="connsiteX56" fmla="*/ 7086755 w 8636594"/>
              <a:gd name="connsiteY56" fmla="*/ 1872743 h 5835922"/>
              <a:gd name="connsiteX57" fmla="*/ 7170279 w 8636594"/>
              <a:gd name="connsiteY57" fmla="*/ 1744202 h 5835922"/>
              <a:gd name="connsiteX58" fmla="*/ 7226351 w 8636594"/>
              <a:gd name="connsiteY58" fmla="*/ 1659017 h 5835922"/>
              <a:gd name="connsiteX59" fmla="*/ 7282789 w 8636594"/>
              <a:gd name="connsiteY59" fmla="*/ 1574303 h 5835922"/>
              <a:gd name="connsiteX60" fmla="*/ 7339643 w 8636594"/>
              <a:gd name="connsiteY60" fmla="*/ 1490113 h 5835922"/>
              <a:gd name="connsiteX61" fmla="*/ 7396957 w 8636594"/>
              <a:gd name="connsiteY61" fmla="*/ 1406503 h 5835922"/>
              <a:gd name="connsiteX62" fmla="*/ 7454781 w 8636594"/>
              <a:gd name="connsiteY62" fmla="*/ 1323526 h 5835922"/>
              <a:gd name="connsiteX63" fmla="*/ 7513161 w 8636594"/>
              <a:gd name="connsiteY63" fmla="*/ 1241237 h 5835922"/>
              <a:gd name="connsiteX64" fmla="*/ 7572144 w 8636594"/>
              <a:gd name="connsiteY64" fmla="*/ 1159689 h 5835922"/>
              <a:gd name="connsiteX65" fmla="*/ 7601877 w 8636594"/>
              <a:gd name="connsiteY65" fmla="*/ 1119210 h 5835922"/>
              <a:gd name="connsiteX66" fmla="*/ 7631779 w 8636594"/>
              <a:gd name="connsiteY66" fmla="*/ 1078937 h 5835922"/>
              <a:gd name="connsiteX67" fmla="*/ 7661855 w 8636594"/>
              <a:gd name="connsiteY67" fmla="*/ 1038876 h 5835922"/>
              <a:gd name="connsiteX68" fmla="*/ 7692111 w 8636594"/>
              <a:gd name="connsiteY68" fmla="*/ 999035 h 5835922"/>
              <a:gd name="connsiteX69" fmla="*/ 7722554 w 8636594"/>
              <a:gd name="connsiteY69" fmla="*/ 959419 h 5835922"/>
              <a:gd name="connsiteX70" fmla="*/ 7753190 w 8636594"/>
              <a:gd name="connsiteY70" fmla="*/ 920037 h 5835922"/>
              <a:gd name="connsiteX71" fmla="*/ 7784023 w 8636594"/>
              <a:gd name="connsiteY71" fmla="*/ 880894 h 5835922"/>
              <a:gd name="connsiteX72" fmla="*/ 7815061 w 8636594"/>
              <a:gd name="connsiteY72" fmla="*/ 841997 h 5835922"/>
              <a:gd name="connsiteX73" fmla="*/ 7846308 w 8636594"/>
              <a:gd name="connsiteY73" fmla="*/ 803354 h 5835922"/>
              <a:gd name="connsiteX74" fmla="*/ 7877772 w 8636594"/>
              <a:gd name="connsiteY74" fmla="*/ 764970 h 5835922"/>
              <a:gd name="connsiteX75" fmla="*/ 7909458 w 8636594"/>
              <a:gd name="connsiteY75" fmla="*/ 726853 h 5835922"/>
              <a:gd name="connsiteX76" fmla="*/ 7941371 w 8636594"/>
              <a:gd name="connsiteY76" fmla="*/ 689010 h 5835922"/>
              <a:gd name="connsiteX77" fmla="*/ 7973518 w 8636594"/>
              <a:gd name="connsiteY77" fmla="*/ 651447 h 5835922"/>
              <a:gd name="connsiteX78" fmla="*/ 8005905 w 8636594"/>
              <a:gd name="connsiteY78" fmla="*/ 614171 h 5835922"/>
              <a:gd name="connsiteX79" fmla="*/ 8038538 w 8636594"/>
              <a:gd name="connsiteY79" fmla="*/ 577189 h 5835922"/>
              <a:gd name="connsiteX80" fmla="*/ 8071421 w 8636594"/>
              <a:gd name="connsiteY80" fmla="*/ 540507 h 5835922"/>
              <a:gd name="connsiteX81" fmla="*/ 8104563 w 8636594"/>
              <a:gd name="connsiteY81" fmla="*/ 504132 h 5835922"/>
              <a:gd name="connsiteX82" fmla="*/ 8137967 w 8636594"/>
              <a:gd name="connsiteY82" fmla="*/ 468072 h 5835922"/>
              <a:gd name="connsiteX83" fmla="*/ 8171641 w 8636594"/>
              <a:gd name="connsiteY83" fmla="*/ 432332 h 5835922"/>
              <a:gd name="connsiteX84" fmla="*/ 8205590 w 8636594"/>
              <a:gd name="connsiteY84" fmla="*/ 396920 h 5835922"/>
              <a:gd name="connsiteX85" fmla="*/ 8239820 w 8636594"/>
              <a:gd name="connsiteY85" fmla="*/ 361843 h 5835922"/>
              <a:gd name="connsiteX86" fmla="*/ 8274337 w 8636594"/>
              <a:gd name="connsiteY86" fmla="*/ 327107 h 5835922"/>
              <a:gd name="connsiteX87" fmla="*/ 8309147 w 8636594"/>
              <a:gd name="connsiteY87" fmla="*/ 292718 h 5835922"/>
              <a:gd name="connsiteX88" fmla="*/ 8344256 w 8636594"/>
              <a:gd name="connsiteY88" fmla="*/ 258685 h 5835922"/>
              <a:gd name="connsiteX89" fmla="*/ 8379669 w 8636594"/>
              <a:gd name="connsiteY89" fmla="*/ 225013 h 5835922"/>
              <a:gd name="connsiteX90" fmla="*/ 8415394 w 8636594"/>
              <a:gd name="connsiteY90" fmla="*/ 191709 h 5835922"/>
              <a:gd name="connsiteX91" fmla="*/ 8451434 w 8636594"/>
              <a:gd name="connsiteY91" fmla="*/ 158780 h 5835922"/>
              <a:gd name="connsiteX92" fmla="*/ 8487798 w 8636594"/>
              <a:gd name="connsiteY92" fmla="*/ 126233 h 5835922"/>
              <a:gd name="connsiteX93" fmla="*/ 8524489 w 8636594"/>
              <a:gd name="connsiteY93" fmla="*/ 94075 h 5835922"/>
              <a:gd name="connsiteX94" fmla="*/ 8561515 w 8636594"/>
              <a:gd name="connsiteY94" fmla="*/ 62312 h 5835922"/>
              <a:gd name="connsiteX95" fmla="*/ 8598881 w 8636594"/>
              <a:gd name="connsiteY95" fmla="*/ 30951 h 5835922"/>
              <a:gd name="connsiteX96" fmla="*/ 8636594 w 8636594"/>
              <a:gd name="connsiteY96" fmla="*/ 0 h 5835922"/>
              <a:gd name="connsiteX0" fmla="*/ 8636594 w 8636594"/>
              <a:gd name="connsiteY0" fmla="*/ 0 h 5810100"/>
              <a:gd name="connsiteX1" fmla="*/ 5293 w 8636594"/>
              <a:gd name="connsiteY1" fmla="*/ 0 h 5810100"/>
              <a:gd name="connsiteX2" fmla="*/ 0 w 8636594"/>
              <a:gd name="connsiteY2" fmla="*/ 5587843 h 5810100"/>
              <a:gd name="connsiteX3" fmla="*/ 4146933 w 8636594"/>
              <a:gd name="connsiteY3" fmla="*/ 5810100 h 5810100"/>
              <a:gd name="connsiteX4" fmla="*/ 4183061 w 8636594"/>
              <a:gd name="connsiteY4" fmla="*/ 5783988 h 5810100"/>
              <a:gd name="connsiteX5" fmla="*/ 4218791 w 8636594"/>
              <a:gd name="connsiteY5" fmla="*/ 5757591 h 5810100"/>
              <a:gd name="connsiteX6" fmla="*/ 4254129 w 8636594"/>
              <a:gd name="connsiteY6" fmla="*/ 5730912 h 5810100"/>
              <a:gd name="connsiteX7" fmla="*/ 4289081 w 8636594"/>
              <a:gd name="connsiteY7" fmla="*/ 5703955 h 5810100"/>
              <a:gd name="connsiteX8" fmla="*/ 4323654 w 8636594"/>
              <a:gd name="connsiteY8" fmla="*/ 5676722 h 5810100"/>
              <a:gd name="connsiteX9" fmla="*/ 4357854 w 8636594"/>
              <a:gd name="connsiteY9" fmla="*/ 5649218 h 5810100"/>
              <a:gd name="connsiteX10" fmla="*/ 4391688 w 8636594"/>
              <a:gd name="connsiteY10" fmla="*/ 5621446 h 5810100"/>
              <a:gd name="connsiteX11" fmla="*/ 4425162 w 8636594"/>
              <a:gd name="connsiteY11" fmla="*/ 5593409 h 5810100"/>
              <a:gd name="connsiteX12" fmla="*/ 4458281 w 8636594"/>
              <a:gd name="connsiteY12" fmla="*/ 5565111 h 5810100"/>
              <a:gd name="connsiteX13" fmla="*/ 4491053 w 8636594"/>
              <a:gd name="connsiteY13" fmla="*/ 5536556 h 5810100"/>
              <a:gd name="connsiteX14" fmla="*/ 4523484 w 8636594"/>
              <a:gd name="connsiteY14" fmla="*/ 5507747 h 5810100"/>
              <a:gd name="connsiteX15" fmla="*/ 4555580 w 8636594"/>
              <a:gd name="connsiteY15" fmla="*/ 5478687 h 5810100"/>
              <a:gd name="connsiteX16" fmla="*/ 4587347 w 8636594"/>
              <a:gd name="connsiteY16" fmla="*/ 5449380 h 5810100"/>
              <a:gd name="connsiteX17" fmla="*/ 4618793 w 8636594"/>
              <a:gd name="connsiteY17" fmla="*/ 5419830 h 5810100"/>
              <a:gd name="connsiteX18" fmla="*/ 4649922 w 8636594"/>
              <a:gd name="connsiteY18" fmla="*/ 5390040 h 5810100"/>
              <a:gd name="connsiteX19" fmla="*/ 4680742 w 8636594"/>
              <a:gd name="connsiteY19" fmla="*/ 5360014 h 5810100"/>
              <a:gd name="connsiteX20" fmla="*/ 4711259 w 8636594"/>
              <a:gd name="connsiteY20" fmla="*/ 5329755 h 5810100"/>
              <a:gd name="connsiteX21" fmla="*/ 4741478 w 8636594"/>
              <a:gd name="connsiteY21" fmla="*/ 5299266 h 5810100"/>
              <a:gd name="connsiteX22" fmla="*/ 4771408 w 8636594"/>
              <a:gd name="connsiteY22" fmla="*/ 5268551 h 5810100"/>
              <a:gd name="connsiteX23" fmla="*/ 4801053 w 8636594"/>
              <a:gd name="connsiteY23" fmla="*/ 5237614 h 5810100"/>
              <a:gd name="connsiteX24" fmla="*/ 4830420 w 8636594"/>
              <a:gd name="connsiteY24" fmla="*/ 5206458 h 5810100"/>
              <a:gd name="connsiteX25" fmla="*/ 4859516 w 8636594"/>
              <a:gd name="connsiteY25" fmla="*/ 5175087 h 5810100"/>
              <a:gd name="connsiteX26" fmla="*/ 4888347 w 8636594"/>
              <a:gd name="connsiteY26" fmla="*/ 5143504 h 5810100"/>
              <a:gd name="connsiteX27" fmla="*/ 4916919 w 8636594"/>
              <a:gd name="connsiteY27" fmla="*/ 5111713 h 5810100"/>
              <a:gd name="connsiteX28" fmla="*/ 4945238 w 8636594"/>
              <a:gd name="connsiteY28" fmla="*/ 5079717 h 5810100"/>
              <a:gd name="connsiteX29" fmla="*/ 4973311 w 8636594"/>
              <a:gd name="connsiteY29" fmla="*/ 5047519 h 5810100"/>
              <a:gd name="connsiteX30" fmla="*/ 5001145 w 8636594"/>
              <a:gd name="connsiteY30" fmla="*/ 5015124 h 5810100"/>
              <a:gd name="connsiteX31" fmla="*/ 5028745 w 8636594"/>
              <a:gd name="connsiteY31" fmla="*/ 4982535 h 5810100"/>
              <a:gd name="connsiteX32" fmla="*/ 5056117 w 8636594"/>
              <a:gd name="connsiteY32" fmla="*/ 4949755 h 5810100"/>
              <a:gd name="connsiteX33" fmla="*/ 5083269 w 8636594"/>
              <a:gd name="connsiteY33" fmla="*/ 4916787 h 5810100"/>
              <a:gd name="connsiteX34" fmla="*/ 5110207 w 8636594"/>
              <a:gd name="connsiteY34" fmla="*/ 4883636 h 5810100"/>
              <a:gd name="connsiteX35" fmla="*/ 5136937 w 8636594"/>
              <a:gd name="connsiteY35" fmla="*/ 4850305 h 5810100"/>
              <a:gd name="connsiteX36" fmla="*/ 5163464 w 8636594"/>
              <a:gd name="connsiteY36" fmla="*/ 4816797 h 5810100"/>
              <a:gd name="connsiteX37" fmla="*/ 5215940 w 8636594"/>
              <a:gd name="connsiteY37" fmla="*/ 4749265 h 5810100"/>
              <a:gd name="connsiteX38" fmla="*/ 5267684 w 8636594"/>
              <a:gd name="connsiteY38" fmla="*/ 4681068 h 5810100"/>
              <a:gd name="connsiteX39" fmla="*/ 5318748 w 8636594"/>
              <a:gd name="connsiteY39" fmla="*/ 4612234 h 5810100"/>
              <a:gd name="connsiteX40" fmla="*/ 5369182 w 8636594"/>
              <a:gd name="connsiteY40" fmla="*/ 4542793 h 5810100"/>
              <a:gd name="connsiteX41" fmla="*/ 5419038 w 8636594"/>
              <a:gd name="connsiteY41" fmla="*/ 4472771 h 5810100"/>
              <a:gd name="connsiteX42" fmla="*/ 5468365 w 8636594"/>
              <a:gd name="connsiteY42" fmla="*/ 4402196 h 5810100"/>
              <a:gd name="connsiteX43" fmla="*/ 5517215 w 8636594"/>
              <a:gd name="connsiteY43" fmla="*/ 4331098 h 5810100"/>
              <a:gd name="connsiteX44" fmla="*/ 5565637 w 8636594"/>
              <a:gd name="connsiteY44" fmla="*/ 4259503 h 5810100"/>
              <a:gd name="connsiteX45" fmla="*/ 5613684 w 8636594"/>
              <a:gd name="connsiteY45" fmla="*/ 4187441 h 5810100"/>
              <a:gd name="connsiteX46" fmla="*/ 5685160 w 8636594"/>
              <a:gd name="connsiteY46" fmla="*/ 4078531 h 5810100"/>
              <a:gd name="connsiteX47" fmla="*/ 5756074 w 8636594"/>
              <a:gd name="connsiteY47" fmla="*/ 3968727 h 5810100"/>
              <a:gd name="connsiteX48" fmla="*/ 5873483 w 8636594"/>
              <a:gd name="connsiteY48" fmla="*/ 3783989 h 5810100"/>
              <a:gd name="connsiteX49" fmla="*/ 6203209 w 8636594"/>
              <a:gd name="connsiteY49" fmla="*/ 3258640 h 5810100"/>
              <a:gd name="connsiteX50" fmla="*/ 6299430 w 8636594"/>
              <a:gd name="connsiteY50" fmla="*/ 3107321 h 5810100"/>
              <a:gd name="connsiteX51" fmla="*/ 6372650 w 8636594"/>
              <a:gd name="connsiteY51" fmla="*/ 2993735 h 5810100"/>
              <a:gd name="connsiteX52" fmla="*/ 6453197 w 8636594"/>
              <a:gd name="connsiteY52" fmla="*/ 2869788 h 5810100"/>
              <a:gd name="connsiteX53" fmla="*/ 6564167 w 8636594"/>
              <a:gd name="connsiteY53" fmla="*/ 2696807 h 5810100"/>
              <a:gd name="connsiteX54" fmla="*/ 6976233 w 8636594"/>
              <a:gd name="connsiteY54" fmla="*/ 2045274 h 5810100"/>
              <a:gd name="connsiteX55" fmla="*/ 7086755 w 8636594"/>
              <a:gd name="connsiteY55" fmla="*/ 1872743 h 5810100"/>
              <a:gd name="connsiteX56" fmla="*/ 7170279 w 8636594"/>
              <a:gd name="connsiteY56" fmla="*/ 1744202 h 5810100"/>
              <a:gd name="connsiteX57" fmla="*/ 7226351 w 8636594"/>
              <a:gd name="connsiteY57" fmla="*/ 1659017 h 5810100"/>
              <a:gd name="connsiteX58" fmla="*/ 7282789 w 8636594"/>
              <a:gd name="connsiteY58" fmla="*/ 1574303 h 5810100"/>
              <a:gd name="connsiteX59" fmla="*/ 7339643 w 8636594"/>
              <a:gd name="connsiteY59" fmla="*/ 1490113 h 5810100"/>
              <a:gd name="connsiteX60" fmla="*/ 7396957 w 8636594"/>
              <a:gd name="connsiteY60" fmla="*/ 1406503 h 5810100"/>
              <a:gd name="connsiteX61" fmla="*/ 7454781 w 8636594"/>
              <a:gd name="connsiteY61" fmla="*/ 1323526 h 5810100"/>
              <a:gd name="connsiteX62" fmla="*/ 7513161 w 8636594"/>
              <a:gd name="connsiteY62" fmla="*/ 1241237 h 5810100"/>
              <a:gd name="connsiteX63" fmla="*/ 7572144 w 8636594"/>
              <a:gd name="connsiteY63" fmla="*/ 1159689 h 5810100"/>
              <a:gd name="connsiteX64" fmla="*/ 7601877 w 8636594"/>
              <a:gd name="connsiteY64" fmla="*/ 1119210 h 5810100"/>
              <a:gd name="connsiteX65" fmla="*/ 7631779 w 8636594"/>
              <a:gd name="connsiteY65" fmla="*/ 1078937 h 5810100"/>
              <a:gd name="connsiteX66" fmla="*/ 7661855 w 8636594"/>
              <a:gd name="connsiteY66" fmla="*/ 1038876 h 5810100"/>
              <a:gd name="connsiteX67" fmla="*/ 7692111 w 8636594"/>
              <a:gd name="connsiteY67" fmla="*/ 999035 h 5810100"/>
              <a:gd name="connsiteX68" fmla="*/ 7722554 w 8636594"/>
              <a:gd name="connsiteY68" fmla="*/ 959419 h 5810100"/>
              <a:gd name="connsiteX69" fmla="*/ 7753190 w 8636594"/>
              <a:gd name="connsiteY69" fmla="*/ 920037 h 5810100"/>
              <a:gd name="connsiteX70" fmla="*/ 7784023 w 8636594"/>
              <a:gd name="connsiteY70" fmla="*/ 880894 h 5810100"/>
              <a:gd name="connsiteX71" fmla="*/ 7815061 w 8636594"/>
              <a:gd name="connsiteY71" fmla="*/ 841997 h 5810100"/>
              <a:gd name="connsiteX72" fmla="*/ 7846308 w 8636594"/>
              <a:gd name="connsiteY72" fmla="*/ 803354 h 5810100"/>
              <a:gd name="connsiteX73" fmla="*/ 7877772 w 8636594"/>
              <a:gd name="connsiteY73" fmla="*/ 764970 h 5810100"/>
              <a:gd name="connsiteX74" fmla="*/ 7909458 w 8636594"/>
              <a:gd name="connsiteY74" fmla="*/ 726853 h 5810100"/>
              <a:gd name="connsiteX75" fmla="*/ 7941371 w 8636594"/>
              <a:gd name="connsiteY75" fmla="*/ 689010 h 5810100"/>
              <a:gd name="connsiteX76" fmla="*/ 7973518 w 8636594"/>
              <a:gd name="connsiteY76" fmla="*/ 651447 h 5810100"/>
              <a:gd name="connsiteX77" fmla="*/ 8005905 w 8636594"/>
              <a:gd name="connsiteY77" fmla="*/ 614171 h 5810100"/>
              <a:gd name="connsiteX78" fmla="*/ 8038538 w 8636594"/>
              <a:gd name="connsiteY78" fmla="*/ 577189 h 5810100"/>
              <a:gd name="connsiteX79" fmla="*/ 8071421 w 8636594"/>
              <a:gd name="connsiteY79" fmla="*/ 540507 h 5810100"/>
              <a:gd name="connsiteX80" fmla="*/ 8104563 w 8636594"/>
              <a:gd name="connsiteY80" fmla="*/ 504132 h 5810100"/>
              <a:gd name="connsiteX81" fmla="*/ 8137967 w 8636594"/>
              <a:gd name="connsiteY81" fmla="*/ 468072 h 5810100"/>
              <a:gd name="connsiteX82" fmla="*/ 8171641 w 8636594"/>
              <a:gd name="connsiteY82" fmla="*/ 432332 h 5810100"/>
              <a:gd name="connsiteX83" fmla="*/ 8205590 w 8636594"/>
              <a:gd name="connsiteY83" fmla="*/ 396920 h 5810100"/>
              <a:gd name="connsiteX84" fmla="*/ 8239820 w 8636594"/>
              <a:gd name="connsiteY84" fmla="*/ 361843 h 5810100"/>
              <a:gd name="connsiteX85" fmla="*/ 8274337 w 8636594"/>
              <a:gd name="connsiteY85" fmla="*/ 327107 h 5810100"/>
              <a:gd name="connsiteX86" fmla="*/ 8309147 w 8636594"/>
              <a:gd name="connsiteY86" fmla="*/ 292718 h 5810100"/>
              <a:gd name="connsiteX87" fmla="*/ 8344256 w 8636594"/>
              <a:gd name="connsiteY87" fmla="*/ 258685 h 5810100"/>
              <a:gd name="connsiteX88" fmla="*/ 8379669 w 8636594"/>
              <a:gd name="connsiteY88" fmla="*/ 225013 h 5810100"/>
              <a:gd name="connsiteX89" fmla="*/ 8415394 w 8636594"/>
              <a:gd name="connsiteY89" fmla="*/ 191709 h 5810100"/>
              <a:gd name="connsiteX90" fmla="*/ 8451434 w 8636594"/>
              <a:gd name="connsiteY90" fmla="*/ 158780 h 5810100"/>
              <a:gd name="connsiteX91" fmla="*/ 8487798 w 8636594"/>
              <a:gd name="connsiteY91" fmla="*/ 126233 h 5810100"/>
              <a:gd name="connsiteX92" fmla="*/ 8524489 w 8636594"/>
              <a:gd name="connsiteY92" fmla="*/ 94075 h 5810100"/>
              <a:gd name="connsiteX93" fmla="*/ 8561515 w 8636594"/>
              <a:gd name="connsiteY93" fmla="*/ 62312 h 5810100"/>
              <a:gd name="connsiteX94" fmla="*/ 8598881 w 8636594"/>
              <a:gd name="connsiteY94" fmla="*/ 30951 h 5810100"/>
              <a:gd name="connsiteX95" fmla="*/ 8636594 w 8636594"/>
              <a:gd name="connsiteY95" fmla="*/ 0 h 5810100"/>
              <a:gd name="connsiteX0" fmla="*/ 8636594 w 8636594"/>
              <a:gd name="connsiteY0" fmla="*/ 0 h 5783988"/>
              <a:gd name="connsiteX1" fmla="*/ 5293 w 8636594"/>
              <a:gd name="connsiteY1" fmla="*/ 0 h 5783988"/>
              <a:gd name="connsiteX2" fmla="*/ 0 w 8636594"/>
              <a:gd name="connsiteY2" fmla="*/ 5587843 h 5783988"/>
              <a:gd name="connsiteX3" fmla="*/ 4183061 w 8636594"/>
              <a:gd name="connsiteY3" fmla="*/ 5783988 h 5783988"/>
              <a:gd name="connsiteX4" fmla="*/ 4218791 w 8636594"/>
              <a:gd name="connsiteY4" fmla="*/ 5757591 h 5783988"/>
              <a:gd name="connsiteX5" fmla="*/ 4254129 w 8636594"/>
              <a:gd name="connsiteY5" fmla="*/ 5730912 h 5783988"/>
              <a:gd name="connsiteX6" fmla="*/ 4289081 w 8636594"/>
              <a:gd name="connsiteY6" fmla="*/ 5703955 h 5783988"/>
              <a:gd name="connsiteX7" fmla="*/ 4323654 w 8636594"/>
              <a:gd name="connsiteY7" fmla="*/ 5676722 h 5783988"/>
              <a:gd name="connsiteX8" fmla="*/ 4357854 w 8636594"/>
              <a:gd name="connsiteY8" fmla="*/ 5649218 h 5783988"/>
              <a:gd name="connsiteX9" fmla="*/ 4391688 w 8636594"/>
              <a:gd name="connsiteY9" fmla="*/ 5621446 h 5783988"/>
              <a:gd name="connsiteX10" fmla="*/ 4425162 w 8636594"/>
              <a:gd name="connsiteY10" fmla="*/ 5593409 h 5783988"/>
              <a:gd name="connsiteX11" fmla="*/ 4458281 w 8636594"/>
              <a:gd name="connsiteY11" fmla="*/ 5565111 h 5783988"/>
              <a:gd name="connsiteX12" fmla="*/ 4491053 w 8636594"/>
              <a:gd name="connsiteY12" fmla="*/ 5536556 h 5783988"/>
              <a:gd name="connsiteX13" fmla="*/ 4523484 w 8636594"/>
              <a:gd name="connsiteY13" fmla="*/ 5507747 h 5783988"/>
              <a:gd name="connsiteX14" fmla="*/ 4555580 w 8636594"/>
              <a:gd name="connsiteY14" fmla="*/ 5478687 h 5783988"/>
              <a:gd name="connsiteX15" fmla="*/ 4587347 w 8636594"/>
              <a:gd name="connsiteY15" fmla="*/ 5449380 h 5783988"/>
              <a:gd name="connsiteX16" fmla="*/ 4618793 w 8636594"/>
              <a:gd name="connsiteY16" fmla="*/ 5419830 h 5783988"/>
              <a:gd name="connsiteX17" fmla="*/ 4649922 w 8636594"/>
              <a:gd name="connsiteY17" fmla="*/ 5390040 h 5783988"/>
              <a:gd name="connsiteX18" fmla="*/ 4680742 w 8636594"/>
              <a:gd name="connsiteY18" fmla="*/ 5360014 h 5783988"/>
              <a:gd name="connsiteX19" fmla="*/ 4711259 w 8636594"/>
              <a:gd name="connsiteY19" fmla="*/ 5329755 h 5783988"/>
              <a:gd name="connsiteX20" fmla="*/ 4741478 w 8636594"/>
              <a:gd name="connsiteY20" fmla="*/ 5299266 h 5783988"/>
              <a:gd name="connsiteX21" fmla="*/ 4771408 w 8636594"/>
              <a:gd name="connsiteY21" fmla="*/ 5268551 h 5783988"/>
              <a:gd name="connsiteX22" fmla="*/ 4801053 w 8636594"/>
              <a:gd name="connsiteY22" fmla="*/ 5237614 h 5783988"/>
              <a:gd name="connsiteX23" fmla="*/ 4830420 w 8636594"/>
              <a:gd name="connsiteY23" fmla="*/ 5206458 h 5783988"/>
              <a:gd name="connsiteX24" fmla="*/ 4859516 w 8636594"/>
              <a:gd name="connsiteY24" fmla="*/ 5175087 h 5783988"/>
              <a:gd name="connsiteX25" fmla="*/ 4888347 w 8636594"/>
              <a:gd name="connsiteY25" fmla="*/ 5143504 h 5783988"/>
              <a:gd name="connsiteX26" fmla="*/ 4916919 w 8636594"/>
              <a:gd name="connsiteY26" fmla="*/ 5111713 h 5783988"/>
              <a:gd name="connsiteX27" fmla="*/ 4945238 w 8636594"/>
              <a:gd name="connsiteY27" fmla="*/ 5079717 h 5783988"/>
              <a:gd name="connsiteX28" fmla="*/ 4973311 w 8636594"/>
              <a:gd name="connsiteY28" fmla="*/ 5047519 h 5783988"/>
              <a:gd name="connsiteX29" fmla="*/ 5001145 w 8636594"/>
              <a:gd name="connsiteY29" fmla="*/ 5015124 h 5783988"/>
              <a:gd name="connsiteX30" fmla="*/ 5028745 w 8636594"/>
              <a:gd name="connsiteY30" fmla="*/ 4982535 h 5783988"/>
              <a:gd name="connsiteX31" fmla="*/ 5056117 w 8636594"/>
              <a:gd name="connsiteY31" fmla="*/ 4949755 h 5783988"/>
              <a:gd name="connsiteX32" fmla="*/ 5083269 w 8636594"/>
              <a:gd name="connsiteY32" fmla="*/ 4916787 h 5783988"/>
              <a:gd name="connsiteX33" fmla="*/ 5110207 w 8636594"/>
              <a:gd name="connsiteY33" fmla="*/ 4883636 h 5783988"/>
              <a:gd name="connsiteX34" fmla="*/ 5136937 w 8636594"/>
              <a:gd name="connsiteY34" fmla="*/ 4850305 h 5783988"/>
              <a:gd name="connsiteX35" fmla="*/ 5163464 w 8636594"/>
              <a:gd name="connsiteY35" fmla="*/ 4816797 h 5783988"/>
              <a:gd name="connsiteX36" fmla="*/ 5215940 w 8636594"/>
              <a:gd name="connsiteY36" fmla="*/ 4749265 h 5783988"/>
              <a:gd name="connsiteX37" fmla="*/ 5267684 w 8636594"/>
              <a:gd name="connsiteY37" fmla="*/ 4681068 h 5783988"/>
              <a:gd name="connsiteX38" fmla="*/ 5318748 w 8636594"/>
              <a:gd name="connsiteY38" fmla="*/ 4612234 h 5783988"/>
              <a:gd name="connsiteX39" fmla="*/ 5369182 w 8636594"/>
              <a:gd name="connsiteY39" fmla="*/ 4542793 h 5783988"/>
              <a:gd name="connsiteX40" fmla="*/ 5419038 w 8636594"/>
              <a:gd name="connsiteY40" fmla="*/ 4472771 h 5783988"/>
              <a:gd name="connsiteX41" fmla="*/ 5468365 w 8636594"/>
              <a:gd name="connsiteY41" fmla="*/ 4402196 h 5783988"/>
              <a:gd name="connsiteX42" fmla="*/ 5517215 w 8636594"/>
              <a:gd name="connsiteY42" fmla="*/ 4331098 h 5783988"/>
              <a:gd name="connsiteX43" fmla="*/ 5565637 w 8636594"/>
              <a:gd name="connsiteY43" fmla="*/ 4259503 h 5783988"/>
              <a:gd name="connsiteX44" fmla="*/ 5613684 w 8636594"/>
              <a:gd name="connsiteY44" fmla="*/ 4187441 h 5783988"/>
              <a:gd name="connsiteX45" fmla="*/ 5685160 w 8636594"/>
              <a:gd name="connsiteY45" fmla="*/ 4078531 h 5783988"/>
              <a:gd name="connsiteX46" fmla="*/ 5756074 w 8636594"/>
              <a:gd name="connsiteY46" fmla="*/ 3968727 h 5783988"/>
              <a:gd name="connsiteX47" fmla="*/ 5873483 w 8636594"/>
              <a:gd name="connsiteY47" fmla="*/ 3783989 h 5783988"/>
              <a:gd name="connsiteX48" fmla="*/ 6203209 w 8636594"/>
              <a:gd name="connsiteY48" fmla="*/ 3258640 h 5783988"/>
              <a:gd name="connsiteX49" fmla="*/ 6299430 w 8636594"/>
              <a:gd name="connsiteY49" fmla="*/ 3107321 h 5783988"/>
              <a:gd name="connsiteX50" fmla="*/ 6372650 w 8636594"/>
              <a:gd name="connsiteY50" fmla="*/ 2993735 h 5783988"/>
              <a:gd name="connsiteX51" fmla="*/ 6453197 w 8636594"/>
              <a:gd name="connsiteY51" fmla="*/ 2869788 h 5783988"/>
              <a:gd name="connsiteX52" fmla="*/ 6564167 w 8636594"/>
              <a:gd name="connsiteY52" fmla="*/ 2696807 h 5783988"/>
              <a:gd name="connsiteX53" fmla="*/ 6976233 w 8636594"/>
              <a:gd name="connsiteY53" fmla="*/ 2045274 h 5783988"/>
              <a:gd name="connsiteX54" fmla="*/ 7086755 w 8636594"/>
              <a:gd name="connsiteY54" fmla="*/ 1872743 h 5783988"/>
              <a:gd name="connsiteX55" fmla="*/ 7170279 w 8636594"/>
              <a:gd name="connsiteY55" fmla="*/ 1744202 h 5783988"/>
              <a:gd name="connsiteX56" fmla="*/ 7226351 w 8636594"/>
              <a:gd name="connsiteY56" fmla="*/ 1659017 h 5783988"/>
              <a:gd name="connsiteX57" fmla="*/ 7282789 w 8636594"/>
              <a:gd name="connsiteY57" fmla="*/ 1574303 h 5783988"/>
              <a:gd name="connsiteX58" fmla="*/ 7339643 w 8636594"/>
              <a:gd name="connsiteY58" fmla="*/ 1490113 h 5783988"/>
              <a:gd name="connsiteX59" fmla="*/ 7396957 w 8636594"/>
              <a:gd name="connsiteY59" fmla="*/ 1406503 h 5783988"/>
              <a:gd name="connsiteX60" fmla="*/ 7454781 w 8636594"/>
              <a:gd name="connsiteY60" fmla="*/ 1323526 h 5783988"/>
              <a:gd name="connsiteX61" fmla="*/ 7513161 w 8636594"/>
              <a:gd name="connsiteY61" fmla="*/ 1241237 h 5783988"/>
              <a:gd name="connsiteX62" fmla="*/ 7572144 w 8636594"/>
              <a:gd name="connsiteY62" fmla="*/ 1159689 h 5783988"/>
              <a:gd name="connsiteX63" fmla="*/ 7601877 w 8636594"/>
              <a:gd name="connsiteY63" fmla="*/ 1119210 h 5783988"/>
              <a:gd name="connsiteX64" fmla="*/ 7631779 w 8636594"/>
              <a:gd name="connsiteY64" fmla="*/ 1078937 h 5783988"/>
              <a:gd name="connsiteX65" fmla="*/ 7661855 w 8636594"/>
              <a:gd name="connsiteY65" fmla="*/ 1038876 h 5783988"/>
              <a:gd name="connsiteX66" fmla="*/ 7692111 w 8636594"/>
              <a:gd name="connsiteY66" fmla="*/ 999035 h 5783988"/>
              <a:gd name="connsiteX67" fmla="*/ 7722554 w 8636594"/>
              <a:gd name="connsiteY67" fmla="*/ 959419 h 5783988"/>
              <a:gd name="connsiteX68" fmla="*/ 7753190 w 8636594"/>
              <a:gd name="connsiteY68" fmla="*/ 920037 h 5783988"/>
              <a:gd name="connsiteX69" fmla="*/ 7784023 w 8636594"/>
              <a:gd name="connsiteY69" fmla="*/ 880894 h 5783988"/>
              <a:gd name="connsiteX70" fmla="*/ 7815061 w 8636594"/>
              <a:gd name="connsiteY70" fmla="*/ 841997 h 5783988"/>
              <a:gd name="connsiteX71" fmla="*/ 7846308 w 8636594"/>
              <a:gd name="connsiteY71" fmla="*/ 803354 h 5783988"/>
              <a:gd name="connsiteX72" fmla="*/ 7877772 w 8636594"/>
              <a:gd name="connsiteY72" fmla="*/ 764970 h 5783988"/>
              <a:gd name="connsiteX73" fmla="*/ 7909458 w 8636594"/>
              <a:gd name="connsiteY73" fmla="*/ 726853 h 5783988"/>
              <a:gd name="connsiteX74" fmla="*/ 7941371 w 8636594"/>
              <a:gd name="connsiteY74" fmla="*/ 689010 h 5783988"/>
              <a:gd name="connsiteX75" fmla="*/ 7973518 w 8636594"/>
              <a:gd name="connsiteY75" fmla="*/ 651447 h 5783988"/>
              <a:gd name="connsiteX76" fmla="*/ 8005905 w 8636594"/>
              <a:gd name="connsiteY76" fmla="*/ 614171 h 5783988"/>
              <a:gd name="connsiteX77" fmla="*/ 8038538 w 8636594"/>
              <a:gd name="connsiteY77" fmla="*/ 577189 h 5783988"/>
              <a:gd name="connsiteX78" fmla="*/ 8071421 w 8636594"/>
              <a:gd name="connsiteY78" fmla="*/ 540507 h 5783988"/>
              <a:gd name="connsiteX79" fmla="*/ 8104563 w 8636594"/>
              <a:gd name="connsiteY79" fmla="*/ 504132 h 5783988"/>
              <a:gd name="connsiteX80" fmla="*/ 8137967 w 8636594"/>
              <a:gd name="connsiteY80" fmla="*/ 468072 h 5783988"/>
              <a:gd name="connsiteX81" fmla="*/ 8171641 w 8636594"/>
              <a:gd name="connsiteY81" fmla="*/ 432332 h 5783988"/>
              <a:gd name="connsiteX82" fmla="*/ 8205590 w 8636594"/>
              <a:gd name="connsiteY82" fmla="*/ 396920 h 5783988"/>
              <a:gd name="connsiteX83" fmla="*/ 8239820 w 8636594"/>
              <a:gd name="connsiteY83" fmla="*/ 361843 h 5783988"/>
              <a:gd name="connsiteX84" fmla="*/ 8274337 w 8636594"/>
              <a:gd name="connsiteY84" fmla="*/ 327107 h 5783988"/>
              <a:gd name="connsiteX85" fmla="*/ 8309147 w 8636594"/>
              <a:gd name="connsiteY85" fmla="*/ 292718 h 5783988"/>
              <a:gd name="connsiteX86" fmla="*/ 8344256 w 8636594"/>
              <a:gd name="connsiteY86" fmla="*/ 258685 h 5783988"/>
              <a:gd name="connsiteX87" fmla="*/ 8379669 w 8636594"/>
              <a:gd name="connsiteY87" fmla="*/ 225013 h 5783988"/>
              <a:gd name="connsiteX88" fmla="*/ 8415394 w 8636594"/>
              <a:gd name="connsiteY88" fmla="*/ 191709 h 5783988"/>
              <a:gd name="connsiteX89" fmla="*/ 8451434 w 8636594"/>
              <a:gd name="connsiteY89" fmla="*/ 158780 h 5783988"/>
              <a:gd name="connsiteX90" fmla="*/ 8487798 w 8636594"/>
              <a:gd name="connsiteY90" fmla="*/ 126233 h 5783988"/>
              <a:gd name="connsiteX91" fmla="*/ 8524489 w 8636594"/>
              <a:gd name="connsiteY91" fmla="*/ 94075 h 5783988"/>
              <a:gd name="connsiteX92" fmla="*/ 8561515 w 8636594"/>
              <a:gd name="connsiteY92" fmla="*/ 62312 h 5783988"/>
              <a:gd name="connsiteX93" fmla="*/ 8598881 w 8636594"/>
              <a:gd name="connsiteY93" fmla="*/ 30951 h 5783988"/>
              <a:gd name="connsiteX94" fmla="*/ 8636594 w 8636594"/>
              <a:gd name="connsiteY94" fmla="*/ 0 h 5783988"/>
              <a:gd name="connsiteX0" fmla="*/ 8636594 w 8636594"/>
              <a:gd name="connsiteY0" fmla="*/ 0 h 5757591"/>
              <a:gd name="connsiteX1" fmla="*/ 5293 w 8636594"/>
              <a:gd name="connsiteY1" fmla="*/ 0 h 5757591"/>
              <a:gd name="connsiteX2" fmla="*/ 0 w 8636594"/>
              <a:gd name="connsiteY2" fmla="*/ 5587843 h 5757591"/>
              <a:gd name="connsiteX3" fmla="*/ 4218791 w 8636594"/>
              <a:gd name="connsiteY3" fmla="*/ 5757591 h 5757591"/>
              <a:gd name="connsiteX4" fmla="*/ 4254129 w 8636594"/>
              <a:gd name="connsiteY4" fmla="*/ 5730912 h 5757591"/>
              <a:gd name="connsiteX5" fmla="*/ 4289081 w 8636594"/>
              <a:gd name="connsiteY5" fmla="*/ 5703955 h 5757591"/>
              <a:gd name="connsiteX6" fmla="*/ 4323654 w 8636594"/>
              <a:gd name="connsiteY6" fmla="*/ 5676722 h 5757591"/>
              <a:gd name="connsiteX7" fmla="*/ 4357854 w 8636594"/>
              <a:gd name="connsiteY7" fmla="*/ 5649218 h 5757591"/>
              <a:gd name="connsiteX8" fmla="*/ 4391688 w 8636594"/>
              <a:gd name="connsiteY8" fmla="*/ 5621446 h 5757591"/>
              <a:gd name="connsiteX9" fmla="*/ 4425162 w 8636594"/>
              <a:gd name="connsiteY9" fmla="*/ 5593409 h 5757591"/>
              <a:gd name="connsiteX10" fmla="*/ 4458281 w 8636594"/>
              <a:gd name="connsiteY10" fmla="*/ 5565111 h 5757591"/>
              <a:gd name="connsiteX11" fmla="*/ 4491053 w 8636594"/>
              <a:gd name="connsiteY11" fmla="*/ 5536556 h 5757591"/>
              <a:gd name="connsiteX12" fmla="*/ 4523484 w 8636594"/>
              <a:gd name="connsiteY12" fmla="*/ 5507747 h 5757591"/>
              <a:gd name="connsiteX13" fmla="*/ 4555580 w 8636594"/>
              <a:gd name="connsiteY13" fmla="*/ 5478687 h 5757591"/>
              <a:gd name="connsiteX14" fmla="*/ 4587347 w 8636594"/>
              <a:gd name="connsiteY14" fmla="*/ 5449380 h 5757591"/>
              <a:gd name="connsiteX15" fmla="*/ 4618793 w 8636594"/>
              <a:gd name="connsiteY15" fmla="*/ 5419830 h 5757591"/>
              <a:gd name="connsiteX16" fmla="*/ 4649922 w 8636594"/>
              <a:gd name="connsiteY16" fmla="*/ 5390040 h 5757591"/>
              <a:gd name="connsiteX17" fmla="*/ 4680742 w 8636594"/>
              <a:gd name="connsiteY17" fmla="*/ 5360014 h 5757591"/>
              <a:gd name="connsiteX18" fmla="*/ 4711259 w 8636594"/>
              <a:gd name="connsiteY18" fmla="*/ 5329755 h 5757591"/>
              <a:gd name="connsiteX19" fmla="*/ 4741478 w 8636594"/>
              <a:gd name="connsiteY19" fmla="*/ 5299266 h 5757591"/>
              <a:gd name="connsiteX20" fmla="*/ 4771408 w 8636594"/>
              <a:gd name="connsiteY20" fmla="*/ 5268551 h 5757591"/>
              <a:gd name="connsiteX21" fmla="*/ 4801053 w 8636594"/>
              <a:gd name="connsiteY21" fmla="*/ 5237614 h 5757591"/>
              <a:gd name="connsiteX22" fmla="*/ 4830420 w 8636594"/>
              <a:gd name="connsiteY22" fmla="*/ 5206458 h 5757591"/>
              <a:gd name="connsiteX23" fmla="*/ 4859516 w 8636594"/>
              <a:gd name="connsiteY23" fmla="*/ 5175087 h 5757591"/>
              <a:gd name="connsiteX24" fmla="*/ 4888347 w 8636594"/>
              <a:gd name="connsiteY24" fmla="*/ 5143504 h 5757591"/>
              <a:gd name="connsiteX25" fmla="*/ 4916919 w 8636594"/>
              <a:gd name="connsiteY25" fmla="*/ 5111713 h 5757591"/>
              <a:gd name="connsiteX26" fmla="*/ 4945238 w 8636594"/>
              <a:gd name="connsiteY26" fmla="*/ 5079717 h 5757591"/>
              <a:gd name="connsiteX27" fmla="*/ 4973311 w 8636594"/>
              <a:gd name="connsiteY27" fmla="*/ 5047519 h 5757591"/>
              <a:gd name="connsiteX28" fmla="*/ 5001145 w 8636594"/>
              <a:gd name="connsiteY28" fmla="*/ 5015124 h 5757591"/>
              <a:gd name="connsiteX29" fmla="*/ 5028745 w 8636594"/>
              <a:gd name="connsiteY29" fmla="*/ 4982535 h 5757591"/>
              <a:gd name="connsiteX30" fmla="*/ 5056117 w 8636594"/>
              <a:gd name="connsiteY30" fmla="*/ 4949755 h 5757591"/>
              <a:gd name="connsiteX31" fmla="*/ 5083269 w 8636594"/>
              <a:gd name="connsiteY31" fmla="*/ 4916787 h 5757591"/>
              <a:gd name="connsiteX32" fmla="*/ 5110207 w 8636594"/>
              <a:gd name="connsiteY32" fmla="*/ 4883636 h 5757591"/>
              <a:gd name="connsiteX33" fmla="*/ 5136937 w 8636594"/>
              <a:gd name="connsiteY33" fmla="*/ 4850305 h 5757591"/>
              <a:gd name="connsiteX34" fmla="*/ 5163464 w 8636594"/>
              <a:gd name="connsiteY34" fmla="*/ 4816797 h 5757591"/>
              <a:gd name="connsiteX35" fmla="*/ 5215940 w 8636594"/>
              <a:gd name="connsiteY35" fmla="*/ 4749265 h 5757591"/>
              <a:gd name="connsiteX36" fmla="*/ 5267684 w 8636594"/>
              <a:gd name="connsiteY36" fmla="*/ 4681068 h 5757591"/>
              <a:gd name="connsiteX37" fmla="*/ 5318748 w 8636594"/>
              <a:gd name="connsiteY37" fmla="*/ 4612234 h 5757591"/>
              <a:gd name="connsiteX38" fmla="*/ 5369182 w 8636594"/>
              <a:gd name="connsiteY38" fmla="*/ 4542793 h 5757591"/>
              <a:gd name="connsiteX39" fmla="*/ 5419038 w 8636594"/>
              <a:gd name="connsiteY39" fmla="*/ 4472771 h 5757591"/>
              <a:gd name="connsiteX40" fmla="*/ 5468365 w 8636594"/>
              <a:gd name="connsiteY40" fmla="*/ 4402196 h 5757591"/>
              <a:gd name="connsiteX41" fmla="*/ 5517215 w 8636594"/>
              <a:gd name="connsiteY41" fmla="*/ 4331098 h 5757591"/>
              <a:gd name="connsiteX42" fmla="*/ 5565637 w 8636594"/>
              <a:gd name="connsiteY42" fmla="*/ 4259503 h 5757591"/>
              <a:gd name="connsiteX43" fmla="*/ 5613684 w 8636594"/>
              <a:gd name="connsiteY43" fmla="*/ 4187441 h 5757591"/>
              <a:gd name="connsiteX44" fmla="*/ 5685160 w 8636594"/>
              <a:gd name="connsiteY44" fmla="*/ 4078531 h 5757591"/>
              <a:gd name="connsiteX45" fmla="*/ 5756074 w 8636594"/>
              <a:gd name="connsiteY45" fmla="*/ 3968727 h 5757591"/>
              <a:gd name="connsiteX46" fmla="*/ 5873483 w 8636594"/>
              <a:gd name="connsiteY46" fmla="*/ 3783989 h 5757591"/>
              <a:gd name="connsiteX47" fmla="*/ 6203209 w 8636594"/>
              <a:gd name="connsiteY47" fmla="*/ 3258640 h 5757591"/>
              <a:gd name="connsiteX48" fmla="*/ 6299430 w 8636594"/>
              <a:gd name="connsiteY48" fmla="*/ 3107321 h 5757591"/>
              <a:gd name="connsiteX49" fmla="*/ 6372650 w 8636594"/>
              <a:gd name="connsiteY49" fmla="*/ 2993735 h 5757591"/>
              <a:gd name="connsiteX50" fmla="*/ 6453197 w 8636594"/>
              <a:gd name="connsiteY50" fmla="*/ 2869788 h 5757591"/>
              <a:gd name="connsiteX51" fmla="*/ 6564167 w 8636594"/>
              <a:gd name="connsiteY51" fmla="*/ 2696807 h 5757591"/>
              <a:gd name="connsiteX52" fmla="*/ 6976233 w 8636594"/>
              <a:gd name="connsiteY52" fmla="*/ 2045274 h 5757591"/>
              <a:gd name="connsiteX53" fmla="*/ 7086755 w 8636594"/>
              <a:gd name="connsiteY53" fmla="*/ 1872743 h 5757591"/>
              <a:gd name="connsiteX54" fmla="*/ 7170279 w 8636594"/>
              <a:gd name="connsiteY54" fmla="*/ 1744202 h 5757591"/>
              <a:gd name="connsiteX55" fmla="*/ 7226351 w 8636594"/>
              <a:gd name="connsiteY55" fmla="*/ 1659017 h 5757591"/>
              <a:gd name="connsiteX56" fmla="*/ 7282789 w 8636594"/>
              <a:gd name="connsiteY56" fmla="*/ 1574303 h 5757591"/>
              <a:gd name="connsiteX57" fmla="*/ 7339643 w 8636594"/>
              <a:gd name="connsiteY57" fmla="*/ 1490113 h 5757591"/>
              <a:gd name="connsiteX58" fmla="*/ 7396957 w 8636594"/>
              <a:gd name="connsiteY58" fmla="*/ 1406503 h 5757591"/>
              <a:gd name="connsiteX59" fmla="*/ 7454781 w 8636594"/>
              <a:gd name="connsiteY59" fmla="*/ 1323526 h 5757591"/>
              <a:gd name="connsiteX60" fmla="*/ 7513161 w 8636594"/>
              <a:gd name="connsiteY60" fmla="*/ 1241237 h 5757591"/>
              <a:gd name="connsiteX61" fmla="*/ 7572144 w 8636594"/>
              <a:gd name="connsiteY61" fmla="*/ 1159689 h 5757591"/>
              <a:gd name="connsiteX62" fmla="*/ 7601877 w 8636594"/>
              <a:gd name="connsiteY62" fmla="*/ 1119210 h 5757591"/>
              <a:gd name="connsiteX63" fmla="*/ 7631779 w 8636594"/>
              <a:gd name="connsiteY63" fmla="*/ 1078937 h 5757591"/>
              <a:gd name="connsiteX64" fmla="*/ 7661855 w 8636594"/>
              <a:gd name="connsiteY64" fmla="*/ 1038876 h 5757591"/>
              <a:gd name="connsiteX65" fmla="*/ 7692111 w 8636594"/>
              <a:gd name="connsiteY65" fmla="*/ 999035 h 5757591"/>
              <a:gd name="connsiteX66" fmla="*/ 7722554 w 8636594"/>
              <a:gd name="connsiteY66" fmla="*/ 959419 h 5757591"/>
              <a:gd name="connsiteX67" fmla="*/ 7753190 w 8636594"/>
              <a:gd name="connsiteY67" fmla="*/ 920037 h 5757591"/>
              <a:gd name="connsiteX68" fmla="*/ 7784023 w 8636594"/>
              <a:gd name="connsiteY68" fmla="*/ 880894 h 5757591"/>
              <a:gd name="connsiteX69" fmla="*/ 7815061 w 8636594"/>
              <a:gd name="connsiteY69" fmla="*/ 841997 h 5757591"/>
              <a:gd name="connsiteX70" fmla="*/ 7846308 w 8636594"/>
              <a:gd name="connsiteY70" fmla="*/ 803354 h 5757591"/>
              <a:gd name="connsiteX71" fmla="*/ 7877772 w 8636594"/>
              <a:gd name="connsiteY71" fmla="*/ 764970 h 5757591"/>
              <a:gd name="connsiteX72" fmla="*/ 7909458 w 8636594"/>
              <a:gd name="connsiteY72" fmla="*/ 726853 h 5757591"/>
              <a:gd name="connsiteX73" fmla="*/ 7941371 w 8636594"/>
              <a:gd name="connsiteY73" fmla="*/ 689010 h 5757591"/>
              <a:gd name="connsiteX74" fmla="*/ 7973518 w 8636594"/>
              <a:gd name="connsiteY74" fmla="*/ 651447 h 5757591"/>
              <a:gd name="connsiteX75" fmla="*/ 8005905 w 8636594"/>
              <a:gd name="connsiteY75" fmla="*/ 614171 h 5757591"/>
              <a:gd name="connsiteX76" fmla="*/ 8038538 w 8636594"/>
              <a:gd name="connsiteY76" fmla="*/ 577189 h 5757591"/>
              <a:gd name="connsiteX77" fmla="*/ 8071421 w 8636594"/>
              <a:gd name="connsiteY77" fmla="*/ 540507 h 5757591"/>
              <a:gd name="connsiteX78" fmla="*/ 8104563 w 8636594"/>
              <a:gd name="connsiteY78" fmla="*/ 504132 h 5757591"/>
              <a:gd name="connsiteX79" fmla="*/ 8137967 w 8636594"/>
              <a:gd name="connsiteY79" fmla="*/ 468072 h 5757591"/>
              <a:gd name="connsiteX80" fmla="*/ 8171641 w 8636594"/>
              <a:gd name="connsiteY80" fmla="*/ 432332 h 5757591"/>
              <a:gd name="connsiteX81" fmla="*/ 8205590 w 8636594"/>
              <a:gd name="connsiteY81" fmla="*/ 396920 h 5757591"/>
              <a:gd name="connsiteX82" fmla="*/ 8239820 w 8636594"/>
              <a:gd name="connsiteY82" fmla="*/ 361843 h 5757591"/>
              <a:gd name="connsiteX83" fmla="*/ 8274337 w 8636594"/>
              <a:gd name="connsiteY83" fmla="*/ 327107 h 5757591"/>
              <a:gd name="connsiteX84" fmla="*/ 8309147 w 8636594"/>
              <a:gd name="connsiteY84" fmla="*/ 292718 h 5757591"/>
              <a:gd name="connsiteX85" fmla="*/ 8344256 w 8636594"/>
              <a:gd name="connsiteY85" fmla="*/ 258685 h 5757591"/>
              <a:gd name="connsiteX86" fmla="*/ 8379669 w 8636594"/>
              <a:gd name="connsiteY86" fmla="*/ 225013 h 5757591"/>
              <a:gd name="connsiteX87" fmla="*/ 8415394 w 8636594"/>
              <a:gd name="connsiteY87" fmla="*/ 191709 h 5757591"/>
              <a:gd name="connsiteX88" fmla="*/ 8451434 w 8636594"/>
              <a:gd name="connsiteY88" fmla="*/ 158780 h 5757591"/>
              <a:gd name="connsiteX89" fmla="*/ 8487798 w 8636594"/>
              <a:gd name="connsiteY89" fmla="*/ 126233 h 5757591"/>
              <a:gd name="connsiteX90" fmla="*/ 8524489 w 8636594"/>
              <a:gd name="connsiteY90" fmla="*/ 94075 h 5757591"/>
              <a:gd name="connsiteX91" fmla="*/ 8561515 w 8636594"/>
              <a:gd name="connsiteY91" fmla="*/ 62312 h 5757591"/>
              <a:gd name="connsiteX92" fmla="*/ 8598881 w 8636594"/>
              <a:gd name="connsiteY92" fmla="*/ 30951 h 5757591"/>
              <a:gd name="connsiteX93" fmla="*/ 8636594 w 8636594"/>
              <a:gd name="connsiteY93" fmla="*/ 0 h 5757591"/>
              <a:gd name="connsiteX0" fmla="*/ 8636594 w 8636594"/>
              <a:gd name="connsiteY0" fmla="*/ 0 h 5730912"/>
              <a:gd name="connsiteX1" fmla="*/ 5293 w 8636594"/>
              <a:gd name="connsiteY1" fmla="*/ 0 h 5730912"/>
              <a:gd name="connsiteX2" fmla="*/ 0 w 8636594"/>
              <a:gd name="connsiteY2" fmla="*/ 5587843 h 5730912"/>
              <a:gd name="connsiteX3" fmla="*/ 4254129 w 8636594"/>
              <a:gd name="connsiteY3" fmla="*/ 5730912 h 5730912"/>
              <a:gd name="connsiteX4" fmla="*/ 4289081 w 8636594"/>
              <a:gd name="connsiteY4" fmla="*/ 5703955 h 5730912"/>
              <a:gd name="connsiteX5" fmla="*/ 4323654 w 8636594"/>
              <a:gd name="connsiteY5" fmla="*/ 5676722 h 5730912"/>
              <a:gd name="connsiteX6" fmla="*/ 4357854 w 8636594"/>
              <a:gd name="connsiteY6" fmla="*/ 5649218 h 5730912"/>
              <a:gd name="connsiteX7" fmla="*/ 4391688 w 8636594"/>
              <a:gd name="connsiteY7" fmla="*/ 5621446 h 5730912"/>
              <a:gd name="connsiteX8" fmla="*/ 4425162 w 8636594"/>
              <a:gd name="connsiteY8" fmla="*/ 5593409 h 5730912"/>
              <a:gd name="connsiteX9" fmla="*/ 4458281 w 8636594"/>
              <a:gd name="connsiteY9" fmla="*/ 5565111 h 5730912"/>
              <a:gd name="connsiteX10" fmla="*/ 4491053 w 8636594"/>
              <a:gd name="connsiteY10" fmla="*/ 5536556 h 5730912"/>
              <a:gd name="connsiteX11" fmla="*/ 4523484 w 8636594"/>
              <a:gd name="connsiteY11" fmla="*/ 5507747 h 5730912"/>
              <a:gd name="connsiteX12" fmla="*/ 4555580 w 8636594"/>
              <a:gd name="connsiteY12" fmla="*/ 5478687 h 5730912"/>
              <a:gd name="connsiteX13" fmla="*/ 4587347 w 8636594"/>
              <a:gd name="connsiteY13" fmla="*/ 5449380 h 5730912"/>
              <a:gd name="connsiteX14" fmla="*/ 4618793 w 8636594"/>
              <a:gd name="connsiteY14" fmla="*/ 5419830 h 5730912"/>
              <a:gd name="connsiteX15" fmla="*/ 4649922 w 8636594"/>
              <a:gd name="connsiteY15" fmla="*/ 5390040 h 5730912"/>
              <a:gd name="connsiteX16" fmla="*/ 4680742 w 8636594"/>
              <a:gd name="connsiteY16" fmla="*/ 5360014 h 5730912"/>
              <a:gd name="connsiteX17" fmla="*/ 4711259 w 8636594"/>
              <a:gd name="connsiteY17" fmla="*/ 5329755 h 5730912"/>
              <a:gd name="connsiteX18" fmla="*/ 4741478 w 8636594"/>
              <a:gd name="connsiteY18" fmla="*/ 5299266 h 5730912"/>
              <a:gd name="connsiteX19" fmla="*/ 4771408 w 8636594"/>
              <a:gd name="connsiteY19" fmla="*/ 5268551 h 5730912"/>
              <a:gd name="connsiteX20" fmla="*/ 4801053 w 8636594"/>
              <a:gd name="connsiteY20" fmla="*/ 5237614 h 5730912"/>
              <a:gd name="connsiteX21" fmla="*/ 4830420 w 8636594"/>
              <a:gd name="connsiteY21" fmla="*/ 5206458 h 5730912"/>
              <a:gd name="connsiteX22" fmla="*/ 4859516 w 8636594"/>
              <a:gd name="connsiteY22" fmla="*/ 5175087 h 5730912"/>
              <a:gd name="connsiteX23" fmla="*/ 4888347 w 8636594"/>
              <a:gd name="connsiteY23" fmla="*/ 5143504 h 5730912"/>
              <a:gd name="connsiteX24" fmla="*/ 4916919 w 8636594"/>
              <a:gd name="connsiteY24" fmla="*/ 5111713 h 5730912"/>
              <a:gd name="connsiteX25" fmla="*/ 4945238 w 8636594"/>
              <a:gd name="connsiteY25" fmla="*/ 5079717 h 5730912"/>
              <a:gd name="connsiteX26" fmla="*/ 4973311 w 8636594"/>
              <a:gd name="connsiteY26" fmla="*/ 5047519 h 5730912"/>
              <a:gd name="connsiteX27" fmla="*/ 5001145 w 8636594"/>
              <a:gd name="connsiteY27" fmla="*/ 5015124 h 5730912"/>
              <a:gd name="connsiteX28" fmla="*/ 5028745 w 8636594"/>
              <a:gd name="connsiteY28" fmla="*/ 4982535 h 5730912"/>
              <a:gd name="connsiteX29" fmla="*/ 5056117 w 8636594"/>
              <a:gd name="connsiteY29" fmla="*/ 4949755 h 5730912"/>
              <a:gd name="connsiteX30" fmla="*/ 5083269 w 8636594"/>
              <a:gd name="connsiteY30" fmla="*/ 4916787 h 5730912"/>
              <a:gd name="connsiteX31" fmla="*/ 5110207 w 8636594"/>
              <a:gd name="connsiteY31" fmla="*/ 4883636 h 5730912"/>
              <a:gd name="connsiteX32" fmla="*/ 5136937 w 8636594"/>
              <a:gd name="connsiteY32" fmla="*/ 4850305 h 5730912"/>
              <a:gd name="connsiteX33" fmla="*/ 5163464 w 8636594"/>
              <a:gd name="connsiteY33" fmla="*/ 4816797 h 5730912"/>
              <a:gd name="connsiteX34" fmla="*/ 5215940 w 8636594"/>
              <a:gd name="connsiteY34" fmla="*/ 4749265 h 5730912"/>
              <a:gd name="connsiteX35" fmla="*/ 5267684 w 8636594"/>
              <a:gd name="connsiteY35" fmla="*/ 4681068 h 5730912"/>
              <a:gd name="connsiteX36" fmla="*/ 5318748 w 8636594"/>
              <a:gd name="connsiteY36" fmla="*/ 4612234 h 5730912"/>
              <a:gd name="connsiteX37" fmla="*/ 5369182 w 8636594"/>
              <a:gd name="connsiteY37" fmla="*/ 4542793 h 5730912"/>
              <a:gd name="connsiteX38" fmla="*/ 5419038 w 8636594"/>
              <a:gd name="connsiteY38" fmla="*/ 4472771 h 5730912"/>
              <a:gd name="connsiteX39" fmla="*/ 5468365 w 8636594"/>
              <a:gd name="connsiteY39" fmla="*/ 4402196 h 5730912"/>
              <a:gd name="connsiteX40" fmla="*/ 5517215 w 8636594"/>
              <a:gd name="connsiteY40" fmla="*/ 4331098 h 5730912"/>
              <a:gd name="connsiteX41" fmla="*/ 5565637 w 8636594"/>
              <a:gd name="connsiteY41" fmla="*/ 4259503 h 5730912"/>
              <a:gd name="connsiteX42" fmla="*/ 5613684 w 8636594"/>
              <a:gd name="connsiteY42" fmla="*/ 4187441 h 5730912"/>
              <a:gd name="connsiteX43" fmla="*/ 5685160 w 8636594"/>
              <a:gd name="connsiteY43" fmla="*/ 4078531 h 5730912"/>
              <a:gd name="connsiteX44" fmla="*/ 5756074 w 8636594"/>
              <a:gd name="connsiteY44" fmla="*/ 3968727 h 5730912"/>
              <a:gd name="connsiteX45" fmla="*/ 5873483 w 8636594"/>
              <a:gd name="connsiteY45" fmla="*/ 3783989 h 5730912"/>
              <a:gd name="connsiteX46" fmla="*/ 6203209 w 8636594"/>
              <a:gd name="connsiteY46" fmla="*/ 3258640 h 5730912"/>
              <a:gd name="connsiteX47" fmla="*/ 6299430 w 8636594"/>
              <a:gd name="connsiteY47" fmla="*/ 3107321 h 5730912"/>
              <a:gd name="connsiteX48" fmla="*/ 6372650 w 8636594"/>
              <a:gd name="connsiteY48" fmla="*/ 2993735 h 5730912"/>
              <a:gd name="connsiteX49" fmla="*/ 6453197 w 8636594"/>
              <a:gd name="connsiteY49" fmla="*/ 2869788 h 5730912"/>
              <a:gd name="connsiteX50" fmla="*/ 6564167 w 8636594"/>
              <a:gd name="connsiteY50" fmla="*/ 2696807 h 5730912"/>
              <a:gd name="connsiteX51" fmla="*/ 6976233 w 8636594"/>
              <a:gd name="connsiteY51" fmla="*/ 2045274 h 5730912"/>
              <a:gd name="connsiteX52" fmla="*/ 7086755 w 8636594"/>
              <a:gd name="connsiteY52" fmla="*/ 1872743 h 5730912"/>
              <a:gd name="connsiteX53" fmla="*/ 7170279 w 8636594"/>
              <a:gd name="connsiteY53" fmla="*/ 1744202 h 5730912"/>
              <a:gd name="connsiteX54" fmla="*/ 7226351 w 8636594"/>
              <a:gd name="connsiteY54" fmla="*/ 1659017 h 5730912"/>
              <a:gd name="connsiteX55" fmla="*/ 7282789 w 8636594"/>
              <a:gd name="connsiteY55" fmla="*/ 1574303 h 5730912"/>
              <a:gd name="connsiteX56" fmla="*/ 7339643 w 8636594"/>
              <a:gd name="connsiteY56" fmla="*/ 1490113 h 5730912"/>
              <a:gd name="connsiteX57" fmla="*/ 7396957 w 8636594"/>
              <a:gd name="connsiteY57" fmla="*/ 1406503 h 5730912"/>
              <a:gd name="connsiteX58" fmla="*/ 7454781 w 8636594"/>
              <a:gd name="connsiteY58" fmla="*/ 1323526 h 5730912"/>
              <a:gd name="connsiteX59" fmla="*/ 7513161 w 8636594"/>
              <a:gd name="connsiteY59" fmla="*/ 1241237 h 5730912"/>
              <a:gd name="connsiteX60" fmla="*/ 7572144 w 8636594"/>
              <a:gd name="connsiteY60" fmla="*/ 1159689 h 5730912"/>
              <a:gd name="connsiteX61" fmla="*/ 7601877 w 8636594"/>
              <a:gd name="connsiteY61" fmla="*/ 1119210 h 5730912"/>
              <a:gd name="connsiteX62" fmla="*/ 7631779 w 8636594"/>
              <a:gd name="connsiteY62" fmla="*/ 1078937 h 5730912"/>
              <a:gd name="connsiteX63" fmla="*/ 7661855 w 8636594"/>
              <a:gd name="connsiteY63" fmla="*/ 1038876 h 5730912"/>
              <a:gd name="connsiteX64" fmla="*/ 7692111 w 8636594"/>
              <a:gd name="connsiteY64" fmla="*/ 999035 h 5730912"/>
              <a:gd name="connsiteX65" fmla="*/ 7722554 w 8636594"/>
              <a:gd name="connsiteY65" fmla="*/ 959419 h 5730912"/>
              <a:gd name="connsiteX66" fmla="*/ 7753190 w 8636594"/>
              <a:gd name="connsiteY66" fmla="*/ 920037 h 5730912"/>
              <a:gd name="connsiteX67" fmla="*/ 7784023 w 8636594"/>
              <a:gd name="connsiteY67" fmla="*/ 880894 h 5730912"/>
              <a:gd name="connsiteX68" fmla="*/ 7815061 w 8636594"/>
              <a:gd name="connsiteY68" fmla="*/ 841997 h 5730912"/>
              <a:gd name="connsiteX69" fmla="*/ 7846308 w 8636594"/>
              <a:gd name="connsiteY69" fmla="*/ 803354 h 5730912"/>
              <a:gd name="connsiteX70" fmla="*/ 7877772 w 8636594"/>
              <a:gd name="connsiteY70" fmla="*/ 764970 h 5730912"/>
              <a:gd name="connsiteX71" fmla="*/ 7909458 w 8636594"/>
              <a:gd name="connsiteY71" fmla="*/ 726853 h 5730912"/>
              <a:gd name="connsiteX72" fmla="*/ 7941371 w 8636594"/>
              <a:gd name="connsiteY72" fmla="*/ 689010 h 5730912"/>
              <a:gd name="connsiteX73" fmla="*/ 7973518 w 8636594"/>
              <a:gd name="connsiteY73" fmla="*/ 651447 h 5730912"/>
              <a:gd name="connsiteX74" fmla="*/ 8005905 w 8636594"/>
              <a:gd name="connsiteY74" fmla="*/ 614171 h 5730912"/>
              <a:gd name="connsiteX75" fmla="*/ 8038538 w 8636594"/>
              <a:gd name="connsiteY75" fmla="*/ 577189 h 5730912"/>
              <a:gd name="connsiteX76" fmla="*/ 8071421 w 8636594"/>
              <a:gd name="connsiteY76" fmla="*/ 540507 h 5730912"/>
              <a:gd name="connsiteX77" fmla="*/ 8104563 w 8636594"/>
              <a:gd name="connsiteY77" fmla="*/ 504132 h 5730912"/>
              <a:gd name="connsiteX78" fmla="*/ 8137967 w 8636594"/>
              <a:gd name="connsiteY78" fmla="*/ 468072 h 5730912"/>
              <a:gd name="connsiteX79" fmla="*/ 8171641 w 8636594"/>
              <a:gd name="connsiteY79" fmla="*/ 432332 h 5730912"/>
              <a:gd name="connsiteX80" fmla="*/ 8205590 w 8636594"/>
              <a:gd name="connsiteY80" fmla="*/ 396920 h 5730912"/>
              <a:gd name="connsiteX81" fmla="*/ 8239820 w 8636594"/>
              <a:gd name="connsiteY81" fmla="*/ 361843 h 5730912"/>
              <a:gd name="connsiteX82" fmla="*/ 8274337 w 8636594"/>
              <a:gd name="connsiteY82" fmla="*/ 327107 h 5730912"/>
              <a:gd name="connsiteX83" fmla="*/ 8309147 w 8636594"/>
              <a:gd name="connsiteY83" fmla="*/ 292718 h 5730912"/>
              <a:gd name="connsiteX84" fmla="*/ 8344256 w 8636594"/>
              <a:gd name="connsiteY84" fmla="*/ 258685 h 5730912"/>
              <a:gd name="connsiteX85" fmla="*/ 8379669 w 8636594"/>
              <a:gd name="connsiteY85" fmla="*/ 225013 h 5730912"/>
              <a:gd name="connsiteX86" fmla="*/ 8415394 w 8636594"/>
              <a:gd name="connsiteY86" fmla="*/ 191709 h 5730912"/>
              <a:gd name="connsiteX87" fmla="*/ 8451434 w 8636594"/>
              <a:gd name="connsiteY87" fmla="*/ 158780 h 5730912"/>
              <a:gd name="connsiteX88" fmla="*/ 8487798 w 8636594"/>
              <a:gd name="connsiteY88" fmla="*/ 126233 h 5730912"/>
              <a:gd name="connsiteX89" fmla="*/ 8524489 w 8636594"/>
              <a:gd name="connsiteY89" fmla="*/ 94075 h 5730912"/>
              <a:gd name="connsiteX90" fmla="*/ 8561515 w 8636594"/>
              <a:gd name="connsiteY90" fmla="*/ 62312 h 5730912"/>
              <a:gd name="connsiteX91" fmla="*/ 8598881 w 8636594"/>
              <a:gd name="connsiteY91" fmla="*/ 30951 h 5730912"/>
              <a:gd name="connsiteX92" fmla="*/ 8636594 w 8636594"/>
              <a:gd name="connsiteY92" fmla="*/ 0 h 5730912"/>
              <a:gd name="connsiteX0" fmla="*/ 8636594 w 8636594"/>
              <a:gd name="connsiteY0" fmla="*/ 0 h 5703955"/>
              <a:gd name="connsiteX1" fmla="*/ 5293 w 8636594"/>
              <a:gd name="connsiteY1" fmla="*/ 0 h 5703955"/>
              <a:gd name="connsiteX2" fmla="*/ 0 w 8636594"/>
              <a:gd name="connsiteY2" fmla="*/ 5587843 h 5703955"/>
              <a:gd name="connsiteX3" fmla="*/ 4289081 w 8636594"/>
              <a:gd name="connsiteY3" fmla="*/ 5703955 h 5703955"/>
              <a:gd name="connsiteX4" fmla="*/ 4323654 w 8636594"/>
              <a:gd name="connsiteY4" fmla="*/ 5676722 h 5703955"/>
              <a:gd name="connsiteX5" fmla="*/ 4357854 w 8636594"/>
              <a:gd name="connsiteY5" fmla="*/ 5649218 h 5703955"/>
              <a:gd name="connsiteX6" fmla="*/ 4391688 w 8636594"/>
              <a:gd name="connsiteY6" fmla="*/ 5621446 h 5703955"/>
              <a:gd name="connsiteX7" fmla="*/ 4425162 w 8636594"/>
              <a:gd name="connsiteY7" fmla="*/ 5593409 h 5703955"/>
              <a:gd name="connsiteX8" fmla="*/ 4458281 w 8636594"/>
              <a:gd name="connsiteY8" fmla="*/ 5565111 h 5703955"/>
              <a:gd name="connsiteX9" fmla="*/ 4491053 w 8636594"/>
              <a:gd name="connsiteY9" fmla="*/ 5536556 h 5703955"/>
              <a:gd name="connsiteX10" fmla="*/ 4523484 w 8636594"/>
              <a:gd name="connsiteY10" fmla="*/ 5507747 h 5703955"/>
              <a:gd name="connsiteX11" fmla="*/ 4555580 w 8636594"/>
              <a:gd name="connsiteY11" fmla="*/ 5478687 h 5703955"/>
              <a:gd name="connsiteX12" fmla="*/ 4587347 w 8636594"/>
              <a:gd name="connsiteY12" fmla="*/ 5449380 h 5703955"/>
              <a:gd name="connsiteX13" fmla="*/ 4618793 w 8636594"/>
              <a:gd name="connsiteY13" fmla="*/ 5419830 h 5703955"/>
              <a:gd name="connsiteX14" fmla="*/ 4649922 w 8636594"/>
              <a:gd name="connsiteY14" fmla="*/ 5390040 h 5703955"/>
              <a:gd name="connsiteX15" fmla="*/ 4680742 w 8636594"/>
              <a:gd name="connsiteY15" fmla="*/ 5360014 h 5703955"/>
              <a:gd name="connsiteX16" fmla="*/ 4711259 w 8636594"/>
              <a:gd name="connsiteY16" fmla="*/ 5329755 h 5703955"/>
              <a:gd name="connsiteX17" fmla="*/ 4741478 w 8636594"/>
              <a:gd name="connsiteY17" fmla="*/ 5299266 h 5703955"/>
              <a:gd name="connsiteX18" fmla="*/ 4771408 w 8636594"/>
              <a:gd name="connsiteY18" fmla="*/ 5268551 h 5703955"/>
              <a:gd name="connsiteX19" fmla="*/ 4801053 w 8636594"/>
              <a:gd name="connsiteY19" fmla="*/ 5237614 h 5703955"/>
              <a:gd name="connsiteX20" fmla="*/ 4830420 w 8636594"/>
              <a:gd name="connsiteY20" fmla="*/ 5206458 h 5703955"/>
              <a:gd name="connsiteX21" fmla="*/ 4859516 w 8636594"/>
              <a:gd name="connsiteY21" fmla="*/ 5175087 h 5703955"/>
              <a:gd name="connsiteX22" fmla="*/ 4888347 w 8636594"/>
              <a:gd name="connsiteY22" fmla="*/ 5143504 h 5703955"/>
              <a:gd name="connsiteX23" fmla="*/ 4916919 w 8636594"/>
              <a:gd name="connsiteY23" fmla="*/ 5111713 h 5703955"/>
              <a:gd name="connsiteX24" fmla="*/ 4945238 w 8636594"/>
              <a:gd name="connsiteY24" fmla="*/ 5079717 h 5703955"/>
              <a:gd name="connsiteX25" fmla="*/ 4973311 w 8636594"/>
              <a:gd name="connsiteY25" fmla="*/ 5047519 h 5703955"/>
              <a:gd name="connsiteX26" fmla="*/ 5001145 w 8636594"/>
              <a:gd name="connsiteY26" fmla="*/ 5015124 h 5703955"/>
              <a:gd name="connsiteX27" fmla="*/ 5028745 w 8636594"/>
              <a:gd name="connsiteY27" fmla="*/ 4982535 h 5703955"/>
              <a:gd name="connsiteX28" fmla="*/ 5056117 w 8636594"/>
              <a:gd name="connsiteY28" fmla="*/ 4949755 h 5703955"/>
              <a:gd name="connsiteX29" fmla="*/ 5083269 w 8636594"/>
              <a:gd name="connsiteY29" fmla="*/ 4916787 h 5703955"/>
              <a:gd name="connsiteX30" fmla="*/ 5110207 w 8636594"/>
              <a:gd name="connsiteY30" fmla="*/ 4883636 h 5703955"/>
              <a:gd name="connsiteX31" fmla="*/ 5136937 w 8636594"/>
              <a:gd name="connsiteY31" fmla="*/ 4850305 h 5703955"/>
              <a:gd name="connsiteX32" fmla="*/ 5163464 w 8636594"/>
              <a:gd name="connsiteY32" fmla="*/ 4816797 h 5703955"/>
              <a:gd name="connsiteX33" fmla="*/ 5215940 w 8636594"/>
              <a:gd name="connsiteY33" fmla="*/ 4749265 h 5703955"/>
              <a:gd name="connsiteX34" fmla="*/ 5267684 w 8636594"/>
              <a:gd name="connsiteY34" fmla="*/ 4681068 h 5703955"/>
              <a:gd name="connsiteX35" fmla="*/ 5318748 w 8636594"/>
              <a:gd name="connsiteY35" fmla="*/ 4612234 h 5703955"/>
              <a:gd name="connsiteX36" fmla="*/ 5369182 w 8636594"/>
              <a:gd name="connsiteY36" fmla="*/ 4542793 h 5703955"/>
              <a:gd name="connsiteX37" fmla="*/ 5419038 w 8636594"/>
              <a:gd name="connsiteY37" fmla="*/ 4472771 h 5703955"/>
              <a:gd name="connsiteX38" fmla="*/ 5468365 w 8636594"/>
              <a:gd name="connsiteY38" fmla="*/ 4402196 h 5703955"/>
              <a:gd name="connsiteX39" fmla="*/ 5517215 w 8636594"/>
              <a:gd name="connsiteY39" fmla="*/ 4331098 h 5703955"/>
              <a:gd name="connsiteX40" fmla="*/ 5565637 w 8636594"/>
              <a:gd name="connsiteY40" fmla="*/ 4259503 h 5703955"/>
              <a:gd name="connsiteX41" fmla="*/ 5613684 w 8636594"/>
              <a:gd name="connsiteY41" fmla="*/ 4187441 h 5703955"/>
              <a:gd name="connsiteX42" fmla="*/ 5685160 w 8636594"/>
              <a:gd name="connsiteY42" fmla="*/ 4078531 h 5703955"/>
              <a:gd name="connsiteX43" fmla="*/ 5756074 w 8636594"/>
              <a:gd name="connsiteY43" fmla="*/ 3968727 h 5703955"/>
              <a:gd name="connsiteX44" fmla="*/ 5873483 w 8636594"/>
              <a:gd name="connsiteY44" fmla="*/ 3783989 h 5703955"/>
              <a:gd name="connsiteX45" fmla="*/ 6203209 w 8636594"/>
              <a:gd name="connsiteY45" fmla="*/ 3258640 h 5703955"/>
              <a:gd name="connsiteX46" fmla="*/ 6299430 w 8636594"/>
              <a:gd name="connsiteY46" fmla="*/ 3107321 h 5703955"/>
              <a:gd name="connsiteX47" fmla="*/ 6372650 w 8636594"/>
              <a:gd name="connsiteY47" fmla="*/ 2993735 h 5703955"/>
              <a:gd name="connsiteX48" fmla="*/ 6453197 w 8636594"/>
              <a:gd name="connsiteY48" fmla="*/ 2869788 h 5703955"/>
              <a:gd name="connsiteX49" fmla="*/ 6564167 w 8636594"/>
              <a:gd name="connsiteY49" fmla="*/ 2696807 h 5703955"/>
              <a:gd name="connsiteX50" fmla="*/ 6976233 w 8636594"/>
              <a:gd name="connsiteY50" fmla="*/ 2045274 h 5703955"/>
              <a:gd name="connsiteX51" fmla="*/ 7086755 w 8636594"/>
              <a:gd name="connsiteY51" fmla="*/ 1872743 h 5703955"/>
              <a:gd name="connsiteX52" fmla="*/ 7170279 w 8636594"/>
              <a:gd name="connsiteY52" fmla="*/ 1744202 h 5703955"/>
              <a:gd name="connsiteX53" fmla="*/ 7226351 w 8636594"/>
              <a:gd name="connsiteY53" fmla="*/ 1659017 h 5703955"/>
              <a:gd name="connsiteX54" fmla="*/ 7282789 w 8636594"/>
              <a:gd name="connsiteY54" fmla="*/ 1574303 h 5703955"/>
              <a:gd name="connsiteX55" fmla="*/ 7339643 w 8636594"/>
              <a:gd name="connsiteY55" fmla="*/ 1490113 h 5703955"/>
              <a:gd name="connsiteX56" fmla="*/ 7396957 w 8636594"/>
              <a:gd name="connsiteY56" fmla="*/ 1406503 h 5703955"/>
              <a:gd name="connsiteX57" fmla="*/ 7454781 w 8636594"/>
              <a:gd name="connsiteY57" fmla="*/ 1323526 h 5703955"/>
              <a:gd name="connsiteX58" fmla="*/ 7513161 w 8636594"/>
              <a:gd name="connsiteY58" fmla="*/ 1241237 h 5703955"/>
              <a:gd name="connsiteX59" fmla="*/ 7572144 w 8636594"/>
              <a:gd name="connsiteY59" fmla="*/ 1159689 h 5703955"/>
              <a:gd name="connsiteX60" fmla="*/ 7601877 w 8636594"/>
              <a:gd name="connsiteY60" fmla="*/ 1119210 h 5703955"/>
              <a:gd name="connsiteX61" fmla="*/ 7631779 w 8636594"/>
              <a:gd name="connsiteY61" fmla="*/ 1078937 h 5703955"/>
              <a:gd name="connsiteX62" fmla="*/ 7661855 w 8636594"/>
              <a:gd name="connsiteY62" fmla="*/ 1038876 h 5703955"/>
              <a:gd name="connsiteX63" fmla="*/ 7692111 w 8636594"/>
              <a:gd name="connsiteY63" fmla="*/ 999035 h 5703955"/>
              <a:gd name="connsiteX64" fmla="*/ 7722554 w 8636594"/>
              <a:gd name="connsiteY64" fmla="*/ 959419 h 5703955"/>
              <a:gd name="connsiteX65" fmla="*/ 7753190 w 8636594"/>
              <a:gd name="connsiteY65" fmla="*/ 920037 h 5703955"/>
              <a:gd name="connsiteX66" fmla="*/ 7784023 w 8636594"/>
              <a:gd name="connsiteY66" fmla="*/ 880894 h 5703955"/>
              <a:gd name="connsiteX67" fmla="*/ 7815061 w 8636594"/>
              <a:gd name="connsiteY67" fmla="*/ 841997 h 5703955"/>
              <a:gd name="connsiteX68" fmla="*/ 7846308 w 8636594"/>
              <a:gd name="connsiteY68" fmla="*/ 803354 h 5703955"/>
              <a:gd name="connsiteX69" fmla="*/ 7877772 w 8636594"/>
              <a:gd name="connsiteY69" fmla="*/ 764970 h 5703955"/>
              <a:gd name="connsiteX70" fmla="*/ 7909458 w 8636594"/>
              <a:gd name="connsiteY70" fmla="*/ 726853 h 5703955"/>
              <a:gd name="connsiteX71" fmla="*/ 7941371 w 8636594"/>
              <a:gd name="connsiteY71" fmla="*/ 689010 h 5703955"/>
              <a:gd name="connsiteX72" fmla="*/ 7973518 w 8636594"/>
              <a:gd name="connsiteY72" fmla="*/ 651447 h 5703955"/>
              <a:gd name="connsiteX73" fmla="*/ 8005905 w 8636594"/>
              <a:gd name="connsiteY73" fmla="*/ 614171 h 5703955"/>
              <a:gd name="connsiteX74" fmla="*/ 8038538 w 8636594"/>
              <a:gd name="connsiteY74" fmla="*/ 577189 h 5703955"/>
              <a:gd name="connsiteX75" fmla="*/ 8071421 w 8636594"/>
              <a:gd name="connsiteY75" fmla="*/ 540507 h 5703955"/>
              <a:gd name="connsiteX76" fmla="*/ 8104563 w 8636594"/>
              <a:gd name="connsiteY76" fmla="*/ 504132 h 5703955"/>
              <a:gd name="connsiteX77" fmla="*/ 8137967 w 8636594"/>
              <a:gd name="connsiteY77" fmla="*/ 468072 h 5703955"/>
              <a:gd name="connsiteX78" fmla="*/ 8171641 w 8636594"/>
              <a:gd name="connsiteY78" fmla="*/ 432332 h 5703955"/>
              <a:gd name="connsiteX79" fmla="*/ 8205590 w 8636594"/>
              <a:gd name="connsiteY79" fmla="*/ 396920 h 5703955"/>
              <a:gd name="connsiteX80" fmla="*/ 8239820 w 8636594"/>
              <a:gd name="connsiteY80" fmla="*/ 361843 h 5703955"/>
              <a:gd name="connsiteX81" fmla="*/ 8274337 w 8636594"/>
              <a:gd name="connsiteY81" fmla="*/ 327107 h 5703955"/>
              <a:gd name="connsiteX82" fmla="*/ 8309147 w 8636594"/>
              <a:gd name="connsiteY82" fmla="*/ 292718 h 5703955"/>
              <a:gd name="connsiteX83" fmla="*/ 8344256 w 8636594"/>
              <a:gd name="connsiteY83" fmla="*/ 258685 h 5703955"/>
              <a:gd name="connsiteX84" fmla="*/ 8379669 w 8636594"/>
              <a:gd name="connsiteY84" fmla="*/ 225013 h 5703955"/>
              <a:gd name="connsiteX85" fmla="*/ 8415394 w 8636594"/>
              <a:gd name="connsiteY85" fmla="*/ 191709 h 5703955"/>
              <a:gd name="connsiteX86" fmla="*/ 8451434 w 8636594"/>
              <a:gd name="connsiteY86" fmla="*/ 158780 h 5703955"/>
              <a:gd name="connsiteX87" fmla="*/ 8487798 w 8636594"/>
              <a:gd name="connsiteY87" fmla="*/ 126233 h 5703955"/>
              <a:gd name="connsiteX88" fmla="*/ 8524489 w 8636594"/>
              <a:gd name="connsiteY88" fmla="*/ 94075 h 5703955"/>
              <a:gd name="connsiteX89" fmla="*/ 8561515 w 8636594"/>
              <a:gd name="connsiteY89" fmla="*/ 62312 h 5703955"/>
              <a:gd name="connsiteX90" fmla="*/ 8598881 w 8636594"/>
              <a:gd name="connsiteY90" fmla="*/ 30951 h 5703955"/>
              <a:gd name="connsiteX91" fmla="*/ 8636594 w 8636594"/>
              <a:gd name="connsiteY91" fmla="*/ 0 h 5703955"/>
              <a:gd name="connsiteX0" fmla="*/ 8636594 w 8636594"/>
              <a:gd name="connsiteY0" fmla="*/ 0 h 5676722"/>
              <a:gd name="connsiteX1" fmla="*/ 5293 w 8636594"/>
              <a:gd name="connsiteY1" fmla="*/ 0 h 5676722"/>
              <a:gd name="connsiteX2" fmla="*/ 0 w 8636594"/>
              <a:gd name="connsiteY2" fmla="*/ 5587843 h 5676722"/>
              <a:gd name="connsiteX3" fmla="*/ 4323654 w 8636594"/>
              <a:gd name="connsiteY3" fmla="*/ 5676722 h 5676722"/>
              <a:gd name="connsiteX4" fmla="*/ 4357854 w 8636594"/>
              <a:gd name="connsiteY4" fmla="*/ 5649218 h 5676722"/>
              <a:gd name="connsiteX5" fmla="*/ 4391688 w 8636594"/>
              <a:gd name="connsiteY5" fmla="*/ 5621446 h 5676722"/>
              <a:gd name="connsiteX6" fmla="*/ 4425162 w 8636594"/>
              <a:gd name="connsiteY6" fmla="*/ 5593409 h 5676722"/>
              <a:gd name="connsiteX7" fmla="*/ 4458281 w 8636594"/>
              <a:gd name="connsiteY7" fmla="*/ 5565111 h 5676722"/>
              <a:gd name="connsiteX8" fmla="*/ 4491053 w 8636594"/>
              <a:gd name="connsiteY8" fmla="*/ 5536556 h 5676722"/>
              <a:gd name="connsiteX9" fmla="*/ 4523484 w 8636594"/>
              <a:gd name="connsiteY9" fmla="*/ 5507747 h 5676722"/>
              <a:gd name="connsiteX10" fmla="*/ 4555580 w 8636594"/>
              <a:gd name="connsiteY10" fmla="*/ 5478687 h 5676722"/>
              <a:gd name="connsiteX11" fmla="*/ 4587347 w 8636594"/>
              <a:gd name="connsiteY11" fmla="*/ 5449380 h 5676722"/>
              <a:gd name="connsiteX12" fmla="*/ 4618793 w 8636594"/>
              <a:gd name="connsiteY12" fmla="*/ 5419830 h 5676722"/>
              <a:gd name="connsiteX13" fmla="*/ 4649922 w 8636594"/>
              <a:gd name="connsiteY13" fmla="*/ 5390040 h 5676722"/>
              <a:gd name="connsiteX14" fmla="*/ 4680742 w 8636594"/>
              <a:gd name="connsiteY14" fmla="*/ 5360014 h 5676722"/>
              <a:gd name="connsiteX15" fmla="*/ 4711259 w 8636594"/>
              <a:gd name="connsiteY15" fmla="*/ 5329755 h 5676722"/>
              <a:gd name="connsiteX16" fmla="*/ 4741478 w 8636594"/>
              <a:gd name="connsiteY16" fmla="*/ 5299266 h 5676722"/>
              <a:gd name="connsiteX17" fmla="*/ 4771408 w 8636594"/>
              <a:gd name="connsiteY17" fmla="*/ 5268551 h 5676722"/>
              <a:gd name="connsiteX18" fmla="*/ 4801053 w 8636594"/>
              <a:gd name="connsiteY18" fmla="*/ 5237614 h 5676722"/>
              <a:gd name="connsiteX19" fmla="*/ 4830420 w 8636594"/>
              <a:gd name="connsiteY19" fmla="*/ 5206458 h 5676722"/>
              <a:gd name="connsiteX20" fmla="*/ 4859516 w 8636594"/>
              <a:gd name="connsiteY20" fmla="*/ 5175087 h 5676722"/>
              <a:gd name="connsiteX21" fmla="*/ 4888347 w 8636594"/>
              <a:gd name="connsiteY21" fmla="*/ 5143504 h 5676722"/>
              <a:gd name="connsiteX22" fmla="*/ 4916919 w 8636594"/>
              <a:gd name="connsiteY22" fmla="*/ 5111713 h 5676722"/>
              <a:gd name="connsiteX23" fmla="*/ 4945238 w 8636594"/>
              <a:gd name="connsiteY23" fmla="*/ 5079717 h 5676722"/>
              <a:gd name="connsiteX24" fmla="*/ 4973311 w 8636594"/>
              <a:gd name="connsiteY24" fmla="*/ 5047519 h 5676722"/>
              <a:gd name="connsiteX25" fmla="*/ 5001145 w 8636594"/>
              <a:gd name="connsiteY25" fmla="*/ 5015124 h 5676722"/>
              <a:gd name="connsiteX26" fmla="*/ 5028745 w 8636594"/>
              <a:gd name="connsiteY26" fmla="*/ 4982535 h 5676722"/>
              <a:gd name="connsiteX27" fmla="*/ 5056117 w 8636594"/>
              <a:gd name="connsiteY27" fmla="*/ 4949755 h 5676722"/>
              <a:gd name="connsiteX28" fmla="*/ 5083269 w 8636594"/>
              <a:gd name="connsiteY28" fmla="*/ 4916787 h 5676722"/>
              <a:gd name="connsiteX29" fmla="*/ 5110207 w 8636594"/>
              <a:gd name="connsiteY29" fmla="*/ 4883636 h 5676722"/>
              <a:gd name="connsiteX30" fmla="*/ 5136937 w 8636594"/>
              <a:gd name="connsiteY30" fmla="*/ 4850305 h 5676722"/>
              <a:gd name="connsiteX31" fmla="*/ 5163464 w 8636594"/>
              <a:gd name="connsiteY31" fmla="*/ 4816797 h 5676722"/>
              <a:gd name="connsiteX32" fmla="*/ 5215940 w 8636594"/>
              <a:gd name="connsiteY32" fmla="*/ 4749265 h 5676722"/>
              <a:gd name="connsiteX33" fmla="*/ 5267684 w 8636594"/>
              <a:gd name="connsiteY33" fmla="*/ 4681068 h 5676722"/>
              <a:gd name="connsiteX34" fmla="*/ 5318748 w 8636594"/>
              <a:gd name="connsiteY34" fmla="*/ 4612234 h 5676722"/>
              <a:gd name="connsiteX35" fmla="*/ 5369182 w 8636594"/>
              <a:gd name="connsiteY35" fmla="*/ 4542793 h 5676722"/>
              <a:gd name="connsiteX36" fmla="*/ 5419038 w 8636594"/>
              <a:gd name="connsiteY36" fmla="*/ 4472771 h 5676722"/>
              <a:gd name="connsiteX37" fmla="*/ 5468365 w 8636594"/>
              <a:gd name="connsiteY37" fmla="*/ 4402196 h 5676722"/>
              <a:gd name="connsiteX38" fmla="*/ 5517215 w 8636594"/>
              <a:gd name="connsiteY38" fmla="*/ 4331098 h 5676722"/>
              <a:gd name="connsiteX39" fmla="*/ 5565637 w 8636594"/>
              <a:gd name="connsiteY39" fmla="*/ 4259503 h 5676722"/>
              <a:gd name="connsiteX40" fmla="*/ 5613684 w 8636594"/>
              <a:gd name="connsiteY40" fmla="*/ 4187441 h 5676722"/>
              <a:gd name="connsiteX41" fmla="*/ 5685160 w 8636594"/>
              <a:gd name="connsiteY41" fmla="*/ 4078531 h 5676722"/>
              <a:gd name="connsiteX42" fmla="*/ 5756074 w 8636594"/>
              <a:gd name="connsiteY42" fmla="*/ 3968727 h 5676722"/>
              <a:gd name="connsiteX43" fmla="*/ 5873483 w 8636594"/>
              <a:gd name="connsiteY43" fmla="*/ 3783989 h 5676722"/>
              <a:gd name="connsiteX44" fmla="*/ 6203209 w 8636594"/>
              <a:gd name="connsiteY44" fmla="*/ 3258640 h 5676722"/>
              <a:gd name="connsiteX45" fmla="*/ 6299430 w 8636594"/>
              <a:gd name="connsiteY45" fmla="*/ 3107321 h 5676722"/>
              <a:gd name="connsiteX46" fmla="*/ 6372650 w 8636594"/>
              <a:gd name="connsiteY46" fmla="*/ 2993735 h 5676722"/>
              <a:gd name="connsiteX47" fmla="*/ 6453197 w 8636594"/>
              <a:gd name="connsiteY47" fmla="*/ 2869788 h 5676722"/>
              <a:gd name="connsiteX48" fmla="*/ 6564167 w 8636594"/>
              <a:gd name="connsiteY48" fmla="*/ 2696807 h 5676722"/>
              <a:gd name="connsiteX49" fmla="*/ 6976233 w 8636594"/>
              <a:gd name="connsiteY49" fmla="*/ 2045274 h 5676722"/>
              <a:gd name="connsiteX50" fmla="*/ 7086755 w 8636594"/>
              <a:gd name="connsiteY50" fmla="*/ 1872743 h 5676722"/>
              <a:gd name="connsiteX51" fmla="*/ 7170279 w 8636594"/>
              <a:gd name="connsiteY51" fmla="*/ 1744202 h 5676722"/>
              <a:gd name="connsiteX52" fmla="*/ 7226351 w 8636594"/>
              <a:gd name="connsiteY52" fmla="*/ 1659017 h 5676722"/>
              <a:gd name="connsiteX53" fmla="*/ 7282789 w 8636594"/>
              <a:gd name="connsiteY53" fmla="*/ 1574303 h 5676722"/>
              <a:gd name="connsiteX54" fmla="*/ 7339643 w 8636594"/>
              <a:gd name="connsiteY54" fmla="*/ 1490113 h 5676722"/>
              <a:gd name="connsiteX55" fmla="*/ 7396957 w 8636594"/>
              <a:gd name="connsiteY55" fmla="*/ 1406503 h 5676722"/>
              <a:gd name="connsiteX56" fmla="*/ 7454781 w 8636594"/>
              <a:gd name="connsiteY56" fmla="*/ 1323526 h 5676722"/>
              <a:gd name="connsiteX57" fmla="*/ 7513161 w 8636594"/>
              <a:gd name="connsiteY57" fmla="*/ 1241237 h 5676722"/>
              <a:gd name="connsiteX58" fmla="*/ 7572144 w 8636594"/>
              <a:gd name="connsiteY58" fmla="*/ 1159689 h 5676722"/>
              <a:gd name="connsiteX59" fmla="*/ 7601877 w 8636594"/>
              <a:gd name="connsiteY59" fmla="*/ 1119210 h 5676722"/>
              <a:gd name="connsiteX60" fmla="*/ 7631779 w 8636594"/>
              <a:gd name="connsiteY60" fmla="*/ 1078937 h 5676722"/>
              <a:gd name="connsiteX61" fmla="*/ 7661855 w 8636594"/>
              <a:gd name="connsiteY61" fmla="*/ 1038876 h 5676722"/>
              <a:gd name="connsiteX62" fmla="*/ 7692111 w 8636594"/>
              <a:gd name="connsiteY62" fmla="*/ 999035 h 5676722"/>
              <a:gd name="connsiteX63" fmla="*/ 7722554 w 8636594"/>
              <a:gd name="connsiteY63" fmla="*/ 959419 h 5676722"/>
              <a:gd name="connsiteX64" fmla="*/ 7753190 w 8636594"/>
              <a:gd name="connsiteY64" fmla="*/ 920037 h 5676722"/>
              <a:gd name="connsiteX65" fmla="*/ 7784023 w 8636594"/>
              <a:gd name="connsiteY65" fmla="*/ 880894 h 5676722"/>
              <a:gd name="connsiteX66" fmla="*/ 7815061 w 8636594"/>
              <a:gd name="connsiteY66" fmla="*/ 841997 h 5676722"/>
              <a:gd name="connsiteX67" fmla="*/ 7846308 w 8636594"/>
              <a:gd name="connsiteY67" fmla="*/ 803354 h 5676722"/>
              <a:gd name="connsiteX68" fmla="*/ 7877772 w 8636594"/>
              <a:gd name="connsiteY68" fmla="*/ 764970 h 5676722"/>
              <a:gd name="connsiteX69" fmla="*/ 7909458 w 8636594"/>
              <a:gd name="connsiteY69" fmla="*/ 726853 h 5676722"/>
              <a:gd name="connsiteX70" fmla="*/ 7941371 w 8636594"/>
              <a:gd name="connsiteY70" fmla="*/ 689010 h 5676722"/>
              <a:gd name="connsiteX71" fmla="*/ 7973518 w 8636594"/>
              <a:gd name="connsiteY71" fmla="*/ 651447 h 5676722"/>
              <a:gd name="connsiteX72" fmla="*/ 8005905 w 8636594"/>
              <a:gd name="connsiteY72" fmla="*/ 614171 h 5676722"/>
              <a:gd name="connsiteX73" fmla="*/ 8038538 w 8636594"/>
              <a:gd name="connsiteY73" fmla="*/ 577189 h 5676722"/>
              <a:gd name="connsiteX74" fmla="*/ 8071421 w 8636594"/>
              <a:gd name="connsiteY74" fmla="*/ 540507 h 5676722"/>
              <a:gd name="connsiteX75" fmla="*/ 8104563 w 8636594"/>
              <a:gd name="connsiteY75" fmla="*/ 504132 h 5676722"/>
              <a:gd name="connsiteX76" fmla="*/ 8137967 w 8636594"/>
              <a:gd name="connsiteY76" fmla="*/ 468072 h 5676722"/>
              <a:gd name="connsiteX77" fmla="*/ 8171641 w 8636594"/>
              <a:gd name="connsiteY77" fmla="*/ 432332 h 5676722"/>
              <a:gd name="connsiteX78" fmla="*/ 8205590 w 8636594"/>
              <a:gd name="connsiteY78" fmla="*/ 396920 h 5676722"/>
              <a:gd name="connsiteX79" fmla="*/ 8239820 w 8636594"/>
              <a:gd name="connsiteY79" fmla="*/ 361843 h 5676722"/>
              <a:gd name="connsiteX80" fmla="*/ 8274337 w 8636594"/>
              <a:gd name="connsiteY80" fmla="*/ 327107 h 5676722"/>
              <a:gd name="connsiteX81" fmla="*/ 8309147 w 8636594"/>
              <a:gd name="connsiteY81" fmla="*/ 292718 h 5676722"/>
              <a:gd name="connsiteX82" fmla="*/ 8344256 w 8636594"/>
              <a:gd name="connsiteY82" fmla="*/ 258685 h 5676722"/>
              <a:gd name="connsiteX83" fmla="*/ 8379669 w 8636594"/>
              <a:gd name="connsiteY83" fmla="*/ 225013 h 5676722"/>
              <a:gd name="connsiteX84" fmla="*/ 8415394 w 8636594"/>
              <a:gd name="connsiteY84" fmla="*/ 191709 h 5676722"/>
              <a:gd name="connsiteX85" fmla="*/ 8451434 w 8636594"/>
              <a:gd name="connsiteY85" fmla="*/ 158780 h 5676722"/>
              <a:gd name="connsiteX86" fmla="*/ 8487798 w 8636594"/>
              <a:gd name="connsiteY86" fmla="*/ 126233 h 5676722"/>
              <a:gd name="connsiteX87" fmla="*/ 8524489 w 8636594"/>
              <a:gd name="connsiteY87" fmla="*/ 94075 h 5676722"/>
              <a:gd name="connsiteX88" fmla="*/ 8561515 w 8636594"/>
              <a:gd name="connsiteY88" fmla="*/ 62312 h 5676722"/>
              <a:gd name="connsiteX89" fmla="*/ 8598881 w 8636594"/>
              <a:gd name="connsiteY89" fmla="*/ 30951 h 5676722"/>
              <a:gd name="connsiteX90" fmla="*/ 8636594 w 8636594"/>
              <a:gd name="connsiteY90" fmla="*/ 0 h 5676722"/>
              <a:gd name="connsiteX0" fmla="*/ 8636594 w 8636594"/>
              <a:gd name="connsiteY0" fmla="*/ 0 h 5649218"/>
              <a:gd name="connsiteX1" fmla="*/ 5293 w 8636594"/>
              <a:gd name="connsiteY1" fmla="*/ 0 h 5649218"/>
              <a:gd name="connsiteX2" fmla="*/ 0 w 8636594"/>
              <a:gd name="connsiteY2" fmla="*/ 5587843 h 5649218"/>
              <a:gd name="connsiteX3" fmla="*/ 4357854 w 8636594"/>
              <a:gd name="connsiteY3" fmla="*/ 5649218 h 5649218"/>
              <a:gd name="connsiteX4" fmla="*/ 4391688 w 8636594"/>
              <a:gd name="connsiteY4" fmla="*/ 5621446 h 5649218"/>
              <a:gd name="connsiteX5" fmla="*/ 4425162 w 8636594"/>
              <a:gd name="connsiteY5" fmla="*/ 5593409 h 5649218"/>
              <a:gd name="connsiteX6" fmla="*/ 4458281 w 8636594"/>
              <a:gd name="connsiteY6" fmla="*/ 5565111 h 5649218"/>
              <a:gd name="connsiteX7" fmla="*/ 4491053 w 8636594"/>
              <a:gd name="connsiteY7" fmla="*/ 5536556 h 5649218"/>
              <a:gd name="connsiteX8" fmla="*/ 4523484 w 8636594"/>
              <a:gd name="connsiteY8" fmla="*/ 5507747 h 5649218"/>
              <a:gd name="connsiteX9" fmla="*/ 4555580 w 8636594"/>
              <a:gd name="connsiteY9" fmla="*/ 5478687 h 5649218"/>
              <a:gd name="connsiteX10" fmla="*/ 4587347 w 8636594"/>
              <a:gd name="connsiteY10" fmla="*/ 5449380 h 5649218"/>
              <a:gd name="connsiteX11" fmla="*/ 4618793 w 8636594"/>
              <a:gd name="connsiteY11" fmla="*/ 5419830 h 5649218"/>
              <a:gd name="connsiteX12" fmla="*/ 4649922 w 8636594"/>
              <a:gd name="connsiteY12" fmla="*/ 5390040 h 5649218"/>
              <a:gd name="connsiteX13" fmla="*/ 4680742 w 8636594"/>
              <a:gd name="connsiteY13" fmla="*/ 5360014 h 5649218"/>
              <a:gd name="connsiteX14" fmla="*/ 4711259 w 8636594"/>
              <a:gd name="connsiteY14" fmla="*/ 5329755 h 5649218"/>
              <a:gd name="connsiteX15" fmla="*/ 4741478 w 8636594"/>
              <a:gd name="connsiteY15" fmla="*/ 5299266 h 5649218"/>
              <a:gd name="connsiteX16" fmla="*/ 4771408 w 8636594"/>
              <a:gd name="connsiteY16" fmla="*/ 5268551 h 5649218"/>
              <a:gd name="connsiteX17" fmla="*/ 4801053 w 8636594"/>
              <a:gd name="connsiteY17" fmla="*/ 5237614 h 5649218"/>
              <a:gd name="connsiteX18" fmla="*/ 4830420 w 8636594"/>
              <a:gd name="connsiteY18" fmla="*/ 5206458 h 5649218"/>
              <a:gd name="connsiteX19" fmla="*/ 4859516 w 8636594"/>
              <a:gd name="connsiteY19" fmla="*/ 5175087 h 5649218"/>
              <a:gd name="connsiteX20" fmla="*/ 4888347 w 8636594"/>
              <a:gd name="connsiteY20" fmla="*/ 5143504 h 5649218"/>
              <a:gd name="connsiteX21" fmla="*/ 4916919 w 8636594"/>
              <a:gd name="connsiteY21" fmla="*/ 5111713 h 5649218"/>
              <a:gd name="connsiteX22" fmla="*/ 4945238 w 8636594"/>
              <a:gd name="connsiteY22" fmla="*/ 5079717 h 5649218"/>
              <a:gd name="connsiteX23" fmla="*/ 4973311 w 8636594"/>
              <a:gd name="connsiteY23" fmla="*/ 5047519 h 5649218"/>
              <a:gd name="connsiteX24" fmla="*/ 5001145 w 8636594"/>
              <a:gd name="connsiteY24" fmla="*/ 5015124 h 5649218"/>
              <a:gd name="connsiteX25" fmla="*/ 5028745 w 8636594"/>
              <a:gd name="connsiteY25" fmla="*/ 4982535 h 5649218"/>
              <a:gd name="connsiteX26" fmla="*/ 5056117 w 8636594"/>
              <a:gd name="connsiteY26" fmla="*/ 4949755 h 5649218"/>
              <a:gd name="connsiteX27" fmla="*/ 5083269 w 8636594"/>
              <a:gd name="connsiteY27" fmla="*/ 4916787 h 5649218"/>
              <a:gd name="connsiteX28" fmla="*/ 5110207 w 8636594"/>
              <a:gd name="connsiteY28" fmla="*/ 4883636 h 5649218"/>
              <a:gd name="connsiteX29" fmla="*/ 5136937 w 8636594"/>
              <a:gd name="connsiteY29" fmla="*/ 4850305 h 5649218"/>
              <a:gd name="connsiteX30" fmla="*/ 5163464 w 8636594"/>
              <a:gd name="connsiteY30" fmla="*/ 4816797 h 5649218"/>
              <a:gd name="connsiteX31" fmla="*/ 5215940 w 8636594"/>
              <a:gd name="connsiteY31" fmla="*/ 4749265 h 5649218"/>
              <a:gd name="connsiteX32" fmla="*/ 5267684 w 8636594"/>
              <a:gd name="connsiteY32" fmla="*/ 4681068 h 5649218"/>
              <a:gd name="connsiteX33" fmla="*/ 5318748 w 8636594"/>
              <a:gd name="connsiteY33" fmla="*/ 4612234 h 5649218"/>
              <a:gd name="connsiteX34" fmla="*/ 5369182 w 8636594"/>
              <a:gd name="connsiteY34" fmla="*/ 4542793 h 5649218"/>
              <a:gd name="connsiteX35" fmla="*/ 5419038 w 8636594"/>
              <a:gd name="connsiteY35" fmla="*/ 4472771 h 5649218"/>
              <a:gd name="connsiteX36" fmla="*/ 5468365 w 8636594"/>
              <a:gd name="connsiteY36" fmla="*/ 4402196 h 5649218"/>
              <a:gd name="connsiteX37" fmla="*/ 5517215 w 8636594"/>
              <a:gd name="connsiteY37" fmla="*/ 4331098 h 5649218"/>
              <a:gd name="connsiteX38" fmla="*/ 5565637 w 8636594"/>
              <a:gd name="connsiteY38" fmla="*/ 4259503 h 5649218"/>
              <a:gd name="connsiteX39" fmla="*/ 5613684 w 8636594"/>
              <a:gd name="connsiteY39" fmla="*/ 4187441 h 5649218"/>
              <a:gd name="connsiteX40" fmla="*/ 5685160 w 8636594"/>
              <a:gd name="connsiteY40" fmla="*/ 4078531 h 5649218"/>
              <a:gd name="connsiteX41" fmla="*/ 5756074 w 8636594"/>
              <a:gd name="connsiteY41" fmla="*/ 3968727 h 5649218"/>
              <a:gd name="connsiteX42" fmla="*/ 5873483 w 8636594"/>
              <a:gd name="connsiteY42" fmla="*/ 3783989 h 5649218"/>
              <a:gd name="connsiteX43" fmla="*/ 6203209 w 8636594"/>
              <a:gd name="connsiteY43" fmla="*/ 3258640 h 5649218"/>
              <a:gd name="connsiteX44" fmla="*/ 6299430 w 8636594"/>
              <a:gd name="connsiteY44" fmla="*/ 3107321 h 5649218"/>
              <a:gd name="connsiteX45" fmla="*/ 6372650 w 8636594"/>
              <a:gd name="connsiteY45" fmla="*/ 2993735 h 5649218"/>
              <a:gd name="connsiteX46" fmla="*/ 6453197 w 8636594"/>
              <a:gd name="connsiteY46" fmla="*/ 2869788 h 5649218"/>
              <a:gd name="connsiteX47" fmla="*/ 6564167 w 8636594"/>
              <a:gd name="connsiteY47" fmla="*/ 2696807 h 5649218"/>
              <a:gd name="connsiteX48" fmla="*/ 6976233 w 8636594"/>
              <a:gd name="connsiteY48" fmla="*/ 2045274 h 5649218"/>
              <a:gd name="connsiteX49" fmla="*/ 7086755 w 8636594"/>
              <a:gd name="connsiteY49" fmla="*/ 1872743 h 5649218"/>
              <a:gd name="connsiteX50" fmla="*/ 7170279 w 8636594"/>
              <a:gd name="connsiteY50" fmla="*/ 1744202 h 5649218"/>
              <a:gd name="connsiteX51" fmla="*/ 7226351 w 8636594"/>
              <a:gd name="connsiteY51" fmla="*/ 1659017 h 5649218"/>
              <a:gd name="connsiteX52" fmla="*/ 7282789 w 8636594"/>
              <a:gd name="connsiteY52" fmla="*/ 1574303 h 5649218"/>
              <a:gd name="connsiteX53" fmla="*/ 7339643 w 8636594"/>
              <a:gd name="connsiteY53" fmla="*/ 1490113 h 5649218"/>
              <a:gd name="connsiteX54" fmla="*/ 7396957 w 8636594"/>
              <a:gd name="connsiteY54" fmla="*/ 1406503 h 5649218"/>
              <a:gd name="connsiteX55" fmla="*/ 7454781 w 8636594"/>
              <a:gd name="connsiteY55" fmla="*/ 1323526 h 5649218"/>
              <a:gd name="connsiteX56" fmla="*/ 7513161 w 8636594"/>
              <a:gd name="connsiteY56" fmla="*/ 1241237 h 5649218"/>
              <a:gd name="connsiteX57" fmla="*/ 7572144 w 8636594"/>
              <a:gd name="connsiteY57" fmla="*/ 1159689 h 5649218"/>
              <a:gd name="connsiteX58" fmla="*/ 7601877 w 8636594"/>
              <a:gd name="connsiteY58" fmla="*/ 1119210 h 5649218"/>
              <a:gd name="connsiteX59" fmla="*/ 7631779 w 8636594"/>
              <a:gd name="connsiteY59" fmla="*/ 1078937 h 5649218"/>
              <a:gd name="connsiteX60" fmla="*/ 7661855 w 8636594"/>
              <a:gd name="connsiteY60" fmla="*/ 1038876 h 5649218"/>
              <a:gd name="connsiteX61" fmla="*/ 7692111 w 8636594"/>
              <a:gd name="connsiteY61" fmla="*/ 999035 h 5649218"/>
              <a:gd name="connsiteX62" fmla="*/ 7722554 w 8636594"/>
              <a:gd name="connsiteY62" fmla="*/ 959419 h 5649218"/>
              <a:gd name="connsiteX63" fmla="*/ 7753190 w 8636594"/>
              <a:gd name="connsiteY63" fmla="*/ 920037 h 5649218"/>
              <a:gd name="connsiteX64" fmla="*/ 7784023 w 8636594"/>
              <a:gd name="connsiteY64" fmla="*/ 880894 h 5649218"/>
              <a:gd name="connsiteX65" fmla="*/ 7815061 w 8636594"/>
              <a:gd name="connsiteY65" fmla="*/ 841997 h 5649218"/>
              <a:gd name="connsiteX66" fmla="*/ 7846308 w 8636594"/>
              <a:gd name="connsiteY66" fmla="*/ 803354 h 5649218"/>
              <a:gd name="connsiteX67" fmla="*/ 7877772 w 8636594"/>
              <a:gd name="connsiteY67" fmla="*/ 764970 h 5649218"/>
              <a:gd name="connsiteX68" fmla="*/ 7909458 w 8636594"/>
              <a:gd name="connsiteY68" fmla="*/ 726853 h 5649218"/>
              <a:gd name="connsiteX69" fmla="*/ 7941371 w 8636594"/>
              <a:gd name="connsiteY69" fmla="*/ 689010 h 5649218"/>
              <a:gd name="connsiteX70" fmla="*/ 7973518 w 8636594"/>
              <a:gd name="connsiteY70" fmla="*/ 651447 h 5649218"/>
              <a:gd name="connsiteX71" fmla="*/ 8005905 w 8636594"/>
              <a:gd name="connsiteY71" fmla="*/ 614171 h 5649218"/>
              <a:gd name="connsiteX72" fmla="*/ 8038538 w 8636594"/>
              <a:gd name="connsiteY72" fmla="*/ 577189 h 5649218"/>
              <a:gd name="connsiteX73" fmla="*/ 8071421 w 8636594"/>
              <a:gd name="connsiteY73" fmla="*/ 540507 h 5649218"/>
              <a:gd name="connsiteX74" fmla="*/ 8104563 w 8636594"/>
              <a:gd name="connsiteY74" fmla="*/ 504132 h 5649218"/>
              <a:gd name="connsiteX75" fmla="*/ 8137967 w 8636594"/>
              <a:gd name="connsiteY75" fmla="*/ 468072 h 5649218"/>
              <a:gd name="connsiteX76" fmla="*/ 8171641 w 8636594"/>
              <a:gd name="connsiteY76" fmla="*/ 432332 h 5649218"/>
              <a:gd name="connsiteX77" fmla="*/ 8205590 w 8636594"/>
              <a:gd name="connsiteY77" fmla="*/ 396920 h 5649218"/>
              <a:gd name="connsiteX78" fmla="*/ 8239820 w 8636594"/>
              <a:gd name="connsiteY78" fmla="*/ 361843 h 5649218"/>
              <a:gd name="connsiteX79" fmla="*/ 8274337 w 8636594"/>
              <a:gd name="connsiteY79" fmla="*/ 327107 h 5649218"/>
              <a:gd name="connsiteX80" fmla="*/ 8309147 w 8636594"/>
              <a:gd name="connsiteY80" fmla="*/ 292718 h 5649218"/>
              <a:gd name="connsiteX81" fmla="*/ 8344256 w 8636594"/>
              <a:gd name="connsiteY81" fmla="*/ 258685 h 5649218"/>
              <a:gd name="connsiteX82" fmla="*/ 8379669 w 8636594"/>
              <a:gd name="connsiteY82" fmla="*/ 225013 h 5649218"/>
              <a:gd name="connsiteX83" fmla="*/ 8415394 w 8636594"/>
              <a:gd name="connsiteY83" fmla="*/ 191709 h 5649218"/>
              <a:gd name="connsiteX84" fmla="*/ 8451434 w 8636594"/>
              <a:gd name="connsiteY84" fmla="*/ 158780 h 5649218"/>
              <a:gd name="connsiteX85" fmla="*/ 8487798 w 8636594"/>
              <a:gd name="connsiteY85" fmla="*/ 126233 h 5649218"/>
              <a:gd name="connsiteX86" fmla="*/ 8524489 w 8636594"/>
              <a:gd name="connsiteY86" fmla="*/ 94075 h 5649218"/>
              <a:gd name="connsiteX87" fmla="*/ 8561515 w 8636594"/>
              <a:gd name="connsiteY87" fmla="*/ 62312 h 5649218"/>
              <a:gd name="connsiteX88" fmla="*/ 8598881 w 8636594"/>
              <a:gd name="connsiteY88" fmla="*/ 30951 h 5649218"/>
              <a:gd name="connsiteX89" fmla="*/ 8636594 w 8636594"/>
              <a:gd name="connsiteY89" fmla="*/ 0 h 5649218"/>
              <a:gd name="connsiteX0" fmla="*/ 8636594 w 8636594"/>
              <a:gd name="connsiteY0" fmla="*/ 0 h 5649218"/>
              <a:gd name="connsiteX1" fmla="*/ 5293 w 8636594"/>
              <a:gd name="connsiteY1" fmla="*/ 0 h 5649218"/>
              <a:gd name="connsiteX2" fmla="*/ 0 w 8636594"/>
              <a:gd name="connsiteY2" fmla="*/ 5587843 h 5649218"/>
              <a:gd name="connsiteX3" fmla="*/ 4357854 w 8636594"/>
              <a:gd name="connsiteY3" fmla="*/ 5649218 h 5649218"/>
              <a:gd name="connsiteX4" fmla="*/ 4425162 w 8636594"/>
              <a:gd name="connsiteY4" fmla="*/ 5593409 h 5649218"/>
              <a:gd name="connsiteX5" fmla="*/ 4458281 w 8636594"/>
              <a:gd name="connsiteY5" fmla="*/ 5565111 h 5649218"/>
              <a:gd name="connsiteX6" fmla="*/ 4491053 w 8636594"/>
              <a:gd name="connsiteY6" fmla="*/ 5536556 h 5649218"/>
              <a:gd name="connsiteX7" fmla="*/ 4523484 w 8636594"/>
              <a:gd name="connsiteY7" fmla="*/ 5507747 h 5649218"/>
              <a:gd name="connsiteX8" fmla="*/ 4555580 w 8636594"/>
              <a:gd name="connsiteY8" fmla="*/ 5478687 h 5649218"/>
              <a:gd name="connsiteX9" fmla="*/ 4587347 w 8636594"/>
              <a:gd name="connsiteY9" fmla="*/ 5449380 h 5649218"/>
              <a:gd name="connsiteX10" fmla="*/ 4618793 w 8636594"/>
              <a:gd name="connsiteY10" fmla="*/ 5419830 h 5649218"/>
              <a:gd name="connsiteX11" fmla="*/ 4649922 w 8636594"/>
              <a:gd name="connsiteY11" fmla="*/ 5390040 h 5649218"/>
              <a:gd name="connsiteX12" fmla="*/ 4680742 w 8636594"/>
              <a:gd name="connsiteY12" fmla="*/ 5360014 h 5649218"/>
              <a:gd name="connsiteX13" fmla="*/ 4711259 w 8636594"/>
              <a:gd name="connsiteY13" fmla="*/ 5329755 h 5649218"/>
              <a:gd name="connsiteX14" fmla="*/ 4741478 w 8636594"/>
              <a:gd name="connsiteY14" fmla="*/ 5299266 h 5649218"/>
              <a:gd name="connsiteX15" fmla="*/ 4771408 w 8636594"/>
              <a:gd name="connsiteY15" fmla="*/ 5268551 h 5649218"/>
              <a:gd name="connsiteX16" fmla="*/ 4801053 w 8636594"/>
              <a:gd name="connsiteY16" fmla="*/ 5237614 h 5649218"/>
              <a:gd name="connsiteX17" fmla="*/ 4830420 w 8636594"/>
              <a:gd name="connsiteY17" fmla="*/ 5206458 h 5649218"/>
              <a:gd name="connsiteX18" fmla="*/ 4859516 w 8636594"/>
              <a:gd name="connsiteY18" fmla="*/ 5175087 h 5649218"/>
              <a:gd name="connsiteX19" fmla="*/ 4888347 w 8636594"/>
              <a:gd name="connsiteY19" fmla="*/ 5143504 h 5649218"/>
              <a:gd name="connsiteX20" fmla="*/ 4916919 w 8636594"/>
              <a:gd name="connsiteY20" fmla="*/ 5111713 h 5649218"/>
              <a:gd name="connsiteX21" fmla="*/ 4945238 w 8636594"/>
              <a:gd name="connsiteY21" fmla="*/ 5079717 h 5649218"/>
              <a:gd name="connsiteX22" fmla="*/ 4973311 w 8636594"/>
              <a:gd name="connsiteY22" fmla="*/ 5047519 h 5649218"/>
              <a:gd name="connsiteX23" fmla="*/ 5001145 w 8636594"/>
              <a:gd name="connsiteY23" fmla="*/ 5015124 h 5649218"/>
              <a:gd name="connsiteX24" fmla="*/ 5028745 w 8636594"/>
              <a:gd name="connsiteY24" fmla="*/ 4982535 h 5649218"/>
              <a:gd name="connsiteX25" fmla="*/ 5056117 w 8636594"/>
              <a:gd name="connsiteY25" fmla="*/ 4949755 h 5649218"/>
              <a:gd name="connsiteX26" fmla="*/ 5083269 w 8636594"/>
              <a:gd name="connsiteY26" fmla="*/ 4916787 h 5649218"/>
              <a:gd name="connsiteX27" fmla="*/ 5110207 w 8636594"/>
              <a:gd name="connsiteY27" fmla="*/ 4883636 h 5649218"/>
              <a:gd name="connsiteX28" fmla="*/ 5136937 w 8636594"/>
              <a:gd name="connsiteY28" fmla="*/ 4850305 h 5649218"/>
              <a:gd name="connsiteX29" fmla="*/ 5163464 w 8636594"/>
              <a:gd name="connsiteY29" fmla="*/ 4816797 h 5649218"/>
              <a:gd name="connsiteX30" fmla="*/ 5215940 w 8636594"/>
              <a:gd name="connsiteY30" fmla="*/ 4749265 h 5649218"/>
              <a:gd name="connsiteX31" fmla="*/ 5267684 w 8636594"/>
              <a:gd name="connsiteY31" fmla="*/ 4681068 h 5649218"/>
              <a:gd name="connsiteX32" fmla="*/ 5318748 w 8636594"/>
              <a:gd name="connsiteY32" fmla="*/ 4612234 h 5649218"/>
              <a:gd name="connsiteX33" fmla="*/ 5369182 w 8636594"/>
              <a:gd name="connsiteY33" fmla="*/ 4542793 h 5649218"/>
              <a:gd name="connsiteX34" fmla="*/ 5419038 w 8636594"/>
              <a:gd name="connsiteY34" fmla="*/ 4472771 h 5649218"/>
              <a:gd name="connsiteX35" fmla="*/ 5468365 w 8636594"/>
              <a:gd name="connsiteY35" fmla="*/ 4402196 h 5649218"/>
              <a:gd name="connsiteX36" fmla="*/ 5517215 w 8636594"/>
              <a:gd name="connsiteY36" fmla="*/ 4331098 h 5649218"/>
              <a:gd name="connsiteX37" fmla="*/ 5565637 w 8636594"/>
              <a:gd name="connsiteY37" fmla="*/ 4259503 h 5649218"/>
              <a:gd name="connsiteX38" fmla="*/ 5613684 w 8636594"/>
              <a:gd name="connsiteY38" fmla="*/ 4187441 h 5649218"/>
              <a:gd name="connsiteX39" fmla="*/ 5685160 w 8636594"/>
              <a:gd name="connsiteY39" fmla="*/ 4078531 h 5649218"/>
              <a:gd name="connsiteX40" fmla="*/ 5756074 w 8636594"/>
              <a:gd name="connsiteY40" fmla="*/ 3968727 h 5649218"/>
              <a:gd name="connsiteX41" fmla="*/ 5873483 w 8636594"/>
              <a:gd name="connsiteY41" fmla="*/ 3783989 h 5649218"/>
              <a:gd name="connsiteX42" fmla="*/ 6203209 w 8636594"/>
              <a:gd name="connsiteY42" fmla="*/ 3258640 h 5649218"/>
              <a:gd name="connsiteX43" fmla="*/ 6299430 w 8636594"/>
              <a:gd name="connsiteY43" fmla="*/ 3107321 h 5649218"/>
              <a:gd name="connsiteX44" fmla="*/ 6372650 w 8636594"/>
              <a:gd name="connsiteY44" fmla="*/ 2993735 h 5649218"/>
              <a:gd name="connsiteX45" fmla="*/ 6453197 w 8636594"/>
              <a:gd name="connsiteY45" fmla="*/ 2869788 h 5649218"/>
              <a:gd name="connsiteX46" fmla="*/ 6564167 w 8636594"/>
              <a:gd name="connsiteY46" fmla="*/ 2696807 h 5649218"/>
              <a:gd name="connsiteX47" fmla="*/ 6976233 w 8636594"/>
              <a:gd name="connsiteY47" fmla="*/ 2045274 h 5649218"/>
              <a:gd name="connsiteX48" fmla="*/ 7086755 w 8636594"/>
              <a:gd name="connsiteY48" fmla="*/ 1872743 h 5649218"/>
              <a:gd name="connsiteX49" fmla="*/ 7170279 w 8636594"/>
              <a:gd name="connsiteY49" fmla="*/ 1744202 h 5649218"/>
              <a:gd name="connsiteX50" fmla="*/ 7226351 w 8636594"/>
              <a:gd name="connsiteY50" fmla="*/ 1659017 h 5649218"/>
              <a:gd name="connsiteX51" fmla="*/ 7282789 w 8636594"/>
              <a:gd name="connsiteY51" fmla="*/ 1574303 h 5649218"/>
              <a:gd name="connsiteX52" fmla="*/ 7339643 w 8636594"/>
              <a:gd name="connsiteY52" fmla="*/ 1490113 h 5649218"/>
              <a:gd name="connsiteX53" fmla="*/ 7396957 w 8636594"/>
              <a:gd name="connsiteY53" fmla="*/ 1406503 h 5649218"/>
              <a:gd name="connsiteX54" fmla="*/ 7454781 w 8636594"/>
              <a:gd name="connsiteY54" fmla="*/ 1323526 h 5649218"/>
              <a:gd name="connsiteX55" fmla="*/ 7513161 w 8636594"/>
              <a:gd name="connsiteY55" fmla="*/ 1241237 h 5649218"/>
              <a:gd name="connsiteX56" fmla="*/ 7572144 w 8636594"/>
              <a:gd name="connsiteY56" fmla="*/ 1159689 h 5649218"/>
              <a:gd name="connsiteX57" fmla="*/ 7601877 w 8636594"/>
              <a:gd name="connsiteY57" fmla="*/ 1119210 h 5649218"/>
              <a:gd name="connsiteX58" fmla="*/ 7631779 w 8636594"/>
              <a:gd name="connsiteY58" fmla="*/ 1078937 h 5649218"/>
              <a:gd name="connsiteX59" fmla="*/ 7661855 w 8636594"/>
              <a:gd name="connsiteY59" fmla="*/ 1038876 h 5649218"/>
              <a:gd name="connsiteX60" fmla="*/ 7692111 w 8636594"/>
              <a:gd name="connsiteY60" fmla="*/ 999035 h 5649218"/>
              <a:gd name="connsiteX61" fmla="*/ 7722554 w 8636594"/>
              <a:gd name="connsiteY61" fmla="*/ 959419 h 5649218"/>
              <a:gd name="connsiteX62" fmla="*/ 7753190 w 8636594"/>
              <a:gd name="connsiteY62" fmla="*/ 920037 h 5649218"/>
              <a:gd name="connsiteX63" fmla="*/ 7784023 w 8636594"/>
              <a:gd name="connsiteY63" fmla="*/ 880894 h 5649218"/>
              <a:gd name="connsiteX64" fmla="*/ 7815061 w 8636594"/>
              <a:gd name="connsiteY64" fmla="*/ 841997 h 5649218"/>
              <a:gd name="connsiteX65" fmla="*/ 7846308 w 8636594"/>
              <a:gd name="connsiteY65" fmla="*/ 803354 h 5649218"/>
              <a:gd name="connsiteX66" fmla="*/ 7877772 w 8636594"/>
              <a:gd name="connsiteY66" fmla="*/ 764970 h 5649218"/>
              <a:gd name="connsiteX67" fmla="*/ 7909458 w 8636594"/>
              <a:gd name="connsiteY67" fmla="*/ 726853 h 5649218"/>
              <a:gd name="connsiteX68" fmla="*/ 7941371 w 8636594"/>
              <a:gd name="connsiteY68" fmla="*/ 689010 h 5649218"/>
              <a:gd name="connsiteX69" fmla="*/ 7973518 w 8636594"/>
              <a:gd name="connsiteY69" fmla="*/ 651447 h 5649218"/>
              <a:gd name="connsiteX70" fmla="*/ 8005905 w 8636594"/>
              <a:gd name="connsiteY70" fmla="*/ 614171 h 5649218"/>
              <a:gd name="connsiteX71" fmla="*/ 8038538 w 8636594"/>
              <a:gd name="connsiteY71" fmla="*/ 577189 h 5649218"/>
              <a:gd name="connsiteX72" fmla="*/ 8071421 w 8636594"/>
              <a:gd name="connsiteY72" fmla="*/ 540507 h 5649218"/>
              <a:gd name="connsiteX73" fmla="*/ 8104563 w 8636594"/>
              <a:gd name="connsiteY73" fmla="*/ 504132 h 5649218"/>
              <a:gd name="connsiteX74" fmla="*/ 8137967 w 8636594"/>
              <a:gd name="connsiteY74" fmla="*/ 468072 h 5649218"/>
              <a:gd name="connsiteX75" fmla="*/ 8171641 w 8636594"/>
              <a:gd name="connsiteY75" fmla="*/ 432332 h 5649218"/>
              <a:gd name="connsiteX76" fmla="*/ 8205590 w 8636594"/>
              <a:gd name="connsiteY76" fmla="*/ 396920 h 5649218"/>
              <a:gd name="connsiteX77" fmla="*/ 8239820 w 8636594"/>
              <a:gd name="connsiteY77" fmla="*/ 361843 h 5649218"/>
              <a:gd name="connsiteX78" fmla="*/ 8274337 w 8636594"/>
              <a:gd name="connsiteY78" fmla="*/ 327107 h 5649218"/>
              <a:gd name="connsiteX79" fmla="*/ 8309147 w 8636594"/>
              <a:gd name="connsiteY79" fmla="*/ 292718 h 5649218"/>
              <a:gd name="connsiteX80" fmla="*/ 8344256 w 8636594"/>
              <a:gd name="connsiteY80" fmla="*/ 258685 h 5649218"/>
              <a:gd name="connsiteX81" fmla="*/ 8379669 w 8636594"/>
              <a:gd name="connsiteY81" fmla="*/ 225013 h 5649218"/>
              <a:gd name="connsiteX82" fmla="*/ 8415394 w 8636594"/>
              <a:gd name="connsiteY82" fmla="*/ 191709 h 5649218"/>
              <a:gd name="connsiteX83" fmla="*/ 8451434 w 8636594"/>
              <a:gd name="connsiteY83" fmla="*/ 158780 h 5649218"/>
              <a:gd name="connsiteX84" fmla="*/ 8487798 w 8636594"/>
              <a:gd name="connsiteY84" fmla="*/ 126233 h 5649218"/>
              <a:gd name="connsiteX85" fmla="*/ 8524489 w 8636594"/>
              <a:gd name="connsiteY85" fmla="*/ 94075 h 5649218"/>
              <a:gd name="connsiteX86" fmla="*/ 8561515 w 8636594"/>
              <a:gd name="connsiteY86" fmla="*/ 62312 h 5649218"/>
              <a:gd name="connsiteX87" fmla="*/ 8598881 w 8636594"/>
              <a:gd name="connsiteY87" fmla="*/ 30951 h 5649218"/>
              <a:gd name="connsiteX88" fmla="*/ 8636594 w 8636594"/>
              <a:gd name="connsiteY88" fmla="*/ 0 h 5649218"/>
              <a:gd name="connsiteX0" fmla="*/ 8636594 w 8636594"/>
              <a:gd name="connsiteY0" fmla="*/ 0 h 5593409"/>
              <a:gd name="connsiteX1" fmla="*/ 5293 w 8636594"/>
              <a:gd name="connsiteY1" fmla="*/ 0 h 5593409"/>
              <a:gd name="connsiteX2" fmla="*/ 0 w 8636594"/>
              <a:gd name="connsiteY2" fmla="*/ 5587843 h 5593409"/>
              <a:gd name="connsiteX3" fmla="*/ 4425162 w 8636594"/>
              <a:gd name="connsiteY3" fmla="*/ 5593409 h 5593409"/>
              <a:gd name="connsiteX4" fmla="*/ 4458281 w 8636594"/>
              <a:gd name="connsiteY4" fmla="*/ 5565111 h 5593409"/>
              <a:gd name="connsiteX5" fmla="*/ 4491053 w 8636594"/>
              <a:gd name="connsiteY5" fmla="*/ 5536556 h 5593409"/>
              <a:gd name="connsiteX6" fmla="*/ 4523484 w 8636594"/>
              <a:gd name="connsiteY6" fmla="*/ 5507747 h 5593409"/>
              <a:gd name="connsiteX7" fmla="*/ 4555580 w 8636594"/>
              <a:gd name="connsiteY7" fmla="*/ 5478687 h 5593409"/>
              <a:gd name="connsiteX8" fmla="*/ 4587347 w 8636594"/>
              <a:gd name="connsiteY8" fmla="*/ 5449380 h 5593409"/>
              <a:gd name="connsiteX9" fmla="*/ 4618793 w 8636594"/>
              <a:gd name="connsiteY9" fmla="*/ 5419830 h 5593409"/>
              <a:gd name="connsiteX10" fmla="*/ 4649922 w 8636594"/>
              <a:gd name="connsiteY10" fmla="*/ 5390040 h 5593409"/>
              <a:gd name="connsiteX11" fmla="*/ 4680742 w 8636594"/>
              <a:gd name="connsiteY11" fmla="*/ 5360014 h 5593409"/>
              <a:gd name="connsiteX12" fmla="*/ 4711259 w 8636594"/>
              <a:gd name="connsiteY12" fmla="*/ 5329755 h 5593409"/>
              <a:gd name="connsiteX13" fmla="*/ 4741478 w 8636594"/>
              <a:gd name="connsiteY13" fmla="*/ 5299266 h 5593409"/>
              <a:gd name="connsiteX14" fmla="*/ 4771408 w 8636594"/>
              <a:gd name="connsiteY14" fmla="*/ 5268551 h 5593409"/>
              <a:gd name="connsiteX15" fmla="*/ 4801053 w 8636594"/>
              <a:gd name="connsiteY15" fmla="*/ 5237614 h 5593409"/>
              <a:gd name="connsiteX16" fmla="*/ 4830420 w 8636594"/>
              <a:gd name="connsiteY16" fmla="*/ 5206458 h 5593409"/>
              <a:gd name="connsiteX17" fmla="*/ 4859516 w 8636594"/>
              <a:gd name="connsiteY17" fmla="*/ 5175087 h 5593409"/>
              <a:gd name="connsiteX18" fmla="*/ 4888347 w 8636594"/>
              <a:gd name="connsiteY18" fmla="*/ 5143504 h 5593409"/>
              <a:gd name="connsiteX19" fmla="*/ 4916919 w 8636594"/>
              <a:gd name="connsiteY19" fmla="*/ 5111713 h 5593409"/>
              <a:gd name="connsiteX20" fmla="*/ 4945238 w 8636594"/>
              <a:gd name="connsiteY20" fmla="*/ 5079717 h 5593409"/>
              <a:gd name="connsiteX21" fmla="*/ 4973311 w 8636594"/>
              <a:gd name="connsiteY21" fmla="*/ 5047519 h 5593409"/>
              <a:gd name="connsiteX22" fmla="*/ 5001145 w 8636594"/>
              <a:gd name="connsiteY22" fmla="*/ 5015124 h 5593409"/>
              <a:gd name="connsiteX23" fmla="*/ 5028745 w 8636594"/>
              <a:gd name="connsiteY23" fmla="*/ 4982535 h 5593409"/>
              <a:gd name="connsiteX24" fmla="*/ 5056117 w 8636594"/>
              <a:gd name="connsiteY24" fmla="*/ 4949755 h 5593409"/>
              <a:gd name="connsiteX25" fmla="*/ 5083269 w 8636594"/>
              <a:gd name="connsiteY25" fmla="*/ 4916787 h 5593409"/>
              <a:gd name="connsiteX26" fmla="*/ 5110207 w 8636594"/>
              <a:gd name="connsiteY26" fmla="*/ 4883636 h 5593409"/>
              <a:gd name="connsiteX27" fmla="*/ 5136937 w 8636594"/>
              <a:gd name="connsiteY27" fmla="*/ 4850305 h 5593409"/>
              <a:gd name="connsiteX28" fmla="*/ 5163464 w 8636594"/>
              <a:gd name="connsiteY28" fmla="*/ 4816797 h 5593409"/>
              <a:gd name="connsiteX29" fmla="*/ 5215940 w 8636594"/>
              <a:gd name="connsiteY29" fmla="*/ 4749265 h 5593409"/>
              <a:gd name="connsiteX30" fmla="*/ 5267684 w 8636594"/>
              <a:gd name="connsiteY30" fmla="*/ 4681068 h 5593409"/>
              <a:gd name="connsiteX31" fmla="*/ 5318748 w 8636594"/>
              <a:gd name="connsiteY31" fmla="*/ 4612234 h 5593409"/>
              <a:gd name="connsiteX32" fmla="*/ 5369182 w 8636594"/>
              <a:gd name="connsiteY32" fmla="*/ 4542793 h 5593409"/>
              <a:gd name="connsiteX33" fmla="*/ 5419038 w 8636594"/>
              <a:gd name="connsiteY33" fmla="*/ 4472771 h 5593409"/>
              <a:gd name="connsiteX34" fmla="*/ 5468365 w 8636594"/>
              <a:gd name="connsiteY34" fmla="*/ 4402196 h 5593409"/>
              <a:gd name="connsiteX35" fmla="*/ 5517215 w 8636594"/>
              <a:gd name="connsiteY35" fmla="*/ 4331098 h 5593409"/>
              <a:gd name="connsiteX36" fmla="*/ 5565637 w 8636594"/>
              <a:gd name="connsiteY36" fmla="*/ 4259503 h 5593409"/>
              <a:gd name="connsiteX37" fmla="*/ 5613684 w 8636594"/>
              <a:gd name="connsiteY37" fmla="*/ 4187441 h 5593409"/>
              <a:gd name="connsiteX38" fmla="*/ 5685160 w 8636594"/>
              <a:gd name="connsiteY38" fmla="*/ 4078531 h 5593409"/>
              <a:gd name="connsiteX39" fmla="*/ 5756074 w 8636594"/>
              <a:gd name="connsiteY39" fmla="*/ 3968727 h 5593409"/>
              <a:gd name="connsiteX40" fmla="*/ 5873483 w 8636594"/>
              <a:gd name="connsiteY40" fmla="*/ 3783989 h 5593409"/>
              <a:gd name="connsiteX41" fmla="*/ 6203209 w 8636594"/>
              <a:gd name="connsiteY41" fmla="*/ 3258640 h 5593409"/>
              <a:gd name="connsiteX42" fmla="*/ 6299430 w 8636594"/>
              <a:gd name="connsiteY42" fmla="*/ 3107321 h 5593409"/>
              <a:gd name="connsiteX43" fmla="*/ 6372650 w 8636594"/>
              <a:gd name="connsiteY43" fmla="*/ 2993735 h 5593409"/>
              <a:gd name="connsiteX44" fmla="*/ 6453197 w 8636594"/>
              <a:gd name="connsiteY44" fmla="*/ 2869788 h 5593409"/>
              <a:gd name="connsiteX45" fmla="*/ 6564167 w 8636594"/>
              <a:gd name="connsiteY45" fmla="*/ 2696807 h 5593409"/>
              <a:gd name="connsiteX46" fmla="*/ 6976233 w 8636594"/>
              <a:gd name="connsiteY46" fmla="*/ 2045274 h 5593409"/>
              <a:gd name="connsiteX47" fmla="*/ 7086755 w 8636594"/>
              <a:gd name="connsiteY47" fmla="*/ 1872743 h 5593409"/>
              <a:gd name="connsiteX48" fmla="*/ 7170279 w 8636594"/>
              <a:gd name="connsiteY48" fmla="*/ 1744202 h 5593409"/>
              <a:gd name="connsiteX49" fmla="*/ 7226351 w 8636594"/>
              <a:gd name="connsiteY49" fmla="*/ 1659017 h 5593409"/>
              <a:gd name="connsiteX50" fmla="*/ 7282789 w 8636594"/>
              <a:gd name="connsiteY50" fmla="*/ 1574303 h 5593409"/>
              <a:gd name="connsiteX51" fmla="*/ 7339643 w 8636594"/>
              <a:gd name="connsiteY51" fmla="*/ 1490113 h 5593409"/>
              <a:gd name="connsiteX52" fmla="*/ 7396957 w 8636594"/>
              <a:gd name="connsiteY52" fmla="*/ 1406503 h 5593409"/>
              <a:gd name="connsiteX53" fmla="*/ 7454781 w 8636594"/>
              <a:gd name="connsiteY53" fmla="*/ 1323526 h 5593409"/>
              <a:gd name="connsiteX54" fmla="*/ 7513161 w 8636594"/>
              <a:gd name="connsiteY54" fmla="*/ 1241237 h 5593409"/>
              <a:gd name="connsiteX55" fmla="*/ 7572144 w 8636594"/>
              <a:gd name="connsiteY55" fmla="*/ 1159689 h 5593409"/>
              <a:gd name="connsiteX56" fmla="*/ 7601877 w 8636594"/>
              <a:gd name="connsiteY56" fmla="*/ 1119210 h 5593409"/>
              <a:gd name="connsiteX57" fmla="*/ 7631779 w 8636594"/>
              <a:gd name="connsiteY57" fmla="*/ 1078937 h 5593409"/>
              <a:gd name="connsiteX58" fmla="*/ 7661855 w 8636594"/>
              <a:gd name="connsiteY58" fmla="*/ 1038876 h 5593409"/>
              <a:gd name="connsiteX59" fmla="*/ 7692111 w 8636594"/>
              <a:gd name="connsiteY59" fmla="*/ 999035 h 5593409"/>
              <a:gd name="connsiteX60" fmla="*/ 7722554 w 8636594"/>
              <a:gd name="connsiteY60" fmla="*/ 959419 h 5593409"/>
              <a:gd name="connsiteX61" fmla="*/ 7753190 w 8636594"/>
              <a:gd name="connsiteY61" fmla="*/ 920037 h 5593409"/>
              <a:gd name="connsiteX62" fmla="*/ 7784023 w 8636594"/>
              <a:gd name="connsiteY62" fmla="*/ 880894 h 5593409"/>
              <a:gd name="connsiteX63" fmla="*/ 7815061 w 8636594"/>
              <a:gd name="connsiteY63" fmla="*/ 841997 h 5593409"/>
              <a:gd name="connsiteX64" fmla="*/ 7846308 w 8636594"/>
              <a:gd name="connsiteY64" fmla="*/ 803354 h 5593409"/>
              <a:gd name="connsiteX65" fmla="*/ 7877772 w 8636594"/>
              <a:gd name="connsiteY65" fmla="*/ 764970 h 5593409"/>
              <a:gd name="connsiteX66" fmla="*/ 7909458 w 8636594"/>
              <a:gd name="connsiteY66" fmla="*/ 726853 h 5593409"/>
              <a:gd name="connsiteX67" fmla="*/ 7941371 w 8636594"/>
              <a:gd name="connsiteY67" fmla="*/ 689010 h 5593409"/>
              <a:gd name="connsiteX68" fmla="*/ 7973518 w 8636594"/>
              <a:gd name="connsiteY68" fmla="*/ 651447 h 5593409"/>
              <a:gd name="connsiteX69" fmla="*/ 8005905 w 8636594"/>
              <a:gd name="connsiteY69" fmla="*/ 614171 h 5593409"/>
              <a:gd name="connsiteX70" fmla="*/ 8038538 w 8636594"/>
              <a:gd name="connsiteY70" fmla="*/ 577189 h 5593409"/>
              <a:gd name="connsiteX71" fmla="*/ 8071421 w 8636594"/>
              <a:gd name="connsiteY71" fmla="*/ 540507 h 5593409"/>
              <a:gd name="connsiteX72" fmla="*/ 8104563 w 8636594"/>
              <a:gd name="connsiteY72" fmla="*/ 504132 h 5593409"/>
              <a:gd name="connsiteX73" fmla="*/ 8137967 w 8636594"/>
              <a:gd name="connsiteY73" fmla="*/ 468072 h 5593409"/>
              <a:gd name="connsiteX74" fmla="*/ 8171641 w 8636594"/>
              <a:gd name="connsiteY74" fmla="*/ 432332 h 5593409"/>
              <a:gd name="connsiteX75" fmla="*/ 8205590 w 8636594"/>
              <a:gd name="connsiteY75" fmla="*/ 396920 h 5593409"/>
              <a:gd name="connsiteX76" fmla="*/ 8239820 w 8636594"/>
              <a:gd name="connsiteY76" fmla="*/ 361843 h 5593409"/>
              <a:gd name="connsiteX77" fmla="*/ 8274337 w 8636594"/>
              <a:gd name="connsiteY77" fmla="*/ 327107 h 5593409"/>
              <a:gd name="connsiteX78" fmla="*/ 8309147 w 8636594"/>
              <a:gd name="connsiteY78" fmla="*/ 292718 h 5593409"/>
              <a:gd name="connsiteX79" fmla="*/ 8344256 w 8636594"/>
              <a:gd name="connsiteY79" fmla="*/ 258685 h 5593409"/>
              <a:gd name="connsiteX80" fmla="*/ 8379669 w 8636594"/>
              <a:gd name="connsiteY80" fmla="*/ 225013 h 5593409"/>
              <a:gd name="connsiteX81" fmla="*/ 8415394 w 8636594"/>
              <a:gd name="connsiteY81" fmla="*/ 191709 h 5593409"/>
              <a:gd name="connsiteX82" fmla="*/ 8451434 w 8636594"/>
              <a:gd name="connsiteY82" fmla="*/ 158780 h 5593409"/>
              <a:gd name="connsiteX83" fmla="*/ 8487798 w 8636594"/>
              <a:gd name="connsiteY83" fmla="*/ 126233 h 5593409"/>
              <a:gd name="connsiteX84" fmla="*/ 8524489 w 8636594"/>
              <a:gd name="connsiteY84" fmla="*/ 94075 h 5593409"/>
              <a:gd name="connsiteX85" fmla="*/ 8561515 w 8636594"/>
              <a:gd name="connsiteY85" fmla="*/ 62312 h 5593409"/>
              <a:gd name="connsiteX86" fmla="*/ 8598881 w 8636594"/>
              <a:gd name="connsiteY86" fmla="*/ 30951 h 5593409"/>
              <a:gd name="connsiteX87" fmla="*/ 8636594 w 8636594"/>
              <a:gd name="connsiteY87" fmla="*/ 0 h 5593409"/>
              <a:gd name="connsiteX0" fmla="*/ 8631811 w 8631811"/>
              <a:gd name="connsiteY0" fmla="*/ 0 h 5593409"/>
              <a:gd name="connsiteX1" fmla="*/ 510 w 8631811"/>
              <a:gd name="connsiteY1" fmla="*/ 0 h 5593409"/>
              <a:gd name="connsiteX2" fmla="*/ 510 w 8631811"/>
              <a:gd name="connsiteY2" fmla="*/ 5282464 h 5593409"/>
              <a:gd name="connsiteX3" fmla="*/ 4420379 w 8631811"/>
              <a:gd name="connsiteY3" fmla="*/ 5593409 h 5593409"/>
              <a:gd name="connsiteX4" fmla="*/ 4453498 w 8631811"/>
              <a:gd name="connsiteY4" fmla="*/ 5565111 h 5593409"/>
              <a:gd name="connsiteX5" fmla="*/ 4486270 w 8631811"/>
              <a:gd name="connsiteY5" fmla="*/ 5536556 h 5593409"/>
              <a:gd name="connsiteX6" fmla="*/ 4518701 w 8631811"/>
              <a:gd name="connsiteY6" fmla="*/ 5507747 h 5593409"/>
              <a:gd name="connsiteX7" fmla="*/ 4550797 w 8631811"/>
              <a:gd name="connsiteY7" fmla="*/ 5478687 h 5593409"/>
              <a:gd name="connsiteX8" fmla="*/ 4582564 w 8631811"/>
              <a:gd name="connsiteY8" fmla="*/ 5449380 h 5593409"/>
              <a:gd name="connsiteX9" fmla="*/ 4614010 w 8631811"/>
              <a:gd name="connsiteY9" fmla="*/ 5419830 h 5593409"/>
              <a:gd name="connsiteX10" fmla="*/ 4645139 w 8631811"/>
              <a:gd name="connsiteY10" fmla="*/ 5390040 h 5593409"/>
              <a:gd name="connsiteX11" fmla="*/ 4675959 w 8631811"/>
              <a:gd name="connsiteY11" fmla="*/ 5360014 h 5593409"/>
              <a:gd name="connsiteX12" fmla="*/ 4706476 w 8631811"/>
              <a:gd name="connsiteY12" fmla="*/ 5329755 h 5593409"/>
              <a:gd name="connsiteX13" fmla="*/ 4736695 w 8631811"/>
              <a:gd name="connsiteY13" fmla="*/ 5299266 h 5593409"/>
              <a:gd name="connsiteX14" fmla="*/ 4766625 w 8631811"/>
              <a:gd name="connsiteY14" fmla="*/ 5268551 h 5593409"/>
              <a:gd name="connsiteX15" fmla="*/ 4796270 w 8631811"/>
              <a:gd name="connsiteY15" fmla="*/ 5237614 h 5593409"/>
              <a:gd name="connsiteX16" fmla="*/ 4825637 w 8631811"/>
              <a:gd name="connsiteY16" fmla="*/ 5206458 h 5593409"/>
              <a:gd name="connsiteX17" fmla="*/ 4854733 w 8631811"/>
              <a:gd name="connsiteY17" fmla="*/ 5175087 h 5593409"/>
              <a:gd name="connsiteX18" fmla="*/ 4883564 w 8631811"/>
              <a:gd name="connsiteY18" fmla="*/ 5143504 h 5593409"/>
              <a:gd name="connsiteX19" fmla="*/ 4912136 w 8631811"/>
              <a:gd name="connsiteY19" fmla="*/ 5111713 h 5593409"/>
              <a:gd name="connsiteX20" fmla="*/ 4940455 w 8631811"/>
              <a:gd name="connsiteY20" fmla="*/ 5079717 h 5593409"/>
              <a:gd name="connsiteX21" fmla="*/ 4968528 w 8631811"/>
              <a:gd name="connsiteY21" fmla="*/ 5047519 h 5593409"/>
              <a:gd name="connsiteX22" fmla="*/ 4996362 w 8631811"/>
              <a:gd name="connsiteY22" fmla="*/ 5015124 h 5593409"/>
              <a:gd name="connsiteX23" fmla="*/ 5023962 w 8631811"/>
              <a:gd name="connsiteY23" fmla="*/ 4982535 h 5593409"/>
              <a:gd name="connsiteX24" fmla="*/ 5051334 w 8631811"/>
              <a:gd name="connsiteY24" fmla="*/ 4949755 h 5593409"/>
              <a:gd name="connsiteX25" fmla="*/ 5078486 w 8631811"/>
              <a:gd name="connsiteY25" fmla="*/ 4916787 h 5593409"/>
              <a:gd name="connsiteX26" fmla="*/ 5105424 w 8631811"/>
              <a:gd name="connsiteY26" fmla="*/ 4883636 h 5593409"/>
              <a:gd name="connsiteX27" fmla="*/ 5132154 w 8631811"/>
              <a:gd name="connsiteY27" fmla="*/ 4850305 h 5593409"/>
              <a:gd name="connsiteX28" fmla="*/ 5158681 w 8631811"/>
              <a:gd name="connsiteY28" fmla="*/ 4816797 h 5593409"/>
              <a:gd name="connsiteX29" fmla="*/ 5211157 w 8631811"/>
              <a:gd name="connsiteY29" fmla="*/ 4749265 h 5593409"/>
              <a:gd name="connsiteX30" fmla="*/ 5262901 w 8631811"/>
              <a:gd name="connsiteY30" fmla="*/ 4681068 h 5593409"/>
              <a:gd name="connsiteX31" fmla="*/ 5313965 w 8631811"/>
              <a:gd name="connsiteY31" fmla="*/ 4612234 h 5593409"/>
              <a:gd name="connsiteX32" fmla="*/ 5364399 w 8631811"/>
              <a:gd name="connsiteY32" fmla="*/ 4542793 h 5593409"/>
              <a:gd name="connsiteX33" fmla="*/ 5414255 w 8631811"/>
              <a:gd name="connsiteY33" fmla="*/ 4472771 h 5593409"/>
              <a:gd name="connsiteX34" fmla="*/ 5463582 w 8631811"/>
              <a:gd name="connsiteY34" fmla="*/ 4402196 h 5593409"/>
              <a:gd name="connsiteX35" fmla="*/ 5512432 w 8631811"/>
              <a:gd name="connsiteY35" fmla="*/ 4331098 h 5593409"/>
              <a:gd name="connsiteX36" fmla="*/ 5560854 w 8631811"/>
              <a:gd name="connsiteY36" fmla="*/ 4259503 h 5593409"/>
              <a:gd name="connsiteX37" fmla="*/ 5608901 w 8631811"/>
              <a:gd name="connsiteY37" fmla="*/ 4187441 h 5593409"/>
              <a:gd name="connsiteX38" fmla="*/ 5680377 w 8631811"/>
              <a:gd name="connsiteY38" fmla="*/ 4078531 h 5593409"/>
              <a:gd name="connsiteX39" fmla="*/ 5751291 w 8631811"/>
              <a:gd name="connsiteY39" fmla="*/ 3968727 h 5593409"/>
              <a:gd name="connsiteX40" fmla="*/ 5868700 w 8631811"/>
              <a:gd name="connsiteY40" fmla="*/ 3783989 h 5593409"/>
              <a:gd name="connsiteX41" fmla="*/ 6198426 w 8631811"/>
              <a:gd name="connsiteY41" fmla="*/ 3258640 h 5593409"/>
              <a:gd name="connsiteX42" fmla="*/ 6294647 w 8631811"/>
              <a:gd name="connsiteY42" fmla="*/ 3107321 h 5593409"/>
              <a:gd name="connsiteX43" fmla="*/ 6367867 w 8631811"/>
              <a:gd name="connsiteY43" fmla="*/ 2993735 h 5593409"/>
              <a:gd name="connsiteX44" fmla="*/ 6448414 w 8631811"/>
              <a:gd name="connsiteY44" fmla="*/ 2869788 h 5593409"/>
              <a:gd name="connsiteX45" fmla="*/ 6559384 w 8631811"/>
              <a:gd name="connsiteY45" fmla="*/ 2696807 h 5593409"/>
              <a:gd name="connsiteX46" fmla="*/ 6971450 w 8631811"/>
              <a:gd name="connsiteY46" fmla="*/ 2045274 h 5593409"/>
              <a:gd name="connsiteX47" fmla="*/ 7081972 w 8631811"/>
              <a:gd name="connsiteY47" fmla="*/ 1872743 h 5593409"/>
              <a:gd name="connsiteX48" fmla="*/ 7165496 w 8631811"/>
              <a:gd name="connsiteY48" fmla="*/ 1744202 h 5593409"/>
              <a:gd name="connsiteX49" fmla="*/ 7221568 w 8631811"/>
              <a:gd name="connsiteY49" fmla="*/ 1659017 h 5593409"/>
              <a:gd name="connsiteX50" fmla="*/ 7278006 w 8631811"/>
              <a:gd name="connsiteY50" fmla="*/ 1574303 h 5593409"/>
              <a:gd name="connsiteX51" fmla="*/ 7334860 w 8631811"/>
              <a:gd name="connsiteY51" fmla="*/ 1490113 h 5593409"/>
              <a:gd name="connsiteX52" fmla="*/ 7392174 w 8631811"/>
              <a:gd name="connsiteY52" fmla="*/ 1406503 h 5593409"/>
              <a:gd name="connsiteX53" fmla="*/ 7449998 w 8631811"/>
              <a:gd name="connsiteY53" fmla="*/ 1323526 h 5593409"/>
              <a:gd name="connsiteX54" fmla="*/ 7508378 w 8631811"/>
              <a:gd name="connsiteY54" fmla="*/ 1241237 h 5593409"/>
              <a:gd name="connsiteX55" fmla="*/ 7567361 w 8631811"/>
              <a:gd name="connsiteY55" fmla="*/ 1159689 h 5593409"/>
              <a:gd name="connsiteX56" fmla="*/ 7597094 w 8631811"/>
              <a:gd name="connsiteY56" fmla="*/ 1119210 h 5593409"/>
              <a:gd name="connsiteX57" fmla="*/ 7626996 w 8631811"/>
              <a:gd name="connsiteY57" fmla="*/ 1078937 h 5593409"/>
              <a:gd name="connsiteX58" fmla="*/ 7657072 w 8631811"/>
              <a:gd name="connsiteY58" fmla="*/ 1038876 h 5593409"/>
              <a:gd name="connsiteX59" fmla="*/ 7687328 w 8631811"/>
              <a:gd name="connsiteY59" fmla="*/ 999035 h 5593409"/>
              <a:gd name="connsiteX60" fmla="*/ 7717771 w 8631811"/>
              <a:gd name="connsiteY60" fmla="*/ 959419 h 5593409"/>
              <a:gd name="connsiteX61" fmla="*/ 7748407 w 8631811"/>
              <a:gd name="connsiteY61" fmla="*/ 920037 h 5593409"/>
              <a:gd name="connsiteX62" fmla="*/ 7779240 w 8631811"/>
              <a:gd name="connsiteY62" fmla="*/ 880894 h 5593409"/>
              <a:gd name="connsiteX63" fmla="*/ 7810278 w 8631811"/>
              <a:gd name="connsiteY63" fmla="*/ 841997 h 5593409"/>
              <a:gd name="connsiteX64" fmla="*/ 7841525 w 8631811"/>
              <a:gd name="connsiteY64" fmla="*/ 803354 h 5593409"/>
              <a:gd name="connsiteX65" fmla="*/ 7872989 w 8631811"/>
              <a:gd name="connsiteY65" fmla="*/ 764970 h 5593409"/>
              <a:gd name="connsiteX66" fmla="*/ 7904675 w 8631811"/>
              <a:gd name="connsiteY66" fmla="*/ 726853 h 5593409"/>
              <a:gd name="connsiteX67" fmla="*/ 7936588 w 8631811"/>
              <a:gd name="connsiteY67" fmla="*/ 689010 h 5593409"/>
              <a:gd name="connsiteX68" fmla="*/ 7968735 w 8631811"/>
              <a:gd name="connsiteY68" fmla="*/ 651447 h 5593409"/>
              <a:gd name="connsiteX69" fmla="*/ 8001122 w 8631811"/>
              <a:gd name="connsiteY69" fmla="*/ 614171 h 5593409"/>
              <a:gd name="connsiteX70" fmla="*/ 8033755 w 8631811"/>
              <a:gd name="connsiteY70" fmla="*/ 577189 h 5593409"/>
              <a:gd name="connsiteX71" fmla="*/ 8066638 w 8631811"/>
              <a:gd name="connsiteY71" fmla="*/ 540507 h 5593409"/>
              <a:gd name="connsiteX72" fmla="*/ 8099780 w 8631811"/>
              <a:gd name="connsiteY72" fmla="*/ 504132 h 5593409"/>
              <a:gd name="connsiteX73" fmla="*/ 8133184 w 8631811"/>
              <a:gd name="connsiteY73" fmla="*/ 468072 h 5593409"/>
              <a:gd name="connsiteX74" fmla="*/ 8166858 w 8631811"/>
              <a:gd name="connsiteY74" fmla="*/ 432332 h 5593409"/>
              <a:gd name="connsiteX75" fmla="*/ 8200807 w 8631811"/>
              <a:gd name="connsiteY75" fmla="*/ 396920 h 5593409"/>
              <a:gd name="connsiteX76" fmla="*/ 8235037 w 8631811"/>
              <a:gd name="connsiteY76" fmla="*/ 361843 h 5593409"/>
              <a:gd name="connsiteX77" fmla="*/ 8269554 w 8631811"/>
              <a:gd name="connsiteY77" fmla="*/ 327107 h 5593409"/>
              <a:gd name="connsiteX78" fmla="*/ 8304364 w 8631811"/>
              <a:gd name="connsiteY78" fmla="*/ 292718 h 5593409"/>
              <a:gd name="connsiteX79" fmla="*/ 8339473 w 8631811"/>
              <a:gd name="connsiteY79" fmla="*/ 258685 h 5593409"/>
              <a:gd name="connsiteX80" fmla="*/ 8374886 w 8631811"/>
              <a:gd name="connsiteY80" fmla="*/ 225013 h 5593409"/>
              <a:gd name="connsiteX81" fmla="*/ 8410611 w 8631811"/>
              <a:gd name="connsiteY81" fmla="*/ 191709 h 5593409"/>
              <a:gd name="connsiteX82" fmla="*/ 8446651 w 8631811"/>
              <a:gd name="connsiteY82" fmla="*/ 158780 h 5593409"/>
              <a:gd name="connsiteX83" fmla="*/ 8483015 w 8631811"/>
              <a:gd name="connsiteY83" fmla="*/ 126233 h 5593409"/>
              <a:gd name="connsiteX84" fmla="*/ 8519706 w 8631811"/>
              <a:gd name="connsiteY84" fmla="*/ 94075 h 5593409"/>
              <a:gd name="connsiteX85" fmla="*/ 8556732 w 8631811"/>
              <a:gd name="connsiteY85" fmla="*/ 62312 h 5593409"/>
              <a:gd name="connsiteX86" fmla="*/ 8594098 w 8631811"/>
              <a:gd name="connsiteY86" fmla="*/ 30951 h 5593409"/>
              <a:gd name="connsiteX87" fmla="*/ 8631811 w 8631811"/>
              <a:gd name="connsiteY87" fmla="*/ 0 h 5593409"/>
              <a:gd name="connsiteX0" fmla="*/ 8631811 w 8631811"/>
              <a:gd name="connsiteY0" fmla="*/ 0 h 5593952"/>
              <a:gd name="connsiteX1" fmla="*/ 510 w 8631811"/>
              <a:gd name="connsiteY1" fmla="*/ 0 h 5593952"/>
              <a:gd name="connsiteX2" fmla="*/ 510 w 8631811"/>
              <a:gd name="connsiteY2" fmla="*/ 5593952 h 5593952"/>
              <a:gd name="connsiteX3" fmla="*/ 4420379 w 8631811"/>
              <a:gd name="connsiteY3" fmla="*/ 5593409 h 5593952"/>
              <a:gd name="connsiteX4" fmla="*/ 4453498 w 8631811"/>
              <a:gd name="connsiteY4" fmla="*/ 5565111 h 5593952"/>
              <a:gd name="connsiteX5" fmla="*/ 4486270 w 8631811"/>
              <a:gd name="connsiteY5" fmla="*/ 5536556 h 5593952"/>
              <a:gd name="connsiteX6" fmla="*/ 4518701 w 8631811"/>
              <a:gd name="connsiteY6" fmla="*/ 5507747 h 5593952"/>
              <a:gd name="connsiteX7" fmla="*/ 4550797 w 8631811"/>
              <a:gd name="connsiteY7" fmla="*/ 5478687 h 5593952"/>
              <a:gd name="connsiteX8" fmla="*/ 4582564 w 8631811"/>
              <a:gd name="connsiteY8" fmla="*/ 5449380 h 5593952"/>
              <a:gd name="connsiteX9" fmla="*/ 4614010 w 8631811"/>
              <a:gd name="connsiteY9" fmla="*/ 5419830 h 5593952"/>
              <a:gd name="connsiteX10" fmla="*/ 4645139 w 8631811"/>
              <a:gd name="connsiteY10" fmla="*/ 5390040 h 5593952"/>
              <a:gd name="connsiteX11" fmla="*/ 4675959 w 8631811"/>
              <a:gd name="connsiteY11" fmla="*/ 5360014 h 5593952"/>
              <a:gd name="connsiteX12" fmla="*/ 4706476 w 8631811"/>
              <a:gd name="connsiteY12" fmla="*/ 5329755 h 5593952"/>
              <a:gd name="connsiteX13" fmla="*/ 4736695 w 8631811"/>
              <a:gd name="connsiteY13" fmla="*/ 5299266 h 5593952"/>
              <a:gd name="connsiteX14" fmla="*/ 4766625 w 8631811"/>
              <a:gd name="connsiteY14" fmla="*/ 5268551 h 5593952"/>
              <a:gd name="connsiteX15" fmla="*/ 4796270 w 8631811"/>
              <a:gd name="connsiteY15" fmla="*/ 5237614 h 5593952"/>
              <a:gd name="connsiteX16" fmla="*/ 4825637 w 8631811"/>
              <a:gd name="connsiteY16" fmla="*/ 5206458 h 5593952"/>
              <a:gd name="connsiteX17" fmla="*/ 4854733 w 8631811"/>
              <a:gd name="connsiteY17" fmla="*/ 5175087 h 5593952"/>
              <a:gd name="connsiteX18" fmla="*/ 4883564 w 8631811"/>
              <a:gd name="connsiteY18" fmla="*/ 5143504 h 5593952"/>
              <a:gd name="connsiteX19" fmla="*/ 4912136 w 8631811"/>
              <a:gd name="connsiteY19" fmla="*/ 5111713 h 5593952"/>
              <a:gd name="connsiteX20" fmla="*/ 4940455 w 8631811"/>
              <a:gd name="connsiteY20" fmla="*/ 5079717 h 5593952"/>
              <a:gd name="connsiteX21" fmla="*/ 4968528 w 8631811"/>
              <a:gd name="connsiteY21" fmla="*/ 5047519 h 5593952"/>
              <a:gd name="connsiteX22" fmla="*/ 4996362 w 8631811"/>
              <a:gd name="connsiteY22" fmla="*/ 5015124 h 5593952"/>
              <a:gd name="connsiteX23" fmla="*/ 5023962 w 8631811"/>
              <a:gd name="connsiteY23" fmla="*/ 4982535 h 5593952"/>
              <a:gd name="connsiteX24" fmla="*/ 5051334 w 8631811"/>
              <a:gd name="connsiteY24" fmla="*/ 4949755 h 5593952"/>
              <a:gd name="connsiteX25" fmla="*/ 5078486 w 8631811"/>
              <a:gd name="connsiteY25" fmla="*/ 4916787 h 5593952"/>
              <a:gd name="connsiteX26" fmla="*/ 5105424 w 8631811"/>
              <a:gd name="connsiteY26" fmla="*/ 4883636 h 5593952"/>
              <a:gd name="connsiteX27" fmla="*/ 5132154 w 8631811"/>
              <a:gd name="connsiteY27" fmla="*/ 4850305 h 5593952"/>
              <a:gd name="connsiteX28" fmla="*/ 5158681 w 8631811"/>
              <a:gd name="connsiteY28" fmla="*/ 4816797 h 5593952"/>
              <a:gd name="connsiteX29" fmla="*/ 5211157 w 8631811"/>
              <a:gd name="connsiteY29" fmla="*/ 4749265 h 5593952"/>
              <a:gd name="connsiteX30" fmla="*/ 5262901 w 8631811"/>
              <a:gd name="connsiteY30" fmla="*/ 4681068 h 5593952"/>
              <a:gd name="connsiteX31" fmla="*/ 5313965 w 8631811"/>
              <a:gd name="connsiteY31" fmla="*/ 4612234 h 5593952"/>
              <a:gd name="connsiteX32" fmla="*/ 5364399 w 8631811"/>
              <a:gd name="connsiteY32" fmla="*/ 4542793 h 5593952"/>
              <a:gd name="connsiteX33" fmla="*/ 5414255 w 8631811"/>
              <a:gd name="connsiteY33" fmla="*/ 4472771 h 5593952"/>
              <a:gd name="connsiteX34" fmla="*/ 5463582 w 8631811"/>
              <a:gd name="connsiteY34" fmla="*/ 4402196 h 5593952"/>
              <a:gd name="connsiteX35" fmla="*/ 5512432 w 8631811"/>
              <a:gd name="connsiteY35" fmla="*/ 4331098 h 5593952"/>
              <a:gd name="connsiteX36" fmla="*/ 5560854 w 8631811"/>
              <a:gd name="connsiteY36" fmla="*/ 4259503 h 5593952"/>
              <a:gd name="connsiteX37" fmla="*/ 5608901 w 8631811"/>
              <a:gd name="connsiteY37" fmla="*/ 4187441 h 5593952"/>
              <a:gd name="connsiteX38" fmla="*/ 5680377 w 8631811"/>
              <a:gd name="connsiteY38" fmla="*/ 4078531 h 5593952"/>
              <a:gd name="connsiteX39" fmla="*/ 5751291 w 8631811"/>
              <a:gd name="connsiteY39" fmla="*/ 3968727 h 5593952"/>
              <a:gd name="connsiteX40" fmla="*/ 5868700 w 8631811"/>
              <a:gd name="connsiteY40" fmla="*/ 3783989 h 5593952"/>
              <a:gd name="connsiteX41" fmla="*/ 6198426 w 8631811"/>
              <a:gd name="connsiteY41" fmla="*/ 3258640 h 5593952"/>
              <a:gd name="connsiteX42" fmla="*/ 6294647 w 8631811"/>
              <a:gd name="connsiteY42" fmla="*/ 3107321 h 5593952"/>
              <a:gd name="connsiteX43" fmla="*/ 6367867 w 8631811"/>
              <a:gd name="connsiteY43" fmla="*/ 2993735 h 5593952"/>
              <a:gd name="connsiteX44" fmla="*/ 6448414 w 8631811"/>
              <a:gd name="connsiteY44" fmla="*/ 2869788 h 5593952"/>
              <a:gd name="connsiteX45" fmla="*/ 6559384 w 8631811"/>
              <a:gd name="connsiteY45" fmla="*/ 2696807 h 5593952"/>
              <a:gd name="connsiteX46" fmla="*/ 6971450 w 8631811"/>
              <a:gd name="connsiteY46" fmla="*/ 2045274 h 5593952"/>
              <a:gd name="connsiteX47" fmla="*/ 7081972 w 8631811"/>
              <a:gd name="connsiteY47" fmla="*/ 1872743 h 5593952"/>
              <a:gd name="connsiteX48" fmla="*/ 7165496 w 8631811"/>
              <a:gd name="connsiteY48" fmla="*/ 1744202 h 5593952"/>
              <a:gd name="connsiteX49" fmla="*/ 7221568 w 8631811"/>
              <a:gd name="connsiteY49" fmla="*/ 1659017 h 5593952"/>
              <a:gd name="connsiteX50" fmla="*/ 7278006 w 8631811"/>
              <a:gd name="connsiteY50" fmla="*/ 1574303 h 5593952"/>
              <a:gd name="connsiteX51" fmla="*/ 7334860 w 8631811"/>
              <a:gd name="connsiteY51" fmla="*/ 1490113 h 5593952"/>
              <a:gd name="connsiteX52" fmla="*/ 7392174 w 8631811"/>
              <a:gd name="connsiteY52" fmla="*/ 1406503 h 5593952"/>
              <a:gd name="connsiteX53" fmla="*/ 7449998 w 8631811"/>
              <a:gd name="connsiteY53" fmla="*/ 1323526 h 5593952"/>
              <a:gd name="connsiteX54" fmla="*/ 7508378 w 8631811"/>
              <a:gd name="connsiteY54" fmla="*/ 1241237 h 5593952"/>
              <a:gd name="connsiteX55" fmla="*/ 7567361 w 8631811"/>
              <a:gd name="connsiteY55" fmla="*/ 1159689 h 5593952"/>
              <a:gd name="connsiteX56" fmla="*/ 7597094 w 8631811"/>
              <a:gd name="connsiteY56" fmla="*/ 1119210 h 5593952"/>
              <a:gd name="connsiteX57" fmla="*/ 7626996 w 8631811"/>
              <a:gd name="connsiteY57" fmla="*/ 1078937 h 5593952"/>
              <a:gd name="connsiteX58" fmla="*/ 7657072 w 8631811"/>
              <a:gd name="connsiteY58" fmla="*/ 1038876 h 5593952"/>
              <a:gd name="connsiteX59" fmla="*/ 7687328 w 8631811"/>
              <a:gd name="connsiteY59" fmla="*/ 999035 h 5593952"/>
              <a:gd name="connsiteX60" fmla="*/ 7717771 w 8631811"/>
              <a:gd name="connsiteY60" fmla="*/ 959419 h 5593952"/>
              <a:gd name="connsiteX61" fmla="*/ 7748407 w 8631811"/>
              <a:gd name="connsiteY61" fmla="*/ 920037 h 5593952"/>
              <a:gd name="connsiteX62" fmla="*/ 7779240 w 8631811"/>
              <a:gd name="connsiteY62" fmla="*/ 880894 h 5593952"/>
              <a:gd name="connsiteX63" fmla="*/ 7810278 w 8631811"/>
              <a:gd name="connsiteY63" fmla="*/ 841997 h 5593952"/>
              <a:gd name="connsiteX64" fmla="*/ 7841525 w 8631811"/>
              <a:gd name="connsiteY64" fmla="*/ 803354 h 5593952"/>
              <a:gd name="connsiteX65" fmla="*/ 7872989 w 8631811"/>
              <a:gd name="connsiteY65" fmla="*/ 764970 h 5593952"/>
              <a:gd name="connsiteX66" fmla="*/ 7904675 w 8631811"/>
              <a:gd name="connsiteY66" fmla="*/ 726853 h 5593952"/>
              <a:gd name="connsiteX67" fmla="*/ 7936588 w 8631811"/>
              <a:gd name="connsiteY67" fmla="*/ 689010 h 5593952"/>
              <a:gd name="connsiteX68" fmla="*/ 7968735 w 8631811"/>
              <a:gd name="connsiteY68" fmla="*/ 651447 h 5593952"/>
              <a:gd name="connsiteX69" fmla="*/ 8001122 w 8631811"/>
              <a:gd name="connsiteY69" fmla="*/ 614171 h 5593952"/>
              <a:gd name="connsiteX70" fmla="*/ 8033755 w 8631811"/>
              <a:gd name="connsiteY70" fmla="*/ 577189 h 5593952"/>
              <a:gd name="connsiteX71" fmla="*/ 8066638 w 8631811"/>
              <a:gd name="connsiteY71" fmla="*/ 540507 h 5593952"/>
              <a:gd name="connsiteX72" fmla="*/ 8099780 w 8631811"/>
              <a:gd name="connsiteY72" fmla="*/ 504132 h 5593952"/>
              <a:gd name="connsiteX73" fmla="*/ 8133184 w 8631811"/>
              <a:gd name="connsiteY73" fmla="*/ 468072 h 5593952"/>
              <a:gd name="connsiteX74" fmla="*/ 8166858 w 8631811"/>
              <a:gd name="connsiteY74" fmla="*/ 432332 h 5593952"/>
              <a:gd name="connsiteX75" fmla="*/ 8200807 w 8631811"/>
              <a:gd name="connsiteY75" fmla="*/ 396920 h 5593952"/>
              <a:gd name="connsiteX76" fmla="*/ 8235037 w 8631811"/>
              <a:gd name="connsiteY76" fmla="*/ 361843 h 5593952"/>
              <a:gd name="connsiteX77" fmla="*/ 8269554 w 8631811"/>
              <a:gd name="connsiteY77" fmla="*/ 327107 h 5593952"/>
              <a:gd name="connsiteX78" fmla="*/ 8304364 w 8631811"/>
              <a:gd name="connsiteY78" fmla="*/ 292718 h 5593952"/>
              <a:gd name="connsiteX79" fmla="*/ 8339473 w 8631811"/>
              <a:gd name="connsiteY79" fmla="*/ 258685 h 5593952"/>
              <a:gd name="connsiteX80" fmla="*/ 8374886 w 8631811"/>
              <a:gd name="connsiteY80" fmla="*/ 225013 h 5593952"/>
              <a:gd name="connsiteX81" fmla="*/ 8410611 w 8631811"/>
              <a:gd name="connsiteY81" fmla="*/ 191709 h 5593952"/>
              <a:gd name="connsiteX82" fmla="*/ 8446651 w 8631811"/>
              <a:gd name="connsiteY82" fmla="*/ 158780 h 5593952"/>
              <a:gd name="connsiteX83" fmla="*/ 8483015 w 8631811"/>
              <a:gd name="connsiteY83" fmla="*/ 126233 h 5593952"/>
              <a:gd name="connsiteX84" fmla="*/ 8519706 w 8631811"/>
              <a:gd name="connsiteY84" fmla="*/ 94075 h 5593952"/>
              <a:gd name="connsiteX85" fmla="*/ 8556732 w 8631811"/>
              <a:gd name="connsiteY85" fmla="*/ 62312 h 5593952"/>
              <a:gd name="connsiteX86" fmla="*/ 8594098 w 8631811"/>
              <a:gd name="connsiteY86" fmla="*/ 30951 h 5593952"/>
              <a:gd name="connsiteX87" fmla="*/ 8631811 w 8631811"/>
              <a:gd name="connsiteY87" fmla="*/ 0 h 5593952"/>
              <a:gd name="connsiteX0" fmla="*/ 8631811 w 8631811"/>
              <a:gd name="connsiteY0" fmla="*/ 0 h 5610058"/>
              <a:gd name="connsiteX1" fmla="*/ 510 w 8631811"/>
              <a:gd name="connsiteY1" fmla="*/ 0 h 5610058"/>
              <a:gd name="connsiteX2" fmla="*/ 510 w 8631811"/>
              <a:gd name="connsiteY2" fmla="*/ 5593952 h 5610058"/>
              <a:gd name="connsiteX3" fmla="*/ 4420379 w 8631811"/>
              <a:gd name="connsiteY3" fmla="*/ 5593409 h 5610058"/>
              <a:gd name="connsiteX4" fmla="*/ 4453498 w 8631811"/>
              <a:gd name="connsiteY4" fmla="*/ 5565111 h 5610058"/>
              <a:gd name="connsiteX5" fmla="*/ 4486270 w 8631811"/>
              <a:gd name="connsiteY5" fmla="*/ 5536556 h 5610058"/>
              <a:gd name="connsiteX6" fmla="*/ 4518701 w 8631811"/>
              <a:gd name="connsiteY6" fmla="*/ 5507747 h 5610058"/>
              <a:gd name="connsiteX7" fmla="*/ 4550797 w 8631811"/>
              <a:gd name="connsiteY7" fmla="*/ 5478687 h 5610058"/>
              <a:gd name="connsiteX8" fmla="*/ 4582564 w 8631811"/>
              <a:gd name="connsiteY8" fmla="*/ 5449380 h 5610058"/>
              <a:gd name="connsiteX9" fmla="*/ 4614010 w 8631811"/>
              <a:gd name="connsiteY9" fmla="*/ 5419830 h 5610058"/>
              <a:gd name="connsiteX10" fmla="*/ 4645139 w 8631811"/>
              <a:gd name="connsiteY10" fmla="*/ 5390040 h 5610058"/>
              <a:gd name="connsiteX11" fmla="*/ 4675959 w 8631811"/>
              <a:gd name="connsiteY11" fmla="*/ 5360014 h 5610058"/>
              <a:gd name="connsiteX12" fmla="*/ 4706476 w 8631811"/>
              <a:gd name="connsiteY12" fmla="*/ 5329755 h 5610058"/>
              <a:gd name="connsiteX13" fmla="*/ 4736695 w 8631811"/>
              <a:gd name="connsiteY13" fmla="*/ 5299266 h 5610058"/>
              <a:gd name="connsiteX14" fmla="*/ 4766625 w 8631811"/>
              <a:gd name="connsiteY14" fmla="*/ 5268551 h 5610058"/>
              <a:gd name="connsiteX15" fmla="*/ 4796270 w 8631811"/>
              <a:gd name="connsiteY15" fmla="*/ 5237614 h 5610058"/>
              <a:gd name="connsiteX16" fmla="*/ 4825637 w 8631811"/>
              <a:gd name="connsiteY16" fmla="*/ 5206458 h 5610058"/>
              <a:gd name="connsiteX17" fmla="*/ 4854733 w 8631811"/>
              <a:gd name="connsiteY17" fmla="*/ 5175087 h 5610058"/>
              <a:gd name="connsiteX18" fmla="*/ 4883564 w 8631811"/>
              <a:gd name="connsiteY18" fmla="*/ 5143504 h 5610058"/>
              <a:gd name="connsiteX19" fmla="*/ 4912136 w 8631811"/>
              <a:gd name="connsiteY19" fmla="*/ 5111713 h 5610058"/>
              <a:gd name="connsiteX20" fmla="*/ 4940455 w 8631811"/>
              <a:gd name="connsiteY20" fmla="*/ 5079717 h 5610058"/>
              <a:gd name="connsiteX21" fmla="*/ 4968528 w 8631811"/>
              <a:gd name="connsiteY21" fmla="*/ 5047519 h 5610058"/>
              <a:gd name="connsiteX22" fmla="*/ 4996362 w 8631811"/>
              <a:gd name="connsiteY22" fmla="*/ 5015124 h 5610058"/>
              <a:gd name="connsiteX23" fmla="*/ 5023962 w 8631811"/>
              <a:gd name="connsiteY23" fmla="*/ 4982535 h 5610058"/>
              <a:gd name="connsiteX24" fmla="*/ 5051334 w 8631811"/>
              <a:gd name="connsiteY24" fmla="*/ 4949755 h 5610058"/>
              <a:gd name="connsiteX25" fmla="*/ 5078486 w 8631811"/>
              <a:gd name="connsiteY25" fmla="*/ 4916787 h 5610058"/>
              <a:gd name="connsiteX26" fmla="*/ 5105424 w 8631811"/>
              <a:gd name="connsiteY26" fmla="*/ 4883636 h 5610058"/>
              <a:gd name="connsiteX27" fmla="*/ 5132154 w 8631811"/>
              <a:gd name="connsiteY27" fmla="*/ 4850305 h 5610058"/>
              <a:gd name="connsiteX28" fmla="*/ 5158681 w 8631811"/>
              <a:gd name="connsiteY28" fmla="*/ 4816797 h 5610058"/>
              <a:gd name="connsiteX29" fmla="*/ 5211157 w 8631811"/>
              <a:gd name="connsiteY29" fmla="*/ 4749265 h 5610058"/>
              <a:gd name="connsiteX30" fmla="*/ 5262901 w 8631811"/>
              <a:gd name="connsiteY30" fmla="*/ 4681068 h 5610058"/>
              <a:gd name="connsiteX31" fmla="*/ 5313965 w 8631811"/>
              <a:gd name="connsiteY31" fmla="*/ 4612234 h 5610058"/>
              <a:gd name="connsiteX32" fmla="*/ 5364399 w 8631811"/>
              <a:gd name="connsiteY32" fmla="*/ 4542793 h 5610058"/>
              <a:gd name="connsiteX33" fmla="*/ 5414255 w 8631811"/>
              <a:gd name="connsiteY33" fmla="*/ 4472771 h 5610058"/>
              <a:gd name="connsiteX34" fmla="*/ 5463582 w 8631811"/>
              <a:gd name="connsiteY34" fmla="*/ 4402196 h 5610058"/>
              <a:gd name="connsiteX35" fmla="*/ 5512432 w 8631811"/>
              <a:gd name="connsiteY35" fmla="*/ 4331098 h 5610058"/>
              <a:gd name="connsiteX36" fmla="*/ 5560854 w 8631811"/>
              <a:gd name="connsiteY36" fmla="*/ 4259503 h 5610058"/>
              <a:gd name="connsiteX37" fmla="*/ 5608901 w 8631811"/>
              <a:gd name="connsiteY37" fmla="*/ 4187441 h 5610058"/>
              <a:gd name="connsiteX38" fmla="*/ 5680377 w 8631811"/>
              <a:gd name="connsiteY38" fmla="*/ 4078531 h 5610058"/>
              <a:gd name="connsiteX39" fmla="*/ 5751291 w 8631811"/>
              <a:gd name="connsiteY39" fmla="*/ 3968727 h 5610058"/>
              <a:gd name="connsiteX40" fmla="*/ 5868700 w 8631811"/>
              <a:gd name="connsiteY40" fmla="*/ 3783989 h 5610058"/>
              <a:gd name="connsiteX41" fmla="*/ 6198426 w 8631811"/>
              <a:gd name="connsiteY41" fmla="*/ 3258640 h 5610058"/>
              <a:gd name="connsiteX42" fmla="*/ 6294647 w 8631811"/>
              <a:gd name="connsiteY42" fmla="*/ 3107321 h 5610058"/>
              <a:gd name="connsiteX43" fmla="*/ 6367867 w 8631811"/>
              <a:gd name="connsiteY43" fmla="*/ 2993735 h 5610058"/>
              <a:gd name="connsiteX44" fmla="*/ 6448414 w 8631811"/>
              <a:gd name="connsiteY44" fmla="*/ 2869788 h 5610058"/>
              <a:gd name="connsiteX45" fmla="*/ 6559384 w 8631811"/>
              <a:gd name="connsiteY45" fmla="*/ 2696807 h 5610058"/>
              <a:gd name="connsiteX46" fmla="*/ 6971450 w 8631811"/>
              <a:gd name="connsiteY46" fmla="*/ 2045274 h 5610058"/>
              <a:gd name="connsiteX47" fmla="*/ 7081972 w 8631811"/>
              <a:gd name="connsiteY47" fmla="*/ 1872743 h 5610058"/>
              <a:gd name="connsiteX48" fmla="*/ 7165496 w 8631811"/>
              <a:gd name="connsiteY48" fmla="*/ 1744202 h 5610058"/>
              <a:gd name="connsiteX49" fmla="*/ 7221568 w 8631811"/>
              <a:gd name="connsiteY49" fmla="*/ 1659017 h 5610058"/>
              <a:gd name="connsiteX50" fmla="*/ 7278006 w 8631811"/>
              <a:gd name="connsiteY50" fmla="*/ 1574303 h 5610058"/>
              <a:gd name="connsiteX51" fmla="*/ 7334860 w 8631811"/>
              <a:gd name="connsiteY51" fmla="*/ 1490113 h 5610058"/>
              <a:gd name="connsiteX52" fmla="*/ 7392174 w 8631811"/>
              <a:gd name="connsiteY52" fmla="*/ 1406503 h 5610058"/>
              <a:gd name="connsiteX53" fmla="*/ 7449998 w 8631811"/>
              <a:gd name="connsiteY53" fmla="*/ 1323526 h 5610058"/>
              <a:gd name="connsiteX54" fmla="*/ 7508378 w 8631811"/>
              <a:gd name="connsiteY54" fmla="*/ 1241237 h 5610058"/>
              <a:gd name="connsiteX55" fmla="*/ 7567361 w 8631811"/>
              <a:gd name="connsiteY55" fmla="*/ 1159689 h 5610058"/>
              <a:gd name="connsiteX56" fmla="*/ 7597094 w 8631811"/>
              <a:gd name="connsiteY56" fmla="*/ 1119210 h 5610058"/>
              <a:gd name="connsiteX57" fmla="*/ 7626996 w 8631811"/>
              <a:gd name="connsiteY57" fmla="*/ 1078937 h 5610058"/>
              <a:gd name="connsiteX58" fmla="*/ 7657072 w 8631811"/>
              <a:gd name="connsiteY58" fmla="*/ 1038876 h 5610058"/>
              <a:gd name="connsiteX59" fmla="*/ 7687328 w 8631811"/>
              <a:gd name="connsiteY59" fmla="*/ 999035 h 5610058"/>
              <a:gd name="connsiteX60" fmla="*/ 7717771 w 8631811"/>
              <a:gd name="connsiteY60" fmla="*/ 959419 h 5610058"/>
              <a:gd name="connsiteX61" fmla="*/ 7748407 w 8631811"/>
              <a:gd name="connsiteY61" fmla="*/ 920037 h 5610058"/>
              <a:gd name="connsiteX62" fmla="*/ 7779240 w 8631811"/>
              <a:gd name="connsiteY62" fmla="*/ 880894 h 5610058"/>
              <a:gd name="connsiteX63" fmla="*/ 7810278 w 8631811"/>
              <a:gd name="connsiteY63" fmla="*/ 841997 h 5610058"/>
              <a:gd name="connsiteX64" fmla="*/ 7841525 w 8631811"/>
              <a:gd name="connsiteY64" fmla="*/ 803354 h 5610058"/>
              <a:gd name="connsiteX65" fmla="*/ 7872989 w 8631811"/>
              <a:gd name="connsiteY65" fmla="*/ 764970 h 5610058"/>
              <a:gd name="connsiteX66" fmla="*/ 7904675 w 8631811"/>
              <a:gd name="connsiteY66" fmla="*/ 726853 h 5610058"/>
              <a:gd name="connsiteX67" fmla="*/ 7936588 w 8631811"/>
              <a:gd name="connsiteY67" fmla="*/ 689010 h 5610058"/>
              <a:gd name="connsiteX68" fmla="*/ 7968735 w 8631811"/>
              <a:gd name="connsiteY68" fmla="*/ 651447 h 5610058"/>
              <a:gd name="connsiteX69" fmla="*/ 8001122 w 8631811"/>
              <a:gd name="connsiteY69" fmla="*/ 614171 h 5610058"/>
              <a:gd name="connsiteX70" fmla="*/ 8033755 w 8631811"/>
              <a:gd name="connsiteY70" fmla="*/ 577189 h 5610058"/>
              <a:gd name="connsiteX71" fmla="*/ 8066638 w 8631811"/>
              <a:gd name="connsiteY71" fmla="*/ 540507 h 5610058"/>
              <a:gd name="connsiteX72" fmla="*/ 8099780 w 8631811"/>
              <a:gd name="connsiteY72" fmla="*/ 504132 h 5610058"/>
              <a:gd name="connsiteX73" fmla="*/ 8133184 w 8631811"/>
              <a:gd name="connsiteY73" fmla="*/ 468072 h 5610058"/>
              <a:gd name="connsiteX74" fmla="*/ 8166858 w 8631811"/>
              <a:gd name="connsiteY74" fmla="*/ 432332 h 5610058"/>
              <a:gd name="connsiteX75" fmla="*/ 8200807 w 8631811"/>
              <a:gd name="connsiteY75" fmla="*/ 396920 h 5610058"/>
              <a:gd name="connsiteX76" fmla="*/ 8235037 w 8631811"/>
              <a:gd name="connsiteY76" fmla="*/ 361843 h 5610058"/>
              <a:gd name="connsiteX77" fmla="*/ 8269554 w 8631811"/>
              <a:gd name="connsiteY77" fmla="*/ 327107 h 5610058"/>
              <a:gd name="connsiteX78" fmla="*/ 8304364 w 8631811"/>
              <a:gd name="connsiteY78" fmla="*/ 292718 h 5610058"/>
              <a:gd name="connsiteX79" fmla="*/ 8339473 w 8631811"/>
              <a:gd name="connsiteY79" fmla="*/ 258685 h 5610058"/>
              <a:gd name="connsiteX80" fmla="*/ 8374886 w 8631811"/>
              <a:gd name="connsiteY80" fmla="*/ 225013 h 5610058"/>
              <a:gd name="connsiteX81" fmla="*/ 8410611 w 8631811"/>
              <a:gd name="connsiteY81" fmla="*/ 191709 h 5610058"/>
              <a:gd name="connsiteX82" fmla="*/ 8446651 w 8631811"/>
              <a:gd name="connsiteY82" fmla="*/ 158780 h 5610058"/>
              <a:gd name="connsiteX83" fmla="*/ 8483015 w 8631811"/>
              <a:gd name="connsiteY83" fmla="*/ 126233 h 5610058"/>
              <a:gd name="connsiteX84" fmla="*/ 8519706 w 8631811"/>
              <a:gd name="connsiteY84" fmla="*/ 94075 h 5610058"/>
              <a:gd name="connsiteX85" fmla="*/ 8556732 w 8631811"/>
              <a:gd name="connsiteY85" fmla="*/ 62312 h 5610058"/>
              <a:gd name="connsiteX86" fmla="*/ 8594098 w 8631811"/>
              <a:gd name="connsiteY86" fmla="*/ 30951 h 5610058"/>
              <a:gd name="connsiteX87" fmla="*/ 8631811 w 8631811"/>
              <a:gd name="connsiteY87" fmla="*/ 0 h 5610058"/>
              <a:gd name="connsiteX0" fmla="*/ 8631811 w 8631811"/>
              <a:gd name="connsiteY0" fmla="*/ 0 h 5593952"/>
              <a:gd name="connsiteX1" fmla="*/ 510 w 8631811"/>
              <a:gd name="connsiteY1" fmla="*/ 0 h 5593952"/>
              <a:gd name="connsiteX2" fmla="*/ 510 w 8631811"/>
              <a:gd name="connsiteY2" fmla="*/ 5593952 h 5593952"/>
              <a:gd name="connsiteX3" fmla="*/ 4420379 w 8631811"/>
              <a:gd name="connsiteY3" fmla="*/ 5593409 h 5593952"/>
              <a:gd name="connsiteX4" fmla="*/ 4453498 w 8631811"/>
              <a:gd name="connsiteY4" fmla="*/ 5565111 h 5593952"/>
              <a:gd name="connsiteX5" fmla="*/ 4486270 w 8631811"/>
              <a:gd name="connsiteY5" fmla="*/ 5536556 h 5593952"/>
              <a:gd name="connsiteX6" fmla="*/ 4518701 w 8631811"/>
              <a:gd name="connsiteY6" fmla="*/ 5507747 h 5593952"/>
              <a:gd name="connsiteX7" fmla="*/ 4550797 w 8631811"/>
              <a:gd name="connsiteY7" fmla="*/ 5478687 h 5593952"/>
              <a:gd name="connsiteX8" fmla="*/ 4582564 w 8631811"/>
              <a:gd name="connsiteY8" fmla="*/ 5449380 h 5593952"/>
              <a:gd name="connsiteX9" fmla="*/ 4614010 w 8631811"/>
              <a:gd name="connsiteY9" fmla="*/ 5419830 h 5593952"/>
              <a:gd name="connsiteX10" fmla="*/ 4645139 w 8631811"/>
              <a:gd name="connsiteY10" fmla="*/ 5390040 h 5593952"/>
              <a:gd name="connsiteX11" fmla="*/ 4675959 w 8631811"/>
              <a:gd name="connsiteY11" fmla="*/ 5360014 h 5593952"/>
              <a:gd name="connsiteX12" fmla="*/ 4706476 w 8631811"/>
              <a:gd name="connsiteY12" fmla="*/ 5329755 h 5593952"/>
              <a:gd name="connsiteX13" fmla="*/ 4736695 w 8631811"/>
              <a:gd name="connsiteY13" fmla="*/ 5299266 h 5593952"/>
              <a:gd name="connsiteX14" fmla="*/ 4766625 w 8631811"/>
              <a:gd name="connsiteY14" fmla="*/ 5268551 h 5593952"/>
              <a:gd name="connsiteX15" fmla="*/ 4796270 w 8631811"/>
              <a:gd name="connsiteY15" fmla="*/ 5237614 h 5593952"/>
              <a:gd name="connsiteX16" fmla="*/ 4825637 w 8631811"/>
              <a:gd name="connsiteY16" fmla="*/ 5206458 h 5593952"/>
              <a:gd name="connsiteX17" fmla="*/ 4854733 w 8631811"/>
              <a:gd name="connsiteY17" fmla="*/ 5175087 h 5593952"/>
              <a:gd name="connsiteX18" fmla="*/ 4883564 w 8631811"/>
              <a:gd name="connsiteY18" fmla="*/ 5143504 h 5593952"/>
              <a:gd name="connsiteX19" fmla="*/ 4912136 w 8631811"/>
              <a:gd name="connsiteY19" fmla="*/ 5111713 h 5593952"/>
              <a:gd name="connsiteX20" fmla="*/ 4940455 w 8631811"/>
              <a:gd name="connsiteY20" fmla="*/ 5079717 h 5593952"/>
              <a:gd name="connsiteX21" fmla="*/ 4968528 w 8631811"/>
              <a:gd name="connsiteY21" fmla="*/ 5047519 h 5593952"/>
              <a:gd name="connsiteX22" fmla="*/ 4996362 w 8631811"/>
              <a:gd name="connsiteY22" fmla="*/ 5015124 h 5593952"/>
              <a:gd name="connsiteX23" fmla="*/ 5023962 w 8631811"/>
              <a:gd name="connsiteY23" fmla="*/ 4982535 h 5593952"/>
              <a:gd name="connsiteX24" fmla="*/ 5051334 w 8631811"/>
              <a:gd name="connsiteY24" fmla="*/ 4949755 h 5593952"/>
              <a:gd name="connsiteX25" fmla="*/ 5078486 w 8631811"/>
              <a:gd name="connsiteY25" fmla="*/ 4916787 h 5593952"/>
              <a:gd name="connsiteX26" fmla="*/ 5105424 w 8631811"/>
              <a:gd name="connsiteY26" fmla="*/ 4883636 h 5593952"/>
              <a:gd name="connsiteX27" fmla="*/ 5132154 w 8631811"/>
              <a:gd name="connsiteY27" fmla="*/ 4850305 h 5593952"/>
              <a:gd name="connsiteX28" fmla="*/ 5158681 w 8631811"/>
              <a:gd name="connsiteY28" fmla="*/ 4816797 h 5593952"/>
              <a:gd name="connsiteX29" fmla="*/ 5211157 w 8631811"/>
              <a:gd name="connsiteY29" fmla="*/ 4749265 h 5593952"/>
              <a:gd name="connsiteX30" fmla="*/ 5262901 w 8631811"/>
              <a:gd name="connsiteY30" fmla="*/ 4681068 h 5593952"/>
              <a:gd name="connsiteX31" fmla="*/ 5313965 w 8631811"/>
              <a:gd name="connsiteY31" fmla="*/ 4612234 h 5593952"/>
              <a:gd name="connsiteX32" fmla="*/ 5364399 w 8631811"/>
              <a:gd name="connsiteY32" fmla="*/ 4542793 h 5593952"/>
              <a:gd name="connsiteX33" fmla="*/ 5414255 w 8631811"/>
              <a:gd name="connsiteY33" fmla="*/ 4472771 h 5593952"/>
              <a:gd name="connsiteX34" fmla="*/ 5463582 w 8631811"/>
              <a:gd name="connsiteY34" fmla="*/ 4402196 h 5593952"/>
              <a:gd name="connsiteX35" fmla="*/ 5512432 w 8631811"/>
              <a:gd name="connsiteY35" fmla="*/ 4331098 h 5593952"/>
              <a:gd name="connsiteX36" fmla="*/ 5560854 w 8631811"/>
              <a:gd name="connsiteY36" fmla="*/ 4259503 h 5593952"/>
              <a:gd name="connsiteX37" fmla="*/ 5608901 w 8631811"/>
              <a:gd name="connsiteY37" fmla="*/ 4187441 h 5593952"/>
              <a:gd name="connsiteX38" fmla="*/ 5680377 w 8631811"/>
              <a:gd name="connsiteY38" fmla="*/ 4078531 h 5593952"/>
              <a:gd name="connsiteX39" fmla="*/ 5751291 w 8631811"/>
              <a:gd name="connsiteY39" fmla="*/ 3968727 h 5593952"/>
              <a:gd name="connsiteX40" fmla="*/ 5868700 w 8631811"/>
              <a:gd name="connsiteY40" fmla="*/ 3783989 h 5593952"/>
              <a:gd name="connsiteX41" fmla="*/ 6198426 w 8631811"/>
              <a:gd name="connsiteY41" fmla="*/ 3258640 h 5593952"/>
              <a:gd name="connsiteX42" fmla="*/ 6294647 w 8631811"/>
              <a:gd name="connsiteY42" fmla="*/ 3107321 h 5593952"/>
              <a:gd name="connsiteX43" fmla="*/ 6367867 w 8631811"/>
              <a:gd name="connsiteY43" fmla="*/ 2993735 h 5593952"/>
              <a:gd name="connsiteX44" fmla="*/ 6448414 w 8631811"/>
              <a:gd name="connsiteY44" fmla="*/ 2869788 h 5593952"/>
              <a:gd name="connsiteX45" fmla="*/ 6559384 w 8631811"/>
              <a:gd name="connsiteY45" fmla="*/ 2696807 h 5593952"/>
              <a:gd name="connsiteX46" fmla="*/ 6971450 w 8631811"/>
              <a:gd name="connsiteY46" fmla="*/ 2045274 h 5593952"/>
              <a:gd name="connsiteX47" fmla="*/ 7081972 w 8631811"/>
              <a:gd name="connsiteY47" fmla="*/ 1872743 h 5593952"/>
              <a:gd name="connsiteX48" fmla="*/ 7165496 w 8631811"/>
              <a:gd name="connsiteY48" fmla="*/ 1744202 h 5593952"/>
              <a:gd name="connsiteX49" fmla="*/ 7221568 w 8631811"/>
              <a:gd name="connsiteY49" fmla="*/ 1659017 h 5593952"/>
              <a:gd name="connsiteX50" fmla="*/ 7278006 w 8631811"/>
              <a:gd name="connsiteY50" fmla="*/ 1574303 h 5593952"/>
              <a:gd name="connsiteX51" fmla="*/ 7334860 w 8631811"/>
              <a:gd name="connsiteY51" fmla="*/ 1490113 h 5593952"/>
              <a:gd name="connsiteX52" fmla="*/ 7392174 w 8631811"/>
              <a:gd name="connsiteY52" fmla="*/ 1406503 h 5593952"/>
              <a:gd name="connsiteX53" fmla="*/ 7449998 w 8631811"/>
              <a:gd name="connsiteY53" fmla="*/ 1323526 h 5593952"/>
              <a:gd name="connsiteX54" fmla="*/ 7508378 w 8631811"/>
              <a:gd name="connsiteY54" fmla="*/ 1241237 h 5593952"/>
              <a:gd name="connsiteX55" fmla="*/ 7567361 w 8631811"/>
              <a:gd name="connsiteY55" fmla="*/ 1159689 h 5593952"/>
              <a:gd name="connsiteX56" fmla="*/ 7597094 w 8631811"/>
              <a:gd name="connsiteY56" fmla="*/ 1119210 h 5593952"/>
              <a:gd name="connsiteX57" fmla="*/ 7626996 w 8631811"/>
              <a:gd name="connsiteY57" fmla="*/ 1078937 h 5593952"/>
              <a:gd name="connsiteX58" fmla="*/ 7657072 w 8631811"/>
              <a:gd name="connsiteY58" fmla="*/ 1038876 h 5593952"/>
              <a:gd name="connsiteX59" fmla="*/ 7687328 w 8631811"/>
              <a:gd name="connsiteY59" fmla="*/ 999035 h 5593952"/>
              <a:gd name="connsiteX60" fmla="*/ 7717771 w 8631811"/>
              <a:gd name="connsiteY60" fmla="*/ 959419 h 5593952"/>
              <a:gd name="connsiteX61" fmla="*/ 7748407 w 8631811"/>
              <a:gd name="connsiteY61" fmla="*/ 920037 h 5593952"/>
              <a:gd name="connsiteX62" fmla="*/ 7779240 w 8631811"/>
              <a:gd name="connsiteY62" fmla="*/ 880894 h 5593952"/>
              <a:gd name="connsiteX63" fmla="*/ 7810278 w 8631811"/>
              <a:gd name="connsiteY63" fmla="*/ 841997 h 5593952"/>
              <a:gd name="connsiteX64" fmla="*/ 7841525 w 8631811"/>
              <a:gd name="connsiteY64" fmla="*/ 803354 h 5593952"/>
              <a:gd name="connsiteX65" fmla="*/ 7872989 w 8631811"/>
              <a:gd name="connsiteY65" fmla="*/ 764970 h 5593952"/>
              <a:gd name="connsiteX66" fmla="*/ 7904675 w 8631811"/>
              <a:gd name="connsiteY66" fmla="*/ 726853 h 5593952"/>
              <a:gd name="connsiteX67" fmla="*/ 7936588 w 8631811"/>
              <a:gd name="connsiteY67" fmla="*/ 689010 h 5593952"/>
              <a:gd name="connsiteX68" fmla="*/ 7968735 w 8631811"/>
              <a:gd name="connsiteY68" fmla="*/ 651447 h 5593952"/>
              <a:gd name="connsiteX69" fmla="*/ 8001122 w 8631811"/>
              <a:gd name="connsiteY69" fmla="*/ 614171 h 5593952"/>
              <a:gd name="connsiteX70" fmla="*/ 8033755 w 8631811"/>
              <a:gd name="connsiteY70" fmla="*/ 577189 h 5593952"/>
              <a:gd name="connsiteX71" fmla="*/ 8066638 w 8631811"/>
              <a:gd name="connsiteY71" fmla="*/ 540507 h 5593952"/>
              <a:gd name="connsiteX72" fmla="*/ 8099780 w 8631811"/>
              <a:gd name="connsiteY72" fmla="*/ 504132 h 5593952"/>
              <a:gd name="connsiteX73" fmla="*/ 8133184 w 8631811"/>
              <a:gd name="connsiteY73" fmla="*/ 468072 h 5593952"/>
              <a:gd name="connsiteX74" fmla="*/ 8166858 w 8631811"/>
              <a:gd name="connsiteY74" fmla="*/ 432332 h 5593952"/>
              <a:gd name="connsiteX75" fmla="*/ 8200807 w 8631811"/>
              <a:gd name="connsiteY75" fmla="*/ 396920 h 5593952"/>
              <a:gd name="connsiteX76" fmla="*/ 8235037 w 8631811"/>
              <a:gd name="connsiteY76" fmla="*/ 361843 h 5593952"/>
              <a:gd name="connsiteX77" fmla="*/ 8269554 w 8631811"/>
              <a:gd name="connsiteY77" fmla="*/ 327107 h 5593952"/>
              <a:gd name="connsiteX78" fmla="*/ 8304364 w 8631811"/>
              <a:gd name="connsiteY78" fmla="*/ 292718 h 5593952"/>
              <a:gd name="connsiteX79" fmla="*/ 8339473 w 8631811"/>
              <a:gd name="connsiteY79" fmla="*/ 258685 h 5593952"/>
              <a:gd name="connsiteX80" fmla="*/ 8374886 w 8631811"/>
              <a:gd name="connsiteY80" fmla="*/ 225013 h 5593952"/>
              <a:gd name="connsiteX81" fmla="*/ 8410611 w 8631811"/>
              <a:gd name="connsiteY81" fmla="*/ 191709 h 5593952"/>
              <a:gd name="connsiteX82" fmla="*/ 8446651 w 8631811"/>
              <a:gd name="connsiteY82" fmla="*/ 158780 h 5593952"/>
              <a:gd name="connsiteX83" fmla="*/ 8483015 w 8631811"/>
              <a:gd name="connsiteY83" fmla="*/ 126233 h 5593952"/>
              <a:gd name="connsiteX84" fmla="*/ 8519706 w 8631811"/>
              <a:gd name="connsiteY84" fmla="*/ 94075 h 5593952"/>
              <a:gd name="connsiteX85" fmla="*/ 8556732 w 8631811"/>
              <a:gd name="connsiteY85" fmla="*/ 62312 h 5593952"/>
              <a:gd name="connsiteX86" fmla="*/ 8594098 w 8631811"/>
              <a:gd name="connsiteY86" fmla="*/ 30951 h 5593952"/>
              <a:gd name="connsiteX87" fmla="*/ 8631811 w 8631811"/>
              <a:gd name="connsiteY87" fmla="*/ 0 h 5593952"/>
              <a:gd name="connsiteX0" fmla="*/ 8631811 w 8631811"/>
              <a:gd name="connsiteY0" fmla="*/ 0 h 5599020"/>
              <a:gd name="connsiteX1" fmla="*/ 510 w 8631811"/>
              <a:gd name="connsiteY1" fmla="*/ 0 h 5599020"/>
              <a:gd name="connsiteX2" fmla="*/ 510 w 8631811"/>
              <a:gd name="connsiteY2" fmla="*/ 5593952 h 5599020"/>
              <a:gd name="connsiteX3" fmla="*/ 4420379 w 8631811"/>
              <a:gd name="connsiteY3" fmla="*/ 5593409 h 5599020"/>
              <a:gd name="connsiteX4" fmla="*/ 4453498 w 8631811"/>
              <a:gd name="connsiteY4" fmla="*/ 5565111 h 5599020"/>
              <a:gd name="connsiteX5" fmla="*/ 4486270 w 8631811"/>
              <a:gd name="connsiteY5" fmla="*/ 5536556 h 5599020"/>
              <a:gd name="connsiteX6" fmla="*/ 4518701 w 8631811"/>
              <a:gd name="connsiteY6" fmla="*/ 5507747 h 5599020"/>
              <a:gd name="connsiteX7" fmla="*/ 4550797 w 8631811"/>
              <a:gd name="connsiteY7" fmla="*/ 5478687 h 5599020"/>
              <a:gd name="connsiteX8" fmla="*/ 4582564 w 8631811"/>
              <a:gd name="connsiteY8" fmla="*/ 5449380 h 5599020"/>
              <a:gd name="connsiteX9" fmla="*/ 4614010 w 8631811"/>
              <a:gd name="connsiteY9" fmla="*/ 5419830 h 5599020"/>
              <a:gd name="connsiteX10" fmla="*/ 4645139 w 8631811"/>
              <a:gd name="connsiteY10" fmla="*/ 5390040 h 5599020"/>
              <a:gd name="connsiteX11" fmla="*/ 4675959 w 8631811"/>
              <a:gd name="connsiteY11" fmla="*/ 5360014 h 5599020"/>
              <a:gd name="connsiteX12" fmla="*/ 4706476 w 8631811"/>
              <a:gd name="connsiteY12" fmla="*/ 5329755 h 5599020"/>
              <a:gd name="connsiteX13" fmla="*/ 4736695 w 8631811"/>
              <a:gd name="connsiteY13" fmla="*/ 5299266 h 5599020"/>
              <a:gd name="connsiteX14" fmla="*/ 4766625 w 8631811"/>
              <a:gd name="connsiteY14" fmla="*/ 5268551 h 5599020"/>
              <a:gd name="connsiteX15" fmla="*/ 4796270 w 8631811"/>
              <a:gd name="connsiteY15" fmla="*/ 5237614 h 5599020"/>
              <a:gd name="connsiteX16" fmla="*/ 4825637 w 8631811"/>
              <a:gd name="connsiteY16" fmla="*/ 5206458 h 5599020"/>
              <a:gd name="connsiteX17" fmla="*/ 4854733 w 8631811"/>
              <a:gd name="connsiteY17" fmla="*/ 5175087 h 5599020"/>
              <a:gd name="connsiteX18" fmla="*/ 4883564 w 8631811"/>
              <a:gd name="connsiteY18" fmla="*/ 5143504 h 5599020"/>
              <a:gd name="connsiteX19" fmla="*/ 4912136 w 8631811"/>
              <a:gd name="connsiteY19" fmla="*/ 5111713 h 5599020"/>
              <a:gd name="connsiteX20" fmla="*/ 4940455 w 8631811"/>
              <a:gd name="connsiteY20" fmla="*/ 5079717 h 5599020"/>
              <a:gd name="connsiteX21" fmla="*/ 4968528 w 8631811"/>
              <a:gd name="connsiteY21" fmla="*/ 5047519 h 5599020"/>
              <a:gd name="connsiteX22" fmla="*/ 4996362 w 8631811"/>
              <a:gd name="connsiteY22" fmla="*/ 5015124 h 5599020"/>
              <a:gd name="connsiteX23" fmla="*/ 5023962 w 8631811"/>
              <a:gd name="connsiteY23" fmla="*/ 4982535 h 5599020"/>
              <a:gd name="connsiteX24" fmla="*/ 5051334 w 8631811"/>
              <a:gd name="connsiteY24" fmla="*/ 4949755 h 5599020"/>
              <a:gd name="connsiteX25" fmla="*/ 5078486 w 8631811"/>
              <a:gd name="connsiteY25" fmla="*/ 4916787 h 5599020"/>
              <a:gd name="connsiteX26" fmla="*/ 5105424 w 8631811"/>
              <a:gd name="connsiteY26" fmla="*/ 4883636 h 5599020"/>
              <a:gd name="connsiteX27" fmla="*/ 5132154 w 8631811"/>
              <a:gd name="connsiteY27" fmla="*/ 4850305 h 5599020"/>
              <a:gd name="connsiteX28" fmla="*/ 5158681 w 8631811"/>
              <a:gd name="connsiteY28" fmla="*/ 4816797 h 5599020"/>
              <a:gd name="connsiteX29" fmla="*/ 5211157 w 8631811"/>
              <a:gd name="connsiteY29" fmla="*/ 4749265 h 5599020"/>
              <a:gd name="connsiteX30" fmla="*/ 5262901 w 8631811"/>
              <a:gd name="connsiteY30" fmla="*/ 4681068 h 5599020"/>
              <a:gd name="connsiteX31" fmla="*/ 5313965 w 8631811"/>
              <a:gd name="connsiteY31" fmla="*/ 4612234 h 5599020"/>
              <a:gd name="connsiteX32" fmla="*/ 5364399 w 8631811"/>
              <a:gd name="connsiteY32" fmla="*/ 4542793 h 5599020"/>
              <a:gd name="connsiteX33" fmla="*/ 5414255 w 8631811"/>
              <a:gd name="connsiteY33" fmla="*/ 4472771 h 5599020"/>
              <a:gd name="connsiteX34" fmla="*/ 5463582 w 8631811"/>
              <a:gd name="connsiteY34" fmla="*/ 4402196 h 5599020"/>
              <a:gd name="connsiteX35" fmla="*/ 5512432 w 8631811"/>
              <a:gd name="connsiteY35" fmla="*/ 4331098 h 5599020"/>
              <a:gd name="connsiteX36" fmla="*/ 5560854 w 8631811"/>
              <a:gd name="connsiteY36" fmla="*/ 4259503 h 5599020"/>
              <a:gd name="connsiteX37" fmla="*/ 5608901 w 8631811"/>
              <a:gd name="connsiteY37" fmla="*/ 4187441 h 5599020"/>
              <a:gd name="connsiteX38" fmla="*/ 5680377 w 8631811"/>
              <a:gd name="connsiteY38" fmla="*/ 4078531 h 5599020"/>
              <a:gd name="connsiteX39" fmla="*/ 5751291 w 8631811"/>
              <a:gd name="connsiteY39" fmla="*/ 3968727 h 5599020"/>
              <a:gd name="connsiteX40" fmla="*/ 5868700 w 8631811"/>
              <a:gd name="connsiteY40" fmla="*/ 3783989 h 5599020"/>
              <a:gd name="connsiteX41" fmla="*/ 6198426 w 8631811"/>
              <a:gd name="connsiteY41" fmla="*/ 3258640 h 5599020"/>
              <a:gd name="connsiteX42" fmla="*/ 6294647 w 8631811"/>
              <a:gd name="connsiteY42" fmla="*/ 3107321 h 5599020"/>
              <a:gd name="connsiteX43" fmla="*/ 6367867 w 8631811"/>
              <a:gd name="connsiteY43" fmla="*/ 2993735 h 5599020"/>
              <a:gd name="connsiteX44" fmla="*/ 6448414 w 8631811"/>
              <a:gd name="connsiteY44" fmla="*/ 2869788 h 5599020"/>
              <a:gd name="connsiteX45" fmla="*/ 6559384 w 8631811"/>
              <a:gd name="connsiteY45" fmla="*/ 2696807 h 5599020"/>
              <a:gd name="connsiteX46" fmla="*/ 6971450 w 8631811"/>
              <a:gd name="connsiteY46" fmla="*/ 2045274 h 5599020"/>
              <a:gd name="connsiteX47" fmla="*/ 7081972 w 8631811"/>
              <a:gd name="connsiteY47" fmla="*/ 1872743 h 5599020"/>
              <a:gd name="connsiteX48" fmla="*/ 7165496 w 8631811"/>
              <a:gd name="connsiteY48" fmla="*/ 1744202 h 5599020"/>
              <a:gd name="connsiteX49" fmla="*/ 7221568 w 8631811"/>
              <a:gd name="connsiteY49" fmla="*/ 1659017 h 5599020"/>
              <a:gd name="connsiteX50" fmla="*/ 7278006 w 8631811"/>
              <a:gd name="connsiteY50" fmla="*/ 1574303 h 5599020"/>
              <a:gd name="connsiteX51" fmla="*/ 7334860 w 8631811"/>
              <a:gd name="connsiteY51" fmla="*/ 1490113 h 5599020"/>
              <a:gd name="connsiteX52" fmla="*/ 7392174 w 8631811"/>
              <a:gd name="connsiteY52" fmla="*/ 1406503 h 5599020"/>
              <a:gd name="connsiteX53" fmla="*/ 7449998 w 8631811"/>
              <a:gd name="connsiteY53" fmla="*/ 1323526 h 5599020"/>
              <a:gd name="connsiteX54" fmla="*/ 7508378 w 8631811"/>
              <a:gd name="connsiteY54" fmla="*/ 1241237 h 5599020"/>
              <a:gd name="connsiteX55" fmla="*/ 7567361 w 8631811"/>
              <a:gd name="connsiteY55" fmla="*/ 1159689 h 5599020"/>
              <a:gd name="connsiteX56" fmla="*/ 7597094 w 8631811"/>
              <a:gd name="connsiteY56" fmla="*/ 1119210 h 5599020"/>
              <a:gd name="connsiteX57" fmla="*/ 7626996 w 8631811"/>
              <a:gd name="connsiteY57" fmla="*/ 1078937 h 5599020"/>
              <a:gd name="connsiteX58" fmla="*/ 7657072 w 8631811"/>
              <a:gd name="connsiteY58" fmla="*/ 1038876 h 5599020"/>
              <a:gd name="connsiteX59" fmla="*/ 7687328 w 8631811"/>
              <a:gd name="connsiteY59" fmla="*/ 999035 h 5599020"/>
              <a:gd name="connsiteX60" fmla="*/ 7717771 w 8631811"/>
              <a:gd name="connsiteY60" fmla="*/ 959419 h 5599020"/>
              <a:gd name="connsiteX61" fmla="*/ 7748407 w 8631811"/>
              <a:gd name="connsiteY61" fmla="*/ 920037 h 5599020"/>
              <a:gd name="connsiteX62" fmla="*/ 7779240 w 8631811"/>
              <a:gd name="connsiteY62" fmla="*/ 880894 h 5599020"/>
              <a:gd name="connsiteX63" fmla="*/ 7810278 w 8631811"/>
              <a:gd name="connsiteY63" fmla="*/ 841997 h 5599020"/>
              <a:gd name="connsiteX64" fmla="*/ 7841525 w 8631811"/>
              <a:gd name="connsiteY64" fmla="*/ 803354 h 5599020"/>
              <a:gd name="connsiteX65" fmla="*/ 7872989 w 8631811"/>
              <a:gd name="connsiteY65" fmla="*/ 764970 h 5599020"/>
              <a:gd name="connsiteX66" fmla="*/ 7904675 w 8631811"/>
              <a:gd name="connsiteY66" fmla="*/ 726853 h 5599020"/>
              <a:gd name="connsiteX67" fmla="*/ 7936588 w 8631811"/>
              <a:gd name="connsiteY67" fmla="*/ 689010 h 5599020"/>
              <a:gd name="connsiteX68" fmla="*/ 7968735 w 8631811"/>
              <a:gd name="connsiteY68" fmla="*/ 651447 h 5599020"/>
              <a:gd name="connsiteX69" fmla="*/ 8001122 w 8631811"/>
              <a:gd name="connsiteY69" fmla="*/ 614171 h 5599020"/>
              <a:gd name="connsiteX70" fmla="*/ 8033755 w 8631811"/>
              <a:gd name="connsiteY70" fmla="*/ 577189 h 5599020"/>
              <a:gd name="connsiteX71" fmla="*/ 8066638 w 8631811"/>
              <a:gd name="connsiteY71" fmla="*/ 540507 h 5599020"/>
              <a:gd name="connsiteX72" fmla="*/ 8099780 w 8631811"/>
              <a:gd name="connsiteY72" fmla="*/ 504132 h 5599020"/>
              <a:gd name="connsiteX73" fmla="*/ 8133184 w 8631811"/>
              <a:gd name="connsiteY73" fmla="*/ 468072 h 5599020"/>
              <a:gd name="connsiteX74" fmla="*/ 8166858 w 8631811"/>
              <a:gd name="connsiteY74" fmla="*/ 432332 h 5599020"/>
              <a:gd name="connsiteX75" fmla="*/ 8200807 w 8631811"/>
              <a:gd name="connsiteY75" fmla="*/ 396920 h 5599020"/>
              <a:gd name="connsiteX76" fmla="*/ 8235037 w 8631811"/>
              <a:gd name="connsiteY76" fmla="*/ 361843 h 5599020"/>
              <a:gd name="connsiteX77" fmla="*/ 8269554 w 8631811"/>
              <a:gd name="connsiteY77" fmla="*/ 327107 h 5599020"/>
              <a:gd name="connsiteX78" fmla="*/ 8304364 w 8631811"/>
              <a:gd name="connsiteY78" fmla="*/ 292718 h 5599020"/>
              <a:gd name="connsiteX79" fmla="*/ 8339473 w 8631811"/>
              <a:gd name="connsiteY79" fmla="*/ 258685 h 5599020"/>
              <a:gd name="connsiteX80" fmla="*/ 8374886 w 8631811"/>
              <a:gd name="connsiteY80" fmla="*/ 225013 h 5599020"/>
              <a:gd name="connsiteX81" fmla="*/ 8410611 w 8631811"/>
              <a:gd name="connsiteY81" fmla="*/ 191709 h 5599020"/>
              <a:gd name="connsiteX82" fmla="*/ 8446651 w 8631811"/>
              <a:gd name="connsiteY82" fmla="*/ 158780 h 5599020"/>
              <a:gd name="connsiteX83" fmla="*/ 8483015 w 8631811"/>
              <a:gd name="connsiteY83" fmla="*/ 126233 h 5599020"/>
              <a:gd name="connsiteX84" fmla="*/ 8519706 w 8631811"/>
              <a:gd name="connsiteY84" fmla="*/ 94075 h 5599020"/>
              <a:gd name="connsiteX85" fmla="*/ 8556732 w 8631811"/>
              <a:gd name="connsiteY85" fmla="*/ 62312 h 5599020"/>
              <a:gd name="connsiteX86" fmla="*/ 8594098 w 8631811"/>
              <a:gd name="connsiteY86" fmla="*/ 30951 h 5599020"/>
              <a:gd name="connsiteX87" fmla="*/ 8631811 w 8631811"/>
              <a:gd name="connsiteY87" fmla="*/ 0 h 5599020"/>
              <a:gd name="connsiteX0" fmla="*/ 8631811 w 8631811"/>
              <a:gd name="connsiteY0" fmla="*/ 0 h 5593952"/>
              <a:gd name="connsiteX1" fmla="*/ 510 w 8631811"/>
              <a:gd name="connsiteY1" fmla="*/ 0 h 5593952"/>
              <a:gd name="connsiteX2" fmla="*/ 510 w 8631811"/>
              <a:gd name="connsiteY2" fmla="*/ 5593952 h 5593952"/>
              <a:gd name="connsiteX3" fmla="*/ 4150434 w 8631811"/>
              <a:gd name="connsiteY3" fmla="*/ 5562872 h 5593952"/>
              <a:gd name="connsiteX4" fmla="*/ 4453498 w 8631811"/>
              <a:gd name="connsiteY4" fmla="*/ 5565111 h 5593952"/>
              <a:gd name="connsiteX5" fmla="*/ 4486270 w 8631811"/>
              <a:gd name="connsiteY5" fmla="*/ 5536556 h 5593952"/>
              <a:gd name="connsiteX6" fmla="*/ 4518701 w 8631811"/>
              <a:gd name="connsiteY6" fmla="*/ 5507747 h 5593952"/>
              <a:gd name="connsiteX7" fmla="*/ 4550797 w 8631811"/>
              <a:gd name="connsiteY7" fmla="*/ 5478687 h 5593952"/>
              <a:gd name="connsiteX8" fmla="*/ 4582564 w 8631811"/>
              <a:gd name="connsiteY8" fmla="*/ 5449380 h 5593952"/>
              <a:gd name="connsiteX9" fmla="*/ 4614010 w 8631811"/>
              <a:gd name="connsiteY9" fmla="*/ 5419830 h 5593952"/>
              <a:gd name="connsiteX10" fmla="*/ 4645139 w 8631811"/>
              <a:gd name="connsiteY10" fmla="*/ 5390040 h 5593952"/>
              <a:gd name="connsiteX11" fmla="*/ 4675959 w 8631811"/>
              <a:gd name="connsiteY11" fmla="*/ 5360014 h 5593952"/>
              <a:gd name="connsiteX12" fmla="*/ 4706476 w 8631811"/>
              <a:gd name="connsiteY12" fmla="*/ 5329755 h 5593952"/>
              <a:gd name="connsiteX13" fmla="*/ 4736695 w 8631811"/>
              <a:gd name="connsiteY13" fmla="*/ 5299266 h 5593952"/>
              <a:gd name="connsiteX14" fmla="*/ 4766625 w 8631811"/>
              <a:gd name="connsiteY14" fmla="*/ 5268551 h 5593952"/>
              <a:gd name="connsiteX15" fmla="*/ 4796270 w 8631811"/>
              <a:gd name="connsiteY15" fmla="*/ 5237614 h 5593952"/>
              <a:gd name="connsiteX16" fmla="*/ 4825637 w 8631811"/>
              <a:gd name="connsiteY16" fmla="*/ 5206458 h 5593952"/>
              <a:gd name="connsiteX17" fmla="*/ 4854733 w 8631811"/>
              <a:gd name="connsiteY17" fmla="*/ 5175087 h 5593952"/>
              <a:gd name="connsiteX18" fmla="*/ 4883564 w 8631811"/>
              <a:gd name="connsiteY18" fmla="*/ 5143504 h 5593952"/>
              <a:gd name="connsiteX19" fmla="*/ 4912136 w 8631811"/>
              <a:gd name="connsiteY19" fmla="*/ 5111713 h 5593952"/>
              <a:gd name="connsiteX20" fmla="*/ 4940455 w 8631811"/>
              <a:gd name="connsiteY20" fmla="*/ 5079717 h 5593952"/>
              <a:gd name="connsiteX21" fmla="*/ 4968528 w 8631811"/>
              <a:gd name="connsiteY21" fmla="*/ 5047519 h 5593952"/>
              <a:gd name="connsiteX22" fmla="*/ 4996362 w 8631811"/>
              <a:gd name="connsiteY22" fmla="*/ 5015124 h 5593952"/>
              <a:gd name="connsiteX23" fmla="*/ 5023962 w 8631811"/>
              <a:gd name="connsiteY23" fmla="*/ 4982535 h 5593952"/>
              <a:gd name="connsiteX24" fmla="*/ 5051334 w 8631811"/>
              <a:gd name="connsiteY24" fmla="*/ 4949755 h 5593952"/>
              <a:gd name="connsiteX25" fmla="*/ 5078486 w 8631811"/>
              <a:gd name="connsiteY25" fmla="*/ 4916787 h 5593952"/>
              <a:gd name="connsiteX26" fmla="*/ 5105424 w 8631811"/>
              <a:gd name="connsiteY26" fmla="*/ 4883636 h 5593952"/>
              <a:gd name="connsiteX27" fmla="*/ 5132154 w 8631811"/>
              <a:gd name="connsiteY27" fmla="*/ 4850305 h 5593952"/>
              <a:gd name="connsiteX28" fmla="*/ 5158681 w 8631811"/>
              <a:gd name="connsiteY28" fmla="*/ 4816797 h 5593952"/>
              <a:gd name="connsiteX29" fmla="*/ 5211157 w 8631811"/>
              <a:gd name="connsiteY29" fmla="*/ 4749265 h 5593952"/>
              <a:gd name="connsiteX30" fmla="*/ 5262901 w 8631811"/>
              <a:gd name="connsiteY30" fmla="*/ 4681068 h 5593952"/>
              <a:gd name="connsiteX31" fmla="*/ 5313965 w 8631811"/>
              <a:gd name="connsiteY31" fmla="*/ 4612234 h 5593952"/>
              <a:gd name="connsiteX32" fmla="*/ 5364399 w 8631811"/>
              <a:gd name="connsiteY32" fmla="*/ 4542793 h 5593952"/>
              <a:gd name="connsiteX33" fmla="*/ 5414255 w 8631811"/>
              <a:gd name="connsiteY33" fmla="*/ 4472771 h 5593952"/>
              <a:gd name="connsiteX34" fmla="*/ 5463582 w 8631811"/>
              <a:gd name="connsiteY34" fmla="*/ 4402196 h 5593952"/>
              <a:gd name="connsiteX35" fmla="*/ 5512432 w 8631811"/>
              <a:gd name="connsiteY35" fmla="*/ 4331098 h 5593952"/>
              <a:gd name="connsiteX36" fmla="*/ 5560854 w 8631811"/>
              <a:gd name="connsiteY36" fmla="*/ 4259503 h 5593952"/>
              <a:gd name="connsiteX37" fmla="*/ 5608901 w 8631811"/>
              <a:gd name="connsiteY37" fmla="*/ 4187441 h 5593952"/>
              <a:gd name="connsiteX38" fmla="*/ 5680377 w 8631811"/>
              <a:gd name="connsiteY38" fmla="*/ 4078531 h 5593952"/>
              <a:gd name="connsiteX39" fmla="*/ 5751291 w 8631811"/>
              <a:gd name="connsiteY39" fmla="*/ 3968727 h 5593952"/>
              <a:gd name="connsiteX40" fmla="*/ 5868700 w 8631811"/>
              <a:gd name="connsiteY40" fmla="*/ 3783989 h 5593952"/>
              <a:gd name="connsiteX41" fmla="*/ 6198426 w 8631811"/>
              <a:gd name="connsiteY41" fmla="*/ 3258640 h 5593952"/>
              <a:gd name="connsiteX42" fmla="*/ 6294647 w 8631811"/>
              <a:gd name="connsiteY42" fmla="*/ 3107321 h 5593952"/>
              <a:gd name="connsiteX43" fmla="*/ 6367867 w 8631811"/>
              <a:gd name="connsiteY43" fmla="*/ 2993735 h 5593952"/>
              <a:gd name="connsiteX44" fmla="*/ 6448414 w 8631811"/>
              <a:gd name="connsiteY44" fmla="*/ 2869788 h 5593952"/>
              <a:gd name="connsiteX45" fmla="*/ 6559384 w 8631811"/>
              <a:gd name="connsiteY45" fmla="*/ 2696807 h 5593952"/>
              <a:gd name="connsiteX46" fmla="*/ 6971450 w 8631811"/>
              <a:gd name="connsiteY46" fmla="*/ 2045274 h 5593952"/>
              <a:gd name="connsiteX47" fmla="*/ 7081972 w 8631811"/>
              <a:gd name="connsiteY47" fmla="*/ 1872743 h 5593952"/>
              <a:gd name="connsiteX48" fmla="*/ 7165496 w 8631811"/>
              <a:gd name="connsiteY48" fmla="*/ 1744202 h 5593952"/>
              <a:gd name="connsiteX49" fmla="*/ 7221568 w 8631811"/>
              <a:gd name="connsiteY49" fmla="*/ 1659017 h 5593952"/>
              <a:gd name="connsiteX50" fmla="*/ 7278006 w 8631811"/>
              <a:gd name="connsiteY50" fmla="*/ 1574303 h 5593952"/>
              <a:gd name="connsiteX51" fmla="*/ 7334860 w 8631811"/>
              <a:gd name="connsiteY51" fmla="*/ 1490113 h 5593952"/>
              <a:gd name="connsiteX52" fmla="*/ 7392174 w 8631811"/>
              <a:gd name="connsiteY52" fmla="*/ 1406503 h 5593952"/>
              <a:gd name="connsiteX53" fmla="*/ 7449998 w 8631811"/>
              <a:gd name="connsiteY53" fmla="*/ 1323526 h 5593952"/>
              <a:gd name="connsiteX54" fmla="*/ 7508378 w 8631811"/>
              <a:gd name="connsiteY54" fmla="*/ 1241237 h 5593952"/>
              <a:gd name="connsiteX55" fmla="*/ 7567361 w 8631811"/>
              <a:gd name="connsiteY55" fmla="*/ 1159689 h 5593952"/>
              <a:gd name="connsiteX56" fmla="*/ 7597094 w 8631811"/>
              <a:gd name="connsiteY56" fmla="*/ 1119210 h 5593952"/>
              <a:gd name="connsiteX57" fmla="*/ 7626996 w 8631811"/>
              <a:gd name="connsiteY57" fmla="*/ 1078937 h 5593952"/>
              <a:gd name="connsiteX58" fmla="*/ 7657072 w 8631811"/>
              <a:gd name="connsiteY58" fmla="*/ 1038876 h 5593952"/>
              <a:gd name="connsiteX59" fmla="*/ 7687328 w 8631811"/>
              <a:gd name="connsiteY59" fmla="*/ 999035 h 5593952"/>
              <a:gd name="connsiteX60" fmla="*/ 7717771 w 8631811"/>
              <a:gd name="connsiteY60" fmla="*/ 959419 h 5593952"/>
              <a:gd name="connsiteX61" fmla="*/ 7748407 w 8631811"/>
              <a:gd name="connsiteY61" fmla="*/ 920037 h 5593952"/>
              <a:gd name="connsiteX62" fmla="*/ 7779240 w 8631811"/>
              <a:gd name="connsiteY62" fmla="*/ 880894 h 5593952"/>
              <a:gd name="connsiteX63" fmla="*/ 7810278 w 8631811"/>
              <a:gd name="connsiteY63" fmla="*/ 841997 h 5593952"/>
              <a:gd name="connsiteX64" fmla="*/ 7841525 w 8631811"/>
              <a:gd name="connsiteY64" fmla="*/ 803354 h 5593952"/>
              <a:gd name="connsiteX65" fmla="*/ 7872989 w 8631811"/>
              <a:gd name="connsiteY65" fmla="*/ 764970 h 5593952"/>
              <a:gd name="connsiteX66" fmla="*/ 7904675 w 8631811"/>
              <a:gd name="connsiteY66" fmla="*/ 726853 h 5593952"/>
              <a:gd name="connsiteX67" fmla="*/ 7936588 w 8631811"/>
              <a:gd name="connsiteY67" fmla="*/ 689010 h 5593952"/>
              <a:gd name="connsiteX68" fmla="*/ 7968735 w 8631811"/>
              <a:gd name="connsiteY68" fmla="*/ 651447 h 5593952"/>
              <a:gd name="connsiteX69" fmla="*/ 8001122 w 8631811"/>
              <a:gd name="connsiteY69" fmla="*/ 614171 h 5593952"/>
              <a:gd name="connsiteX70" fmla="*/ 8033755 w 8631811"/>
              <a:gd name="connsiteY70" fmla="*/ 577189 h 5593952"/>
              <a:gd name="connsiteX71" fmla="*/ 8066638 w 8631811"/>
              <a:gd name="connsiteY71" fmla="*/ 540507 h 5593952"/>
              <a:gd name="connsiteX72" fmla="*/ 8099780 w 8631811"/>
              <a:gd name="connsiteY72" fmla="*/ 504132 h 5593952"/>
              <a:gd name="connsiteX73" fmla="*/ 8133184 w 8631811"/>
              <a:gd name="connsiteY73" fmla="*/ 468072 h 5593952"/>
              <a:gd name="connsiteX74" fmla="*/ 8166858 w 8631811"/>
              <a:gd name="connsiteY74" fmla="*/ 432332 h 5593952"/>
              <a:gd name="connsiteX75" fmla="*/ 8200807 w 8631811"/>
              <a:gd name="connsiteY75" fmla="*/ 396920 h 5593952"/>
              <a:gd name="connsiteX76" fmla="*/ 8235037 w 8631811"/>
              <a:gd name="connsiteY76" fmla="*/ 361843 h 5593952"/>
              <a:gd name="connsiteX77" fmla="*/ 8269554 w 8631811"/>
              <a:gd name="connsiteY77" fmla="*/ 327107 h 5593952"/>
              <a:gd name="connsiteX78" fmla="*/ 8304364 w 8631811"/>
              <a:gd name="connsiteY78" fmla="*/ 292718 h 5593952"/>
              <a:gd name="connsiteX79" fmla="*/ 8339473 w 8631811"/>
              <a:gd name="connsiteY79" fmla="*/ 258685 h 5593952"/>
              <a:gd name="connsiteX80" fmla="*/ 8374886 w 8631811"/>
              <a:gd name="connsiteY80" fmla="*/ 225013 h 5593952"/>
              <a:gd name="connsiteX81" fmla="*/ 8410611 w 8631811"/>
              <a:gd name="connsiteY81" fmla="*/ 191709 h 5593952"/>
              <a:gd name="connsiteX82" fmla="*/ 8446651 w 8631811"/>
              <a:gd name="connsiteY82" fmla="*/ 158780 h 5593952"/>
              <a:gd name="connsiteX83" fmla="*/ 8483015 w 8631811"/>
              <a:gd name="connsiteY83" fmla="*/ 126233 h 5593952"/>
              <a:gd name="connsiteX84" fmla="*/ 8519706 w 8631811"/>
              <a:gd name="connsiteY84" fmla="*/ 94075 h 5593952"/>
              <a:gd name="connsiteX85" fmla="*/ 8556732 w 8631811"/>
              <a:gd name="connsiteY85" fmla="*/ 62312 h 5593952"/>
              <a:gd name="connsiteX86" fmla="*/ 8594098 w 8631811"/>
              <a:gd name="connsiteY86" fmla="*/ 30951 h 5593952"/>
              <a:gd name="connsiteX87" fmla="*/ 8631811 w 8631811"/>
              <a:gd name="connsiteY87" fmla="*/ 0 h 5593952"/>
              <a:gd name="connsiteX0" fmla="*/ 8631811 w 8631811"/>
              <a:gd name="connsiteY0" fmla="*/ 0 h 5593952"/>
              <a:gd name="connsiteX1" fmla="*/ 510 w 8631811"/>
              <a:gd name="connsiteY1" fmla="*/ 0 h 5593952"/>
              <a:gd name="connsiteX2" fmla="*/ 510 w 8631811"/>
              <a:gd name="connsiteY2" fmla="*/ 5593952 h 5593952"/>
              <a:gd name="connsiteX3" fmla="*/ 4150434 w 8631811"/>
              <a:gd name="connsiteY3" fmla="*/ 5562872 h 5593952"/>
              <a:gd name="connsiteX4" fmla="*/ 4453498 w 8631811"/>
              <a:gd name="connsiteY4" fmla="*/ 5565111 h 5593952"/>
              <a:gd name="connsiteX5" fmla="*/ 4486270 w 8631811"/>
              <a:gd name="connsiteY5" fmla="*/ 5536556 h 5593952"/>
              <a:gd name="connsiteX6" fmla="*/ 4518701 w 8631811"/>
              <a:gd name="connsiteY6" fmla="*/ 5507747 h 5593952"/>
              <a:gd name="connsiteX7" fmla="*/ 4550797 w 8631811"/>
              <a:gd name="connsiteY7" fmla="*/ 5478687 h 5593952"/>
              <a:gd name="connsiteX8" fmla="*/ 4582564 w 8631811"/>
              <a:gd name="connsiteY8" fmla="*/ 5449380 h 5593952"/>
              <a:gd name="connsiteX9" fmla="*/ 4614010 w 8631811"/>
              <a:gd name="connsiteY9" fmla="*/ 5419830 h 5593952"/>
              <a:gd name="connsiteX10" fmla="*/ 4645139 w 8631811"/>
              <a:gd name="connsiteY10" fmla="*/ 5390040 h 5593952"/>
              <a:gd name="connsiteX11" fmla="*/ 4675959 w 8631811"/>
              <a:gd name="connsiteY11" fmla="*/ 5360014 h 5593952"/>
              <a:gd name="connsiteX12" fmla="*/ 4706476 w 8631811"/>
              <a:gd name="connsiteY12" fmla="*/ 5329755 h 5593952"/>
              <a:gd name="connsiteX13" fmla="*/ 4736695 w 8631811"/>
              <a:gd name="connsiteY13" fmla="*/ 5299266 h 5593952"/>
              <a:gd name="connsiteX14" fmla="*/ 4766625 w 8631811"/>
              <a:gd name="connsiteY14" fmla="*/ 5268551 h 5593952"/>
              <a:gd name="connsiteX15" fmla="*/ 4796270 w 8631811"/>
              <a:gd name="connsiteY15" fmla="*/ 5237614 h 5593952"/>
              <a:gd name="connsiteX16" fmla="*/ 4825637 w 8631811"/>
              <a:gd name="connsiteY16" fmla="*/ 5206458 h 5593952"/>
              <a:gd name="connsiteX17" fmla="*/ 4854733 w 8631811"/>
              <a:gd name="connsiteY17" fmla="*/ 5175087 h 5593952"/>
              <a:gd name="connsiteX18" fmla="*/ 4883564 w 8631811"/>
              <a:gd name="connsiteY18" fmla="*/ 5143504 h 5593952"/>
              <a:gd name="connsiteX19" fmla="*/ 4912136 w 8631811"/>
              <a:gd name="connsiteY19" fmla="*/ 5111713 h 5593952"/>
              <a:gd name="connsiteX20" fmla="*/ 4940455 w 8631811"/>
              <a:gd name="connsiteY20" fmla="*/ 5079717 h 5593952"/>
              <a:gd name="connsiteX21" fmla="*/ 4968528 w 8631811"/>
              <a:gd name="connsiteY21" fmla="*/ 5047519 h 5593952"/>
              <a:gd name="connsiteX22" fmla="*/ 4996362 w 8631811"/>
              <a:gd name="connsiteY22" fmla="*/ 5015124 h 5593952"/>
              <a:gd name="connsiteX23" fmla="*/ 5023962 w 8631811"/>
              <a:gd name="connsiteY23" fmla="*/ 4982535 h 5593952"/>
              <a:gd name="connsiteX24" fmla="*/ 5051334 w 8631811"/>
              <a:gd name="connsiteY24" fmla="*/ 4949755 h 5593952"/>
              <a:gd name="connsiteX25" fmla="*/ 5078486 w 8631811"/>
              <a:gd name="connsiteY25" fmla="*/ 4916787 h 5593952"/>
              <a:gd name="connsiteX26" fmla="*/ 5105424 w 8631811"/>
              <a:gd name="connsiteY26" fmla="*/ 4883636 h 5593952"/>
              <a:gd name="connsiteX27" fmla="*/ 5132154 w 8631811"/>
              <a:gd name="connsiteY27" fmla="*/ 4850305 h 5593952"/>
              <a:gd name="connsiteX28" fmla="*/ 5158681 w 8631811"/>
              <a:gd name="connsiteY28" fmla="*/ 4816797 h 5593952"/>
              <a:gd name="connsiteX29" fmla="*/ 5211157 w 8631811"/>
              <a:gd name="connsiteY29" fmla="*/ 4749265 h 5593952"/>
              <a:gd name="connsiteX30" fmla="*/ 5262901 w 8631811"/>
              <a:gd name="connsiteY30" fmla="*/ 4681068 h 5593952"/>
              <a:gd name="connsiteX31" fmla="*/ 5313965 w 8631811"/>
              <a:gd name="connsiteY31" fmla="*/ 4612234 h 5593952"/>
              <a:gd name="connsiteX32" fmla="*/ 5364399 w 8631811"/>
              <a:gd name="connsiteY32" fmla="*/ 4542793 h 5593952"/>
              <a:gd name="connsiteX33" fmla="*/ 5414255 w 8631811"/>
              <a:gd name="connsiteY33" fmla="*/ 4472771 h 5593952"/>
              <a:gd name="connsiteX34" fmla="*/ 5463582 w 8631811"/>
              <a:gd name="connsiteY34" fmla="*/ 4402196 h 5593952"/>
              <a:gd name="connsiteX35" fmla="*/ 5512432 w 8631811"/>
              <a:gd name="connsiteY35" fmla="*/ 4331098 h 5593952"/>
              <a:gd name="connsiteX36" fmla="*/ 5560854 w 8631811"/>
              <a:gd name="connsiteY36" fmla="*/ 4259503 h 5593952"/>
              <a:gd name="connsiteX37" fmla="*/ 5608901 w 8631811"/>
              <a:gd name="connsiteY37" fmla="*/ 4187441 h 5593952"/>
              <a:gd name="connsiteX38" fmla="*/ 5680377 w 8631811"/>
              <a:gd name="connsiteY38" fmla="*/ 4078531 h 5593952"/>
              <a:gd name="connsiteX39" fmla="*/ 5751291 w 8631811"/>
              <a:gd name="connsiteY39" fmla="*/ 3968727 h 5593952"/>
              <a:gd name="connsiteX40" fmla="*/ 5868700 w 8631811"/>
              <a:gd name="connsiteY40" fmla="*/ 3783989 h 5593952"/>
              <a:gd name="connsiteX41" fmla="*/ 6198426 w 8631811"/>
              <a:gd name="connsiteY41" fmla="*/ 3258640 h 5593952"/>
              <a:gd name="connsiteX42" fmla="*/ 6294647 w 8631811"/>
              <a:gd name="connsiteY42" fmla="*/ 3107321 h 5593952"/>
              <a:gd name="connsiteX43" fmla="*/ 6367867 w 8631811"/>
              <a:gd name="connsiteY43" fmla="*/ 2993735 h 5593952"/>
              <a:gd name="connsiteX44" fmla="*/ 6448414 w 8631811"/>
              <a:gd name="connsiteY44" fmla="*/ 2869788 h 5593952"/>
              <a:gd name="connsiteX45" fmla="*/ 6559384 w 8631811"/>
              <a:gd name="connsiteY45" fmla="*/ 2696807 h 5593952"/>
              <a:gd name="connsiteX46" fmla="*/ 6971450 w 8631811"/>
              <a:gd name="connsiteY46" fmla="*/ 2045274 h 5593952"/>
              <a:gd name="connsiteX47" fmla="*/ 7081972 w 8631811"/>
              <a:gd name="connsiteY47" fmla="*/ 1872743 h 5593952"/>
              <a:gd name="connsiteX48" fmla="*/ 7165496 w 8631811"/>
              <a:gd name="connsiteY48" fmla="*/ 1744202 h 5593952"/>
              <a:gd name="connsiteX49" fmla="*/ 7221568 w 8631811"/>
              <a:gd name="connsiteY49" fmla="*/ 1659017 h 5593952"/>
              <a:gd name="connsiteX50" fmla="*/ 7278006 w 8631811"/>
              <a:gd name="connsiteY50" fmla="*/ 1574303 h 5593952"/>
              <a:gd name="connsiteX51" fmla="*/ 7334860 w 8631811"/>
              <a:gd name="connsiteY51" fmla="*/ 1490113 h 5593952"/>
              <a:gd name="connsiteX52" fmla="*/ 7392174 w 8631811"/>
              <a:gd name="connsiteY52" fmla="*/ 1406503 h 5593952"/>
              <a:gd name="connsiteX53" fmla="*/ 7449998 w 8631811"/>
              <a:gd name="connsiteY53" fmla="*/ 1323526 h 5593952"/>
              <a:gd name="connsiteX54" fmla="*/ 7508378 w 8631811"/>
              <a:gd name="connsiteY54" fmla="*/ 1241237 h 5593952"/>
              <a:gd name="connsiteX55" fmla="*/ 7567361 w 8631811"/>
              <a:gd name="connsiteY55" fmla="*/ 1159689 h 5593952"/>
              <a:gd name="connsiteX56" fmla="*/ 7597094 w 8631811"/>
              <a:gd name="connsiteY56" fmla="*/ 1119210 h 5593952"/>
              <a:gd name="connsiteX57" fmla="*/ 7626996 w 8631811"/>
              <a:gd name="connsiteY57" fmla="*/ 1078937 h 5593952"/>
              <a:gd name="connsiteX58" fmla="*/ 7657072 w 8631811"/>
              <a:gd name="connsiteY58" fmla="*/ 1038876 h 5593952"/>
              <a:gd name="connsiteX59" fmla="*/ 7687328 w 8631811"/>
              <a:gd name="connsiteY59" fmla="*/ 999035 h 5593952"/>
              <a:gd name="connsiteX60" fmla="*/ 7717771 w 8631811"/>
              <a:gd name="connsiteY60" fmla="*/ 959419 h 5593952"/>
              <a:gd name="connsiteX61" fmla="*/ 7748407 w 8631811"/>
              <a:gd name="connsiteY61" fmla="*/ 920037 h 5593952"/>
              <a:gd name="connsiteX62" fmla="*/ 7779240 w 8631811"/>
              <a:gd name="connsiteY62" fmla="*/ 880894 h 5593952"/>
              <a:gd name="connsiteX63" fmla="*/ 7810278 w 8631811"/>
              <a:gd name="connsiteY63" fmla="*/ 841997 h 5593952"/>
              <a:gd name="connsiteX64" fmla="*/ 7841525 w 8631811"/>
              <a:gd name="connsiteY64" fmla="*/ 803354 h 5593952"/>
              <a:gd name="connsiteX65" fmla="*/ 7872989 w 8631811"/>
              <a:gd name="connsiteY65" fmla="*/ 764970 h 5593952"/>
              <a:gd name="connsiteX66" fmla="*/ 7904675 w 8631811"/>
              <a:gd name="connsiteY66" fmla="*/ 726853 h 5593952"/>
              <a:gd name="connsiteX67" fmla="*/ 7936588 w 8631811"/>
              <a:gd name="connsiteY67" fmla="*/ 689010 h 5593952"/>
              <a:gd name="connsiteX68" fmla="*/ 7968735 w 8631811"/>
              <a:gd name="connsiteY68" fmla="*/ 651447 h 5593952"/>
              <a:gd name="connsiteX69" fmla="*/ 8001122 w 8631811"/>
              <a:gd name="connsiteY69" fmla="*/ 614171 h 5593952"/>
              <a:gd name="connsiteX70" fmla="*/ 8033755 w 8631811"/>
              <a:gd name="connsiteY70" fmla="*/ 577189 h 5593952"/>
              <a:gd name="connsiteX71" fmla="*/ 8066638 w 8631811"/>
              <a:gd name="connsiteY71" fmla="*/ 540507 h 5593952"/>
              <a:gd name="connsiteX72" fmla="*/ 8099780 w 8631811"/>
              <a:gd name="connsiteY72" fmla="*/ 504132 h 5593952"/>
              <a:gd name="connsiteX73" fmla="*/ 8133184 w 8631811"/>
              <a:gd name="connsiteY73" fmla="*/ 468072 h 5593952"/>
              <a:gd name="connsiteX74" fmla="*/ 8166858 w 8631811"/>
              <a:gd name="connsiteY74" fmla="*/ 432332 h 5593952"/>
              <a:gd name="connsiteX75" fmla="*/ 8200807 w 8631811"/>
              <a:gd name="connsiteY75" fmla="*/ 396920 h 5593952"/>
              <a:gd name="connsiteX76" fmla="*/ 8235037 w 8631811"/>
              <a:gd name="connsiteY76" fmla="*/ 361843 h 5593952"/>
              <a:gd name="connsiteX77" fmla="*/ 8269554 w 8631811"/>
              <a:gd name="connsiteY77" fmla="*/ 327107 h 5593952"/>
              <a:gd name="connsiteX78" fmla="*/ 8304364 w 8631811"/>
              <a:gd name="connsiteY78" fmla="*/ 292718 h 5593952"/>
              <a:gd name="connsiteX79" fmla="*/ 8339473 w 8631811"/>
              <a:gd name="connsiteY79" fmla="*/ 258685 h 5593952"/>
              <a:gd name="connsiteX80" fmla="*/ 8374886 w 8631811"/>
              <a:gd name="connsiteY80" fmla="*/ 225013 h 5593952"/>
              <a:gd name="connsiteX81" fmla="*/ 8410611 w 8631811"/>
              <a:gd name="connsiteY81" fmla="*/ 191709 h 5593952"/>
              <a:gd name="connsiteX82" fmla="*/ 8446651 w 8631811"/>
              <a:gd name="connsiteY82" fmla="*/ 158780 h 5593952"/>
              <a:gd name="connsiteX83" fmla="*/ 8483015 w 8631811"/>
              <a:gd name="connsiteY83" fmla="*/ 126233 h 5593952"/>
              <a:gd name="connsiteX84" fmla="*/ 8519706 w 8631811"/>
              <a:gd name="connsiteY84" fmla="*/ 94075 h 5593952"/>
              <a:gd name="connsiteX85" fmla="*/ 8556732 w 8631811"/>
              <a:gd name="connsiteY85" fmla="*/ 62312 h 5593952"/>
              <a:gd name="connsiteX86" fmla="*/ 8594098 w 8631811"/>
              <a:gd name="connsiteY86" fmla="*/ 30951 h 5593952"/>
              <a:gd name="connsiteX87" fmla="*/ 8631811 w 8631811"/>
              <a:gd name="connsiteY87" fmla="*/ 0 h 5593952"/>
              <a:gd name="connsiteX0" fmla="*/ 8631811 w 8631811"/>
              <a:gd name="connsiteY0" fmla="*/ 0 h 5593952"/>
              <a:gd name="connsiteX1" fmla="*/ 510 w 8631811"/>
              <a:gd name="connsiteY1" fmla="*/ 0 h 5593952"/>
              <a:gd name="connsiteX2" fmla="*/ 510 w 8631811"/>
              <a:gd name="connsiteY2" fmla="*/ 5593952 h 5593952"/>
              <a:gd name="connsiteX3" fmla="*/ 4182192 w 8631811"/>
              <a:gd name="connsiteY3" fmla="*/ 5550657 h 5593952"/>
              <a:gd name="connsiteX4" fmla="*/ 4453498 w 8631811"/>
              <a:gd name="connsiteY4" fmla="*/ 5565111 h 5593952"/>
              <a:gd name="connsiteX5" fmla="*/ 4486270 w 8631811"/>
              <a:gd name="connsiteY5" fmla="*/ 5536556 h 5593952"/>
              <a:gd name="connsiteX6" fmla="*/ 4518701 w 8631811"/>
              <a:gd name="connsiteY6" fmla="*/ 5507747 h 5593952"/>
              <a:gd name="connsiteX7" fmla="*/ 4550797 w 8631811"/>
              <a:gd name="connsiteY7" fmla="*/ 5478687 h 5593952"/>
              <a:gd name="connsiteX8" fmla="*/ 4582564 w 8631811"/>
              <a:gd name="connsiteY8" fmla="*/ 5449380 h 5593952"/>
              <a:gd name="connsiteX9" fmla="*/ 4614010 w 8631811"/>
              <a:gd name="connsiteY9" fmla="*/ 5419830 h 5593952"/>
              <a:gd name="connsiteX10" fmla="*/ 4645139 w 8631811"/>
              <a:gd name="connsiteY10" fmla="*/ 5390040 h 5593952"/>
              <a:gd name="connsiteX11" fmla="*/ 4675959 w 8631811"/>
              <a:gd name="connsiteY11" fmla="*/ 5360014 h 5593952"/>
              <a:gd name="connsiteX12" fmla="*/ 4706476 w 8631811"/>
              <a:gd name="connsiteY12" fmla="*/ 5329755 h 5593952"/>
              <a:gd name="connsiteX13" fmla="*/ 4736695 w 8631811"/>
              <a:gd name="connsiteY13" fmla="*/ 5299266 h 5593952"/>
              <a:gd name="connsiteX14" fmla="*/ 4766625 w 8631811"/>
              <a:gd name="connsiteY14" fmla="*/ 5268551 h 5593952"/>
              <a:gd name="connsiteX15" fmla="*/ 4796270 w 8631811"/>
              <a:gd name="connsiteY15" fmla="*/ 5237614 h 5593952"/>
              <a:gd name="connsiteX16" fmla="*/ 4825637 w 8631811"/>
              <a:gd name="connsiteY16" fmla="*/ 5206458 h 5593952"/>
              <a:gd name="connsiteX17" fmla="*/ 4854733 w 8631811"/>
              <a:gd name="connsiteY17" fmla="*/ 5175087 h 5593952"/>
              <a:gd name="connsiteX18" fmla="*/ 4883564 w 8631811"/>
              <a:gd name="connsiteY18" fmla="*/ 5143504 h 5593952"/>
              <a:gd name="connsiteX19" fmla="*/ 4912136 w 8631811"/>
              <a:gd name="connsiteY19" fmla="*/ 5111713 h 5593952"/>
              <a:gd name="connsiteX20" fmla="*/ 4940455 w 8631811"/>
              <a:gd name="connsiteY20" fmla="*/ 5079717 h 5593952"/>
              <a:gd name="connsiteX21" fmla="*/ 4968528 w 8631811"/>
              <a:gd name="connsiteY21" fmla="*/ 5047519 h 5593952"/>
              <a:gd name="connsiteX22" fmla="*/ 4996362 w 8631811"/>
              <a:gd name="connsiteY22" fmla="*/ 5015124 h 5593952"/>
              <a:gd name="connsiteX23" fmla="*/ 5023962 w 8631811"/>
              <a:gd name="connsiteY23" fmla="*/ 4982535 h 5593952"/>
              <a:gd name="connsiteX24" fmla="*/ 5051334 w 8631811"/>
              <a:gd name="connsiteY24" fmla="*/ 4949755 h 5593952"/>
              <a:gd name="connsiteX25" fmla="*/ 5078486 w 8631811"/>
              <a:gd name="connsiteY25" fmla="*/ 4916787 h 5593952"/>
              <a:gd name="connsiteX26" fmla="*/ 5105424 w 8631811"/>
              <a:gd name="connsiteY26" fmla="*/ 4883636 h 5593952"/>
              <a:gd name="connsiteX27" fmla="*/ 5132154 w 8631811"/>
              <a:gd name="connsiteY27" fmla="*/ 4850305 h 5593952"/>
              <a:gd name="connsiteX28" fmla="*/ 5158681 w 8631811"/>
              <a:gd name="connsiteY28" fmla="*/ 4816797 h 5593952"/>
              <a:gd name="connsiteX29" fmla="*/ 5211157 w 8631811"/>
              <a:gd name="connsiteY29" fmla="*/ 4749265 h 5593952"/>
              <a:gd name="connsiteX30" fmla="*/ 5262901 w 8631811"/>
              <a:gd name="connsiteY30" fmla="*/ 4681068 h 5593952"/>
              <a:gd name="connsiteX31" fmla="*/ 5313965 w 8631811"/>
              <a:gd name="connsiteY31" fmla="*/ 4612234 h 5593952"/>
              <a:gd name="connsiteX32" fmla="*/ 5364399 w 8631811"/>
              <a:gd name="connsiteY32" fmla="*/ 4542793 h 5593952"/>
              <a:gd name="connsiteX33" fmla="*/ 5414255 w 8631811"/>
              <a:gd name="connsiteY33" fmla="*/ 4472771 h 5593952"/>
              <a:gd name="connsiteX34" fmla="*/ 5463582 w 8631811"/>
              <a:gd name="connsiteY34" fmla="*/ 4402196 h 5593952"/>
              <a:gd name="connsiteX35" fmla="*/ 5512432 w 8631811"/>
              <a:gd name="connsiteY35" fmla="*/ 4331098 h 5593952"/>
              <a:gd name="connsiteX36" fmla="*/ 5560854 w 8631811"/>
              <a:gd name="connsiteY36" fmla="*/ 4259503 h 5593952"/>
              <a:gd name="connsiteX37" fmla="*/ 5608901 w 8631811"/>
              <a:gd name="connsiteY37" fmla="*/ 4187441 h 5593952"/>
              <a:gd name="connsiteX38" fmla="*/ 5680377 w 8631811"/>
              <a:gd name="connsiteY38" fmla="*/ 4078531 h 5593952"/>
              <a:gd name="connsiteX39" fmla="*/ 5751291 w 8631811"/>
              <a:gd name="connsiteY39" fmla="*/ 3968727 h 5593952"/>
              <a:gd name="connsiteX40" fmla="*/ 5868700 w 8631811"/>
              <a:gd name="connsiteY40" fmla="*/ 3783989 h 5593952"/>
              <a:gd name="connsiteX41" fmla="*/ 6198426 w 8631811"/>
              <a:gd name="connsiteY41" fmla="*/ 3258640 h 5593952"/>
              <a:gd name="connsiteX42" fmla="*/ 6294647 w 8631811"/>
              <a:gd name="connsiteY42" fmla="*/ 3107321 h 5593952"/>
              <a:gd name="connsiteX43" fmla="*/ 6367867 w 8631811"/>
              <a:gd name="connsiteY43" fmla="*/ 2993735 h 5593952"/>
              <a:gd name="connsiteX44" fmla="*/ 6448414 w 8631811"/>
              <a:gd name="connsiteY44" fmla="*/ 2869788 h 5593952"/>
              <a:gd name="connsiteX45" fmla="*/ 6559384 w 8631811"/>
              <a:gd name="connsiteY45" fmla="*/ 2696807 h 5593952"/>
              <a:gd name="connsiteX46" fmla="*/ 6971450 w 8631811"/>
              <a:gd name="connsiteY46" fmla="*/ 2045274 h 5593952"/>
              <a:gd name="connsiteX47" fmla="*/ 7081972 w 8631811"/>
              <a:gd name="connsiteY47" fmla="*/ 1872743 h 5593952"/>
              <a:gd name="connsiteX48" fmla="*/ 7165496 w 8631811"/>
              <a:gd name="connsiteY48" fmla="*/ 1744202 h 5593952"/>
              <a:gd name="connsiteX49" fmla="*/ 7221568 w 8631811"/>
              <a:gd name="connsiteY49" fmla="*/ 1659017 h 5593952"/>
              <a:gd name="connsiteX50" fmla="*/ 7278006 w 8631811"/>
              <a:gd name="connsiteY50" fmla="*/ 1574303 h 5593952"/>
              <a:gd name="connsiteX51" fmla="*/ 7334860 w 8631811"/>
              <a:gd name="connsiteY51" fmla="*/ 1490113 h 5593952"/>
              <a:gd name="connsiteX52" fmla="*/ 7392174 w 8631811"/>
              <a:gd name="connsiteY52" fmla="*/ 1406503 h 5593952"/>
              <a:gd name="connsiteX53" fmla="*/ 7449998 w 8631811"/>
              <a:gd name="connsiteY53" fmla="*/ 1323526 h 5593952"/>
              <a:gd name="connsiteX54" fmla="*/ 7508378 w 8631811"/>
              <a:gd name="connsiteY54" fmla="*/ 1241237 h 5593952"/>
              <a:gd name="connsiteX55" fmla="*/ 7567361 w 8631811"/>
              <a:gd name="connsiteY55" fmla="*/ 1159689 h 5593952"/>
              <a:gd name="connsiteX56" fmla="*/ 7597094 w 8631811"/>
              <a:gd name="connsiteY56" fmla="*/ 1119210 h 5593952"/>
              <a:gd name="connsiteX57" fmla="*/ 7626996 w 8631811"/>
              <a:gd name="connsiteY57" fmla="*/ 1078937 h 5593952"/>
              <a:gd name="connsiteX58" fmla="*/ 7657072 w 8631811"/>
              <a:gd name="connsiteY58" fmla="*/ 1038876 h 5593952"/>
              <a:gd name="connsiteX59" fmla="*/ 7687328 w 8631811"/>
              <a:gd name="connsiteY59" fmla="*/ 999035 h 5593952"/>
              <a:gd name="connsiteX60" fmla="*/ 7717771 w 8631811"/>
              <a:gd name="connsiteY60" fmla="*/ 959419 h 5593952"/>
              <a:gd name="connsiteX61" fmla="*/ 7748407 w 8631811"/>
              <a:gd name="connsiteY61" fmla="*/ 920037 h 5593952"/>
              <a:gd name="connsiteX62" fmla="*/ 7779240 w 8631811"/>
              <a:gd name="connsiteY62" fmla="*/ 880894 h 5593952"/>
              <a:gd name="connsiteX63" fmla="*/ 7810278 w 8631811"/>
              <a:gd name="connsiteY63" fmla="*/ 841997 h 5593952"/>
              <a:gd name="connsiteX64" fmla="*/ 7841525 w 8631811"/>
              <a:gd name="connsiteY64" fmla="*/ 803354 h 5593952"/>
              <a:gd name="connsiteX65" fmla="*/ 7872989 w 8631811"/>
              <a:gd name="connsiteY65" fmla="*/ 764970 h 5593952"/>
              <a:gd name="connsiteX66" fmla="*/ 7904675 w 8631811"/>
              <a:gd name="connsiteY66" fmla="*/ 726853 h 5593952"/>
              <a:gd name="connsiteX67" fmla="*/ 7936588 w 8631811"/>
              <a:gd name="connsiteY67" fmla="*/ 689010 h 5593952"/>
              <a:gd name="connsiteX68" fmla="*/ 7968735 w 8631811"/>
              <a:gd name="connsiteY68" fmla="*/ 651447 h 5593952"/>
              <a:gd name="connsiteX69" fmla="*/ 8001122 w 8631811"/>
              <a:gd name="connsiteY69" fmla="*/ 614171 h 5593952"/>
              <a:gd name="connsiteX70" fmla="*/ 8033755 w 8631811"/>
              <a:gd name="connsiteY70" fmla="*/ 577189 h 5593952"/>
              <a:gd name="connsiteX71" fmla="*/ 8066638 w 8631811"/>
              <a:gd name="connsiteY71" fmla="*/ 540507 h 5593952"/>
              <a:gd name="connsiteX72" fmla="*/ 8099780 w 8631811"/>
              <a:gd name="connsiteY72" fmla="*/ 504132 h 5593952"/>
              <a:gd name="connsiteX73" fmla="*/ 8133184 w 8631811"/>
              <a:gd name="connsiteY73" fmla="*/ 468072 h 5593952"/>
              <a:gd name="connsiteX74" fmla="*/ 8166858 w 8631811"/>
              <a:gd name="connsiteY74" fmla="*/ 432332 h 5593952"/>
              <a:gd name="connsiteX75" fmla="*/ 8200807 w 8631811"/>
              <a:gd name="connsiteY75" fmla="*/ 396920 h 5593952"/>
              <a:gd name="connsiteX76" fmla="*/ 8235037 w 8631811"/>
              <a:gd name="connsiteY76" fmla="*/ 361843 h 5593952"/>
              <a:gd name="connsiteX77" fmla="*/ 8269554 w 8631811"/>
              <a:gd name="connsiteY77" fmla="*/ 327107 h 5593952"/>
              <a:gd name="connsiteX78" fmla="*/ 8304364 w 8631811"/>
              <a:gd name="connsiteY78" fmla="*/ 292718 h 5593952"/>
              <a:gd name="connsiteX79" fmla="*/ 8339473 w 8631811"/>
              <a:gd name="connsiteY79" fmla="*/ 258685 h 5593952"/>
              <a:gd name="connsiteX80" fmla="*/ 8374886 w 8631811"/>
              <a:gd name="connsiteY80" fmla="*/ 225013 h 5593952"/>
              <a:gd name="connsiteX81" fmla="*/ 8410611 w 8631811"/>
              <a:gd name="connsiteY81" fmla="*/ 191709 h 5593952"/>
              <a:gd name="connsiteX82" fmla="*/ 8446651 w 8631811"/>
              <a:gd name="connsiteY82" fmla="*/ 158780 h 5593952"/>
              <a:gd name="connsiteX83" fmla="*/ 8483015 w 8631811"/>
              <a:gd name="connsiteY83" fmla="*/ 126233 h 5593952"/>
              <a:gd name="connsiteX84" fmla="*/ 8519706 w 8631811"/>
              <a:gd name="connsiteY84" fmla="*/ 94075 h 5593952"/>
              <a:gd name="connsiteX85" fmla="*/ 8556732 w 8631811"/>
              <a:gd name="connsiteY85" fmla="*/ 62312 h 5593952"/>
              <a:gd name="connsiteX86" fmla="*/ 8594098 w 8631811"/>
              <a:gd name="connsiteY86" fmla="*/ 30951 h 5593952"/>
              <a:gd name="connsiteX87" fmla="*/ 8631811 w 8631811"/>
              <a:gd name="connsiteY87" fmla="*/ 0 h 5593952"/>
              <a:gd name="connsiteX0" fmla="*/ 8631811 w 8631811"/>
              <a:gd name="connsiteY0" fmla="*/ 0 h 5655902"/>
              <a:gd name="connsiteX1" fmla="*/ 510 w 8631811"/>
              <a:gd name="connsiteY1" fmla="*/ 0 h 5655902"/>
              <a:gd name="connsiteX2" fmla="*/ 510 w 8631811"/>
              <a:gd name="connsiteY2" fmla="*/ 5593952 h 5655902"/>
              <a:gd name="connsiteX3" fmla="*/ 4362155 w 8631811"/>
              <a:gd name="connsiteY3" fmla="*/ 5654487 h 5655902"/>
              <a:gd name="connsiteX4" fmla="*/ 4453498 w 8631811"/>
              <a:gd name="connsiteY4" fmla="*/ 5565111 h 5655902"/>
              <a:gd name="connsiteX5" fmla="*/ 4486270 w 8631811"/>
              <a:gd name="connsiteY5" fmla="*/ 5536556 h 5655902"/>
              <a:gd name="connsiteX6" fmla="*/ 4518701 w 8631811"/>
              <a:gd name="connsiteY6" fmla="*/ 5507747 h 5655902"/>
              <a:gd name="connsiteX7" fmla="*/ 4550797 w 8631811"/>
              <a:gd name="connsiteY7" fmla="*/ 5478687 h 5655902"/>
              <a:gd name="connsiteX8" fmla="*/ 4582564 w 8631811"/>
              <a:gd name="connsiteY8" fmla="*/ 5449380 h 5655902"/>
              <a:gd name="connsiteX9" fmla="*/ 4614010 w 8631811"/>
              <a:gd name="connsiteY9" fmla="*/ 5419830 h 5655902"/>
              <a:gd name="connsiteX10" fmla="*/ 4645139 w 8631811"/>
              <a:gd name="connsiteY10" fmla="*/ 5390040 h 5655902"/>
              <a:gd name="connsiteX11" fmla="*/ 4675959 w 8631811"/>
              <a:gd name="connsiteY11" fmla="*/ 5360014 h 5655902"/>
              <a:gd name="connsiteX12" fmla="*/ 4706476 w 8631811"/>
              <a:gd name="connsiteY12" fmla="*/ 5329755 h 5655902"/>
              <a:gd name="connsiteX13" fmla="*/ 4736695 w 8631811"/>
              <a:gd name="connsiteY13" fmla="*/ 5299266 h 5655902"/>
              <a:gd name="connsiteX14" fmla="*/ 4766625 w 8631811"/>
              <a:gd name="connsiteY14" fmla="*/ 5268551 h 5655902"/>
              <a:gd name="connsiteX15" fmla="*/ 4796270 w 8631811"/>
              <a:gd name="connsiteY15" fmla="*/ 5237614 h 5655902"/>
              <a:gd name="connsiteX16" fmla="*/ 4825637 w 8631811"/>
              <a:gd name="connsiteY16" fmla="*/ 5206458 h 5655902"/>
              <a:gd name="connsiteX17" fmla="*/ 4854733 w 8631811"/>
              <a:gd name="connsiteY17" fmla="*/ 5175087 h 5655902"/>
              <a:gd name="connsiteX18" fmla="*/ 4883564 w 8631811"/>
              <a:gd name="connsiteY18" fmla="*/ 5143504 h 5655902"/>
              <a:gd name="connsiteX19" fmla="*/ 4912136 w 8631811"/>
              <a:gd name="connsiteY19" fmla="*/ 5111713 h 5655902"/>
              <a:gd name="connsiteX20" fmla="*/ 4940455 w 8631811"/>
              <a:gd name="connsiteY20" fmla="*/ 5079717 h 5655902"/>
              <a:gd name="connsiteX21" fmla="*/ 4968528 w 8631811"/>
              <a:gd name="connsiteY21" fmla="*/ 5047519 h 5655902"/>
              <a:gd name="connsiteX22" fmla="*/ 4996362 w 8631811"/>
              <a:gd name="connsiteY22" fmla="*/ 5015124 h 5655902"/>
              <a:gd name="connsiteX23" fmla="*/ 5023962 w 8631811"/>
              <a:gd name="connsiteY23" fmla="*/ 4982535 h 5655902"/>
              <a:gd name="connsiteX24" fmla="*/ 5051334 w 8631811"/>
              <a:gd name="connsiteY24" fmla="*/ 4949755 h 5655902"/>
              <a:gd name="connsiteX25" fmla="*/ 5078486 w 8631811"/>
              <a:gd name="connsiteY25" fmla="*/ 4916787 h 5655902"/>
              <a:gd name="connsiteX26" fmla="*/ 5105424 w 8631811"/>
              <a:gd name="connsiteY26" fmla="*/ 4883636 h 5655902"/>
              <a:gd name="connsiteX27" fmla="*/ 5132154 w 8631811"/>
              <a:gd name="connsiteY27" fmla="*/ 4850305 h 5655902"/>
              <a:gd name="connsiteX28" fmla="*/ 5158681 w 8631811"/>
              <a:gd name="connsiteY28" fmla="*/ 4816797 h 5655902"/>
              <a:gd name="connsiteX29" fmla="*/ 5211157 w 8631811"/>
              <a:gd name="connsiteY29" fmla="*/ 4749265 h 5655902"/>
              <a:gd name="connsiteX30" fmla="*/ 5262901 w 8631811"/>
              <a:gd name="connsiteY30" fmla="*/ 4681068 h 5655902"/>
              <a:gd name="connsiteX31" fmla="*/ 5313965 w 8631811"/>
              <a:gd name="connsiteY31" fmla="*/ 4612234 h 5655902"/>
              <a:gd name="connsiteX32" fmla="*/ 5364399 w 8631811"/>
              <a:gd name="connsiteY32" fmla="*/ 4542793 h 5655902"/>
              <a:gd name="connsiteX33" fmla="*/ 5414255 w 8631811"/>
              <a:gd name="connsiteY33" fmla="*/ 4472771 h 5655902"/>
              <a:gd name="connsiteX34" fmla="*/ 5463582 w 8631811"/>
              <a:gd name="connsiteY34" fmla="*/ 4402196 h 5655902"/>
              <a:gd name="connsiteX35" fmla="*/ 5512432 w 8631811"/>
              <a:gd name="connsiteY35" fmla="*/ 4331098 h 5655902"/>
              <a:gd name="connsiteX36" fmla="*/ 5560854 w 8631811"/>
              <a:gd name="connsiteY36" fmla="*/ 4259503 h 5655902"/>
              <a:gd name="connsiteX37" fmla="*/ 5608901 w 8631811"/>
              <a:gd name="connsiteY37" fmla="*/ 4187441 h 5655902"/>
              <a:gd name="connsiteX38" fmla="*/ 5680377 w 8631811"/>
              <a:gd name="connsiteY38" fmla="*/ 4078531 h 5655902"/>
              <a:gd name="connsiteX39" fmla="*/ 5751291 w 8631811"/>
              <a:gd name="connsiteY39" fmla="*/ 3968727 h 5655902"/>
              <a:gd name="connsiteX40" fmla="*/ 5868700 w 8631811"/>
              <a:gd name="connsiteY40" fmla="*/ 3783989 h 5655902"/>
              <a:gd name="connsiteX41" fmla="*/ 6198426 w 8631811"/>
              <a:gd name="connsiteY41" fmla="*/ 3258640 h 5655902"/>
              <a:gd name="connsiteX42" fmla="*/ 6294647 w 8631811"/>
              <a:gd name="connsiteY42" fmla="*/ 3107321 h 5655902"/>
              <a:gd name="connsiteX43" fmla="*/ 6367867 w 8631811"/>
              <a:gd name="connsiteY43" fmla="*/ 2993735 h 5655902"/>
              <a:gd name="connsiteX44" fmla="*/ 6448414 w 8631811"/>
              <a:gd name="connsiteY44" fmla="*/ 2869788 h 5655902"/>
              <a:gd name="connsiteX45" fmla="*/ 6559384 w 8631811"/>
              <a:gd name="connsiteY45" fmla="*/ 2696807 h 5655902"/>
              <a:gd name="connsiteX46" fmla="*/ 6971450 w 8631811"/>
              <a:gd name="connsiteY46" fmla="*/ 2045274 h 5655902"/>
              <a:gd name="connsiteX47" fmla="*/ 7081972 w 8631811"/>
              <a:gd name="connsiteY47" fmla="*/ 1872743 h 5655902"/>
              <a:gd name="connsiteX48" fmla="*/ 7165496 w 8631811"/>
              <a:gd name="connsiteY48" fmla="*/ 1744202 h 5655902"/>
              <a:gd name="connsiteX49" fmla="*/ 7221568 w 8631811"/>
              <a:gd name="connsiteY49" fmla="*/ 1659017 h 5655902"/>
              <a:gd name="connsiteX50" fmla="*/ 7278006 w 8631811"/>
              <a:gd name="connsiteY50" fmla="*/ 1574303 h 5655902"/>
              <a:gd name="connsiteX51" fmla="*/ 7334860 w 8631811"/>
              <a:gd name="connsiteY51" fmla="*/ 1490113 h 5655902"/>
              <a:gd name="connsiteX52" fmla="*/ 7392174 w 8631811"/>
              <a:gd name="connsiteY52" fmla="*/ 1406503 h 5655902"/>
              <a:gd name="connsiteX53" fmla="*/ 7449998 w 8631811"/>
              <a:gd name="connsiteY53" fmla="*/ 1323526 h 5655902"/>
              <a:gd name="connsiteX54" fmla="*/ 7508378 w 8631811"/>
              <a:gd name="connsiteY54" fmla="*/ 1241237 h 5655902"/>
              <a:gd name="connsiteX55" fmla="*/ 7567361 w 8631811"/>
              <a:gd name="connsiteY55" fmla="*/ 1159689 h 5655902"/>
              <a:gd name="connsiteX56" fmla="*/ 7597094 w 8631811"/>
              <a:gd name="connsiteY56" fmla="*/ 1119210 h 5655902"/>
              <a:gd name="connsiteX57" fmla="*/ 7626996 w 8631811"/>
              <a:gd name="connsiteY57" fmla="*/ 1078937 h 5655902"/>
              <a:gd name="connsiteX58" fmla="*/ 7657072 w 8631811"/>
              <a:gd name="connsiteY58" fmla="*/ 1038876 h 5655902"/>
              <a:gd name="connsiteX59" fmla="*/ 7687328 w 8631811"/>
              <a:gd name="connsiteY59" fmla="*/ 999035 h 5655902"/>
              <a:gd name="connsiteX60" fmla="*/ 7717771 w 8631811"/>
              <a:gd name="connsiteY60" fmla="*/ 959419 h 5655902"/>
              <a:gd name="connsiteX61" fmla="*/ 7748407 w 8631811"/>
              <a:gd name="connsiteY61" fmla="*/ 920037 h 5655902"/>
              <a:gd name="connsiteX62" fmla="*/ 7779240 w 8631811"/>
              <a:gd name="connsiteY62" fmla="*/ 880894 h 5655902"/>
              <a:gd name="connsiteX63" fmla="*/ 7810278 w 8631811"/>
              <a:gd name="connsiteY63" fmla="*/ 841997 h 5655902"/>
              <a:gd name="connsiteX64" fmla="*/ 7841525 w 8631811"/>
              <a:gd name="connsiteY64" fmla="*/ 803354 h 5655902"/>
              <a:gd name="connsiteX65" fmla="*/ 7872989 w 8631811"/>
              <a:gd name="connsiteY65" fmla="*/ 764970 h 5655902"/>
              <a:gd name="connsiteX66" fmla="*/ 7904675 w 8631811"/>
              <a:gd name="connsiteY66" fmla="*/ 726853 h 5655902"/>
              <a:gd name="connsiteX67" fmla="*/ 7936588 w 8631811"/>
              <a:gd name="connsiteY67" fmla="*/ 689010 h 5655902"/>
              <a:gd name="connsiteX68" fmla="*/ 7968735 w 8631811"/>
              <a:gd name="connsiteY68" fmla="*/ 651447 h 5655902"/>
              <a:gd name="connsiteX69" fmla="*/ 8001122 w 8631811"/>
              <a:gd name="connsiteY69" fmla="*/ 614171 h 5655902"/>
              <a:gd name="connsiteX70" fmla="*/ 8033755 w 8631811"/>
              <a:gd name="connsiteY70" fmla="*/ 577189 h 5655902"/>
              <a:gd name="connsiteX71" fmla="*/ 8066638 w 8631811"/>
              <a:gd name="connsiteY71" fmla="*/ 540507 h 5655902"/>
              <a:gd name="connsiteX72" fmla="*/ 8099780 w 8631811"/>
              <a:gd name="connsiteY72" fmla="*/ 504132 h 5655902"/>
              <a:gd name="connsiteX73" fmla="*/ 8133184 w 8631811"/>
              <a:gd name="connsiteY73" fmla="*/ 468072 h 5655902"/>
              <a:gd name="connsiteX74" fmla="*/ 8166858 w 8631811"/>
              <a:gd name="connsiteY74" fmla="*/ 432332 h 5655902"/>
              <a:gd name="connsiteX75" fmla="*/ 8200807 w 8631811"/>
              <a:gd name="connsiteY75" fmla="*/ 396920 h 5655902"/>
              <a:gd name="connsiteX76" fmla="*/ 8235037 w 8631811"/>
              <a:gd name="connsiteY76" fmla="*/ 361843 h 5655902"/>
              <a:gd name="connsiteX77" fmla="*/ 8269554 w 8631811"/>
              <a:gd name="connsiteY77" fmla="*/ 327107 h 5655902"/>
              <a:gd name="connsiteX78" fmla="*/ 8304364 w 8631811"/>
              <a:gd name="connsiteY78" fmla="*/ 292718 h 5655902"/>
              <a:gd name="connsiteX79" fmla="*/ 8339473 w 8631811"/>
              <a:gd name="connsiteY79" fmla="*/ 258685 h 5655902"/>
              <a:gd name="connsiteX80" fmla="*/ 8374886 w 8631811"/>
              <a:gd name="connsiteY80" fmla="*/ 225013 h 5655902"/>
              <a:gd name="connsiteX81" fmla="*/ 8410611 w 8631811"/>
              <a:gd name="connsiteY81" fmla="*/ 191709 h 5655902"/>
              <a:gd name="connsiteX82" fmla="*/ 8446651 w 8631811"/>
              <a:gd name="connsiteY82" fmla="*/ 158780 h 5655902"/>
              <a:gd name="connsiteX83" fmla="*/ 8483015 w 8631811"/>
              <a:gd name="connsiteY83" fmla="*/ 126233 h 5655902"/>
              <a:gd name="connsiteX84" fmla="*/ 8519706 w 8631811"/>
              <a:gd name="connsiteY84" fmla="*/ 94075 h 5655902"/>
              <a:gd name="connsiteX85" fmla="*/ 8556732 w 8631811"/>
              <a:gd name="connsiteY85" fmla="*/ 62312 h 5655902"/>
              <a:gd name="connsiteX86" fmla="*/ 8594098 w 8631811"/>
              <a:gd name="connsiteY86" fmla="*/ 30951 h 5655902"/>
              <a:gd name="connsiteX87" fmla="*/ 8631811 w 8631811"/>
              <a:gd name="connsiteY87" fmla="*/ 0 h 5655902"/>
              <a:gd name="connsiteX0" fmla="*/ 8631811 w 8631811"/>
              <a:gd name="connsiteY0" fmla="*/ 0 h 5609155"/>
              <a:gd name="connsiteX1" fmla="*/ 510 w 8631811"/>
              <a:gd name="connsiteY1" fmla="*/ 0 h 5609155"/>
              <a:gd name="connsiteX2" fmla="*/ 510 w 8631811"/>
              <a:gd name="connsiteY2" fmla="*/ 5593952 h 5609155"/>
              <a:gd name="connsiteX3" fmla="*/ 4415084 w 8631811"/>
              <a:gd name="connsiteY3" fmla="*/ 5605626 h 5609155"/>
              <a:gd name="connsiteX4" fmla="*/ 4453498 w 8631811"/>
              <a:gd name="connsiteY4" fmla="*/ 5565111 h 5609155"/>
              <a:gd name="connsiteX5" fmla="*/ 4486270 w 8631811"/>
              <a:gd name="connsiteY5" fmla="*/ 5536556 h 5609155"/>
              <a:gd name="connsiteX6" fmla="*/ 4518701 w 8631811"/>
              <a:gd name="connsiteY6" fmla="*/ 5507747 h 5609155"/>
              <a:gd name="connsiteX7" fmla="*/ 4550797 w 8631811"/>
              <a:gd name="connsiteY7" fmla="*/ 5478687 h 5609155"/>
              <a:gd name="connsiteX8" fmla="*/ 4582564 w 8631811"/>
              <a:gd name="connsiteY8" fmla="*/ 5449380 h 5609155"/>
              <a:gd name="connsiteX9" fmla="*/ 4614010 w 8631811"/>
              <a:gd name="connsiteY9" fmla="*/ 5419830 h 5609155"/>
              <a:gd name="connsiteX10" fmla="*/ 4645139 w 8631811"/>
              <a:gd name="connsiteY10" fmla="*/ 5390040 h 5609155"/>
              <a:gd name="connsiteX11" fmla="*/ 4675959 w 8631811"/>
              <a:gd name="connsiteY11" fmla="*/ 5360014 h 5609155"/>
              <a:gd name="connsiteX12" fmla="*/ 4706476 w 8631811"/>
              <a:gd name="connsiteY12" fmla="*/ 5329755 h 5609155"/>
              <a:gd name="connsiteX13" fmla="*/ 4736695 w 8631811"/>
              <a:gd name="connsiteY13" fmla="*/ 5299266 h 5609155"/>
              <a:gd name="connsiteX14" fmla="*/ 4766625 w 8631811"/>
              <a:gd name="connsiteY14" fmla="*/ 5268551 h 5609155"/>
              <a:gd name="connsiteX15" fmla="*/ 4796270 w 8631811"/>
              <a:gd name="connsiteY15" fmla="*/ 5237614 h 5609155"/>
              <a:gd name="connsiteX16" fmla="*/ 4825637 w 8631811"/>
              <a:gd name="connsiteY16" fmla="*/ 5206458 h 5609155"/>
              <a:gd name="connsiteX17" fmla="*/ 4854733 w 8631811"/>
              <a:gd name="connsiteY17" fmla="*/ 5175087 h 5609155"/>
              <a:gd name="connsiteX18" fmla="*/ 4883564 w 8631811"/>
              <a:gd name="connsiteY18" fmla="*/ 5143504 h 5609155"/>
              <a:gd name="connsiteX19" fmla="*/ 4912136 w 8631811"/>
              <a:gd name="connsiteY19" fmla="*/ 5111713 h 5609155"/>
              <a:gd name="connsiteX20" fmla="*/ 4940455 w 8631811"/>
              <a:gd name="connsiteY20" fmla="*/ 5079717 h 5609155"/>
              <a:gd name="connsiteX21" fmla="*/ 4968528 w 8631811"/>
              <a:gd name="connsiteY21" fmla="*/ 5047519 h 5609155"/>
              <a:gd name="connsiteX22" fmla="*/ 4996362 w 8631811"/>
              <a:gd name="connsiteY22" fmla="*/ 5015124 h 5609155"/>
              <a:gd name="connsiteX23" fmla="*/ 5023962 w 8631811"/>
              <a:gd name="connsiteY23" fmla="*/ 4982535 h 5609155"/>
              <a:gd name="connsiteX24" fmla="*/ 5051334 w 8631811"/>
              <a:gd name="connsiteY24" fmla="*/ 4949755 h 5609155"/>
              <a:gd name="connsiteX25" fmla="*/ 5078486 w 8631811"/>
              <a:gd name="connsiteY25" fmla="*/ 4916787 h 5609155"/>
              <a:gd name="connsiteX26" fmla="*/ 5105424 w 8631811"/>
              <a:gd name="connsiteY26" fmla="*/ 4883636 h 5609155"/>
              <a:gd name="connsiteX27" fmla="*/ 5132154 w 8631811"/>
              <a:gd name="connsiteY27" fmla="*/ 4850305 h 5609155"/>
              <a:gd name="connsiteX28" fmla="*/ 5158681 w 8631811"/>
              <a:gd name="connsiteY28" fmla="*/ 4816797 h 5609155"/>
              <a:gd name="connsiteX29" fmla="*/ 5211157 w 8631811"/>
              <a:gd name="connsiteY29" fmla="*/ 4749265 h 5609155"/>
              <a:gd name="connsiteX30" fmla="*/ 5262901 w 8631811"/>
              <a:gd name="connsiteY30" fmla="*/ 4681068 h 5609155"/>
              <a:gd name="connsiteX31" fmla="*/ 5313965 w 8631811"/>
              <a:gd name="connsiteY31" fmla="*/ 4612234 h 5609155"/>
              <a:gd name="connsiteX32" fmla="*/ 5364399 w 8631811"/>
              <a:gd name="connsiteY32" fmla="*/ 4542793 h 5609155"/>
              <a:gd name="connsiteX33" fmla="*/ 5414255 w 8631811"/>
              <a:gd name="connsiteY33" fmla="*/ 4472771 h 5609155"/>
              <a:gd name="connsiteX34" fmla="*/ 5463582 w 8631811"/>
              <a:gd name="connsiteY34" fmla="*/ 4402196 h 5609155"/>
              <a:gd name="connsiteX35" fmla="*/ 5512432 w 8631811"/>
              <a:gd name="connsiteY35" fmla="*/ 4331098 h 5609155"/>
              <a:gd name="connsiteX36" fmla="*/ 5560854 w 8631811"/>
              <a:gd name="connsiteY36" fmla="*/ 4259503 h 5609155"/>
              <a:gd name="connsiteX37" fmla="*/ 5608901 w 8631811"/>
              <a:gd name="connsiteY37" fmla="*/ 4187441 h 5609155"/>
              <a:gd name="connsiteX38" fmla="*/ 5680377 w 8631811"/>
              <a:gd name="connsiteY38" fmla="*/ 4078531 h 5609155"/>
              <a:gd name="connsiteX39" fmla="*/ 5751291 w 8631811"/>
              <a:gd name="connsiteY39" fmla="*/ 3968727 h 5609155"/>
              <a:gd name="connsiteX40" fmla="*/ 5868700 w 8631811"/>
              <a:gd name="connsiteY40" fmla="*/ 3783989 h 5609155"/>
              <a:gd name="connsiteX41" fmla="*/ 6198426 w 8631811"/>
              <a:gd name="connsiteY41" fmla="*/ 3258640 h 5609155"/>
              <a:gd name="connsiteX42" fmla="*/ 6294647 w 8631811"/>
              <a:gd name="connsiteY42" fmla="*/ 3107321 h 5609155"/>
              <a:gd name="connsiteX43" fmla="*/ 6367867 w 8631811"/>
              <a:gd name="connsiteY43" fmla="*/ 2993735 h 5609155"/>
              <a:gd name="connsiteX44" fmla="*/ 6448414 w 8631811"/>
              <a:gd name="connsiteY44" fmla="*/ 2869788 h 5609155"/>
              <a:gd name="connsiteX45" fmla="*/ 6559384 w 8631811"/>
              <a:gd name="connsiteY45" fmla="*/ 2696807 h 5609155"/>
              <a:gd name="connsiteX46" fmla="*/ 6971450 w 8631811"/>
              <a:gd name="connsiteY46" fmla="*/ 2045274 h 5609155"/>
              <a:gd name="connsiteX47" fmla="*/ 7081972 w 8631811"/>
              <a:gd name="connsiteY47" fmla="*/ 1872743 h 5609155"/>
              <a:gd name="connsiteX48" fmla="*/ 7165496 w 8631811"/>
              <a:gd name="connsiteY48" fmla="*/ 1744202 h 5609155"/>
              <a:gd name="connsiteX49" fmla="*/ 7221568 w 8631811"/>
              <a:gd name="connsiteY49" fmla="*/ 1659017 h 5609155"/>
              <a:gd name="connsiteX50" fmla="*/ 7278006 w 8631811"/>
              <a:gd name="connsiteY50" fmla="*/ 1574303 h 5609155"/>
              <a:gd name="connsiteX51" fmla="*/ 7334860 w 8631811"/>
              <a:gd name="connsiteY51" fmla="*/ 1490113 h 5609155"/>
              <a:gd name="connsiteX52" fmla="*/ 7392174 w 8631811"/>
              <a:gd name="connsiteY52" fmla="*/ 1406503 h 5609155"/>
              <a:gd name="connsiteX53" fmla="*/ 7449998 w 8631811"/>
              <a:gd name="connsiteY53" fmla="*/ 1323526 h 5609155"/>
              <a:gd name="connsiteX54" fmla="*/ 7508378 w 8631811"/>
              <a:gd name="connsiteY54" fmla="*/ 1241237 h 5609155"/>
              <a:gd name="connsiteX55" fmla="*/ 7567361 w 8631811"/>
              <a:gd name="connsiteY55" fmla="*/ 1159689 h 5609155"/>
              <a:gd name="connsiteX56" fmla="*/ 7597094 w 8631811"/>
              <a:gd name="connsiteY56" fmla="*/ 1119210 h 5609155"/>
              <a:gd name="connsiteX57" fmla="*/ 7626996 w 8631811"/>
              <a:gd name="connsiteY57" fmla="*/ 1078937 h 5609155"/>
              <a:gd name="connsiteX58" fmla="*/ 7657072 w 8631811"/>
              <a:gd name="connsiteY58" fmla="*/ 1038876 h 5609155"/>
              <a:gd name="connsiteX59" fmla="*/ 7687328 w 8631811"/>
              <a:gd name="connsiteY59" fmla="*/ 999035 h 5609155"/>
              <a:gd name="connsiteX60" fmla="*/ 7717771 w 8631811"/>
              <a:gd name="connsiteY60" fmla="*/ 959419 h 5609155"/>
              <a:gd name="connsiteX61" fmla="*/ 7748407 w 8631811"/>
              <a:gd name="connsiteY61" fmla="*/ 920037 h 5609155"/>
              <a:gd name="connsiteX62" fmla="*/ 7779240 w 8631811"/>
              <a:gd name="connsiteY62" fmla="*/ 880894 h 5609155"/>
              <a:gd name="connsiteX63" fmla="*/ 7810278 w 8631811"/>
              <a:gd name="connsiteY63" fmla="*/ 841997 h 5609155"/>
              <a:gd name="connsiteX64" fmla="*/ 7841525 w 8631811"/>
              <a:gd name="connsiteY64" fmla="*/ 803354 h 5609155"/>
              <a:gd name="connsiteX65" fmla="*/ 7872989 w 8631811"/>
              <a:gd name="connsiteY65" fmla="*/ 764970 h 5609155"/>
              <a:gd name="connsiteX66" fmla="*/ 7904675 w 8631811"/>
              <a:gd name="connsiteY66" fmla="*/ 726853 h 5609155"/>
              <a:gd name="connsiteX67" fmla="*/ 7936588 w 8631811"/>
              <a:gd name="connsiteY67" fmla="*/ 689010 h 5609155"/>
              <a:gd name="connsiteX68" fmla="*/ 7968735 w 8631811"/>
              <a:gd name="connsiteY68" fmla="*/ 651447 h 5609155"/>
              <a:gd name="connsiteX69" fmla="*/ 8001122 w 8631811"/>
              <a:gd name="connsiteY69" fmla="*/ 614171 h 5609155"/>
              <a:gd name="connsiteX70" fmla="*/ 8033755 w 8631811"/>
              <a:gd name="connsiteY70" fmla="*/ 577189 h 5609155"/>
              <a:gd name="connsiteX71" fmla="*/ 8066638 w 8631811"/>
              <a:gd name="connsiteY71" fmla="*/ 540507 h 5609155"/>
              <a:gd name="connsiteX72" fmla="*/ 8099780 w 8631811"/>
              <a:gd name="connsiteY72" fmla="*/ 504132 h 5609155"/>
              <a:gd name="connsiteX73" fmla="*/ 8133184 w 8631811"/>
              <a:gd name="connsiteY73" fmla="*/ 468072 h 5609155"/>
              <a:gd name="connsiteX74" fmla="*/ 8166858 w 8631811"/>
              <a:gd name="connsiteY74" fmla="*/ 432332 h 5609155"/>
              <a:gd name="connsiteX75" fmla="*/ 8200807 w 8631811"/>
              <a:gd name="connsiteY75" fmla="*/ 396920 h 5609155"/>
              <a:gd name="connsiteX76" fmla="*/ 8235037 w 8631811"/>
              <a:gd name="connsiteY76" fmla="*/ 361843 h 5609155"/>
              <a:gd name="connsiteX77" fmla="*/ 8269554 w 8631811"/>
              <a:gd name="connsiteY77" fmla="*/ 327107 h 5609155"/>
              <a:gd name="connsiteX78" fmla="*/ 8304364 w 8631811"/>
              <a:gd name="connsiteY78" fmla="*/ 292718 h 5609155"/>
              <a:gd name="connsiteX79" fmla="*/ 8339473 w 8631811"/>
              <a:gd name="connsiteY79" fmla="*/ 258685 h 5609155"/>
              <a:gd name="connsiteX80" fmla="*/ 8374886 w 8631811"/>
              <a:gd name="connsiteY80" fmla="*/ 225013 h 5609155"/>
              <a:gd name="connsiteX81" fmla="*/ 8410611 w 8631811"/>
              <a:gd name="connsiteY81" fmla="*/ 191709 h 5609155"/>
              <a:gd name="connsiteX82" fmla="*/ 8446651 w 8631811"/>
              <a:gd name="connsiteY82" fmla="*/ 158780 h 5609155"/>
              <a:gd name="connsiteX83" fmla="*/ 8483015 w 8631811"/>
              <a:gd name="connsiteY83" fmla="*/ 126233 h 5609155"/>
              <a:gd name="connsiteX84" fmla="*/ 8519706 w 8631811"/>
              <a:gd name="connsiteY84" fmla="*/ 94075 h 5609155"/>
              <a:gd name="connsiteX85" fmla="*/ 8556732 w 8631811"/>
              <a:gd name="connsiteY85" fmla="*/ 62312 h 5609155"/>
              <a:gd name="connsiteX86" fmla="*/ 8594098 w 8631811"/>
              <a:gd name="connsiteY86" fmla="*/ 30951 h 5609155"/>
              <a:gd name="connsiteX87" fmla="*/ 8631811 w 8631811"/>
              <a:gd name="connsiteY87" fmla="*/ 0 h 5609155"/>
              <a:gd name="connsiteX0" fmla="*/ 8631811 w 8631811"/>
              <a:gd name="connsiteY0" fmla="*/ 0 h 5609155"/>
              <a:gd name="connsiteX1" fmla="*/ 510 w 8631811"/>
              <a:gd name="connsiteY1" fmla="*/ 0 h 5609155"/>
              <a:gd name="connsiteX2" fmla="*/ 510 w 8631811"/>
              <a:gd name="connsiteY2" fmla="*/ 5593952 h 5609155"/>
              <a:gd name="connsiteX3" fmla="*/ 4415084 w 8631811"/>
              <a:gd name="connsiteY3" fmla="*/ 5605626 h 5609155"/>
              <a:gd name="connsiteX4" fmla="*/ 4453498 w 8631811"/>
              <a:gd name="connsiteY4" fmla="*/ 5565111 h 5609155"/>
              <a:gd name="connsiteX5" fmla="*/ 4486270 w 8631811"/>
              <a:gd name="connsiteY5" fmla="*/ 5536556 h 5609155"/>
              <a:gd name="connsiteX6" fmla="*/ 4518701 w 8631811"/>
              <a:gd name="connsiteY6" fmla="*/ 5507747 h 5609155"/>
              <a:gd name="connsiteX7" fmla="*/ 4550797 w 8631811"/>
              <a:gd name="connsiteY7" fmla="*/ 5478687 h 5609155"/>
              <a:gd name="connsiteX8" fmla="*/ 4582564 w 8631811"/>
              <a:gd name="connsiteY8" fmla="*/ 5449380 h 5609155"/>
              <a:gd name="connsiteX9" fmla="*/ 4614010 w 8631811"/>
              <a:gd name="connsiteY9" fmla="*/ 5419830 h 5609155"/>
              <a:gd name="connsiteX10" fmla="*/ 4645139 w 8631811"/>
              <a:gd name="connsiteY10" fmla="*/ 5390040 h 5609155"/>
              <a:gd name="connsiteX11" fmla="*/ 4675959 w 8631811"/>
              <a:gd name="connsiteY11" fmla="*/ 5360014 h 5609155"/>
              <a:gd name="connsiteX12" fmla="*/ 4706476 w 8631811"/>
              <a:gd name="connsiteY12" fmla="*/ 5329755 h 5609155"/>
              <a:gd name="connsiteX13" fmla="*/ 4736695 w 8631811"/>
              <a:gd name="connsiteY13" fmla="*/ 5299266 h 5609155"/>
              <a:gd name="connsiteX14" fmla="*/ 4766625 w 8631811"/>
              <a:gd name="connsiteY14" fmla="*/ 5268551 h 5609155"/>
              <a:gd name="connsiteX15" fmla="*/ 4796270 w 8631811"/>
              <a:gd name="connsiteY15" fmla="*/ 5237614 h 5609155"/>
              <a:gd name="connsiteX16" fmla="*/ 4825637 w 8631811"/>
              <a:gd name="connsiteY16" fmla="*/ 5206458 h 5609155"/>
              <a:gd name="connsiteX17" fmla="*/ 4854733 w 8631811"/>
              <a:gd name="connsiteY17" fmla="*/ 5175087 h 5609155"/>
              <a:gd name="connsiteX18" fmla="*/ 4883564 w 8631811"/>
              <a:gd name="connsiteY18" fmla="*/ 5143504 h 5609155"/>
              <a:gd name="connsiteX19" fmla="*/ 4912136 w 8631811"/>
              <a:gd name="connsiteY19" fmla="*/ 5111713 h 5609155"/>
              <a:gd name="connsiteX20" fmla="*/ 4940455 w 8631811"/>
              <a:gd name="connsiteY20" fmla="*/ 5079717 h 5609155"/>
              <a:gd name="connsiteX21" fmla="*/ 4968528 w 8631811"/>
              <a:gd name="connsiteY21" fmla="*/ 5047519 h 5609155"/>
              <a:gd name="connsiteX22" fmla="*/ 4996362 w 8631811"/>
              <a:gd name="connsiteY22" fmla="*/ 5015124 h 5609155"/>
              <a:gd name="connsiteX23" fmla="*/ 5023962 w 8631811"/>
              <a:gd name="connsiteY23" fmla="*/ 4982535 h 5609155"/>
              <a:gd name="connsiteX24" fmla="*/ 5051334 w 8631811"/>
              <a:gd name="connsiteY24" fmla="*/ 4949755 h 5609155"/>
              <a:gd name="connsiteX25" fmla="*/ 5078486 w 8631811"/>
              <a:gd name="connsiteY25" fmla="*/ 4916787 h 5609155"/>
              <a:gd name="connsiteX26" fmla="*/ 5105424 w 8631811"/>
              <a:gd name="connsiteY26" fmla="*/ 4883636 h 5609155"/>
              <a:gd name="connsiteX27" fmla="*/ 5132154 w 8631811"/>
              <a:gd name="connsiteY27" fmla="*/ 4850305 h 5609155"/>
              <a:gd name="connsiteX28" fmla="*/ 5158681 w 8631811"/>
              <a:gd name="connsiteY28" fmla="*/ 4816797 h 5609155"/>
              <a:gd name="connsiteX29" fmla="*/ 5211157 w 8631811"/>
              <a:gd name="connsiteY29" fmla="*/ 4749265 h 5609155"/>
              <a:gd name="connsiteX30" fmla="*/ 5262901 w 8631811"/>
              <a:gd name="connsiteY30" fmla="*/ 4681068 h 5609155"/>
              <a:gd name="connsiteX31" fmla="*/ 5313965 w 8631811"/>
              <a:gd name="connsiteY31" fmla="*/ 4612234 h 5609155"/>
              <a:gd name="connsiteX32" fmla="*/ 5364399 w 8631811"/>
              <a:gd name="connsiteY32" fmla="*/ 4542793 h 5609155"/>
              <a:gd name="connsiteX33" fmla="*/ 5414255 w 8631811"/>
              <a:gd name="connsiteY33" fmla="*/ 4472771 h 5609155"/>
              <a:gd name="connsiteX34" fmla="*/ 5463582 w 8631811"/>
              <a:gd name="connsiteY34" fmla="*/ 4402196 h 5609155"/>
              <a:gd name="connsiteX35" fmla="*/ 5512432 w 8631811"/>
              <a:gd name="connsiteY35" fmla="*/ 4331098 h 5609155"/>
              <a:gd name="connsiteX36" fmla="*/ 5560854 w 8631811"/>
              <a:gd name="connsiteY36" fmla="*/ 4259503 h 5609155"/>
              <a:gd name="connsiteX37" fmla="*/ 5608901 w 8631811"/>
              <a:gd name="connsiteY37" fmla="*/ 4187441 h 5609155"/>
              <a:gd name="connsiteX38" fmla="*/ 5680377 w 8631811"/>
              <a:gd name="connsiteY38" fmla="*/ 4078531 h 5609155"/>
              <a:gd name="connsiteX39" fmla="*/ 5751291 w 8631811"/>
              <a:gd name="connsiteY39" fmla="*/ 3968727 h 5609155"/>
              <a:gd name="connsiteX40" fmla="*/ 5868700 w 8631811"/>
              <a:gd name="connsiteY40" fmla="*/ 3783989 h 5609155"/>
              <a:gd name="connsiteX41" fmla="*/ 6198426 w 8631811"/>
              <a:gd name="connsiteY41" fmla="*/ 3258640 h 5609155"/>
              <a:gd name="connsiteX42" fmla="*/ 6294647 w 8631811"/>
              <a:gd name="connsiteY42" fmla="*/ 3107321 h 5609155"/>
              <a:gd name="connsiteX43" fmla="*/ 6367867 w 8631811"/>
              <a:gd name="connsiteY43" fmla="*/ 2993735 h 5609155"/>
              <a:gd name="connsiteX44" fmla="*/ 6448414 w 8631811"/>
              <a:gd name="connsiteY44" fmla="*/ 2869788 h 5609155"/>
              <a:gd name="connsiteX45" fmla="*/ 6559384 w 8631811"/>
              <a:gd name="connsiteY45" fmla="*/ 2696807 h 5609155"/>
              <a:gd name="connsiteX46" fmla="*/ 6971450 w 8631811"/>
              <a:gd name="connsiteY46" fmla="*/ 2045274 h 5609155"/>
              <a:gd name="connsiteX47" fmla="*/ 7081972 w 8631811"/>
              <a:gd name="connsiteY47" fmla="*/ 1872743 h 5609155"/>
              <a:gd name="connsiteX48" fmla="*/ 7165496 w 8631811"/>
              <a:gd name="connsiteY48" fmla="*/ 1744202 h 5609155"/>
              <a:gd name="connsiteX49" fmla="*/ 7221568 w 8631811"/>
              <a:gd name="connsiteY49" fmla="*/ 1659017 h 5609155"/>
              <a:gd name="connsiteX50" fmla="*/ 7278006 w 8631811"/>
              <a:gd name="connsiteY50" fmla="*/ 1574303 h 5609155"/>
              <a:gd name="connsiteX51" fmla="*/ 7334860 w 8631811"/>
              <a:gd name="connsiteY51" fmla="*/ 1490113 h 5609155"/>
              <a:gd name="connsiteX52" fmla="*/ 7392174 w 8631811"/>
              <a:gd name="connsiteY52" fmla="*/ 1406503 h 5609155"/>
              <a:gd name="connsiteX53" fmla="*/ 7449998 w 8631811"/>
              <a:gd name="connsiteY53" fmla="*/ 1323526 h 5609155"/>
              <a:gd name="connsiteX54" fmla="*/ 7508378 w 8631811"/>
              <a:gd name="connsiteY54" fmla="*/ 1241237 h 5609155"/>
              <a:gd name="connsiteX55" fmla="*/ 7567361 w 8631811"/>
              <a:gd name="connsiteY55" fmla="*/ 1159689 h 5609155"/>
              <a:gd name="connsiteX56" fmla="*/ 7597094 w 8631811"/>
              <a:gd name="connsiteY56" fmla="*/ 1119210 h 5609155"/>
              <a:gd name="connsiteX57" fmla="*/ 7626996 w 8631811"/>
              <a:gd name="connsiteY57" fmla="*/ 1078937 h 5609155"/>
              <a:gd name="connsiteX58" fmla="*/ 7657072 w 8631811"/>
              <a:gd name="connsiteY58" fmla="*/ 1038876 h 5609155"/>
              <a:gd name="connsiteX59" fmla="*/ 7687328 w 8631811"/>
              <a:gd name="connsiteY59" fmla="*/ 999035 h 5609155"/>
              <a:gd name="connsiteX60" fmla="*/ 7717771 w 8631811"/>
              <a:gd name="connsiteY60" fmla="*/ 959419 h 5609155"/>
              <a:gd name="connsiteX61" fmla="*/ 7748407 w 8631811"/>
              <a:gd name="connsiteY61" fmla="*/ 920037 h 5609155"/>
              <a:gd name="connsiteX62" fmla="*/ 7779240 w 8631811"/>
              <a:gd name="connsiteY62" fmla="*/ 880894 h 5609155"/>
              <a:gd name="connsiteX63" fmla="*/ 7810278 w 8631811"/>
              <a:gd name="connsiteY63" fmla="*/ 841997 h 5609155"/>
              <a:gd name="connsiteX64" fmla="*/ 7841525 w 8631811"/>
              <a:gd name="connsiteY64" fmla="*/ 803354 h 5609155"/>
              <a:gd name="connsiteX65" fmla="*/ 7872989 w 8631811"/>
              <a:gd name="connsiteY65" fmla="*/ 764970 h 5609155"/>
              <a:gd name="connsiteX66" fmla="*/ 7904675 w 8631811"/>
              <a:gd name="connsiteY66" fmla="*/ 726853 h 5609155"/>
              <a:gd name="connsiteX67" fmla="*/ 7936588 w 8631811"/>
              <a:gd name="connsiteY67" fmla="*/ 689010 h 5609155"/>
              <a:gd name="connsiteX68" fmla="*/ 7968735 w 8631811"/>
              <a:gd name="connsiteY68" fmla="*/ 651447 h 5609155"/>
              <a:gd name="connsiteX69" fmla="*/ 8001122 w 8631811"/>
              <a:gd name="connsiteY69" fmla="*/ 614171 h 5609155"/>
              <a:gd name="connsiteX70" fmla="*/ 8033755 w 8631811"/>
              <a:gd name="connsiteY70" fmla="*/ 577189 h 5609155"/>
              <a:gd name="connsiteX71" fmla="*/ 8066638 w 8631811"/>
              <a:gd name="connsiteY71" fmla="*/ 540507 h 5609155"/>
              <a:gd name="connsiteX72" fmla="*/ 8099780 w 8631811"/>
              <a:gd name="connsiteY72" fmla="*/ 504132 h 5609155"/>
              <a:gd name="connsiteX73" fmla="*/ 8133184 w 8631811"/>
              <a:gd name="connsiteY73" fmla="*/ 468072 h 5609155"/>
              <a:gd name="connsiteX74" fmla="*/ 8166858 w 8631811"/>
              <a:gd name="connsiteY74" fmla="*/ 432332 h 5609155"/>
              <a:gd name="connsiteX75" fmla="*/ 8200807 w 8631811"/>
              <a:gd name="connsiteY75" fmla="*/ 396920 h 5609155"/>
              <a:gd name="connsiteX76" fmla="*/ 8235037 w 8631811"/>
              <a:gd name="connsiteY76" fmla="*/ 361843 h 5609155"/>
              <a:gd name="connsiteX77" fmla="*/ 8269554 w 8631811"/>
              <a:gd name="connsiteY77" fmla="*/ 327107 h 5609155"/>
              <a:gd name="connsiteX78" fmla="*/ 8304364 w 8631811"/>
              <a:gd name="connsiteY78" fmla="*/ 292718 h 5609155"/>
              <a:gd name="connsiteX79" fmla="*/ 8339473 w 8631811"/>
              <a:gd name="connsiteY79" fmla="*/ 258685 h 5609155"/>
              <a:gd name="connsiteX80" fmla="*/ 8374886 w 8631811"/>
              <a:gd name="connsiteY80" fmla="*/ 225013 h 5609155"/>
              <a:gd name="connsiteX81" fmla="*/ 8410611 w 8631811"/>
              <a:gd name="connsiteY81" fmla="*/ 191709 h 5609155"/>
              <a:gd name="connsiteX82" fmla="*/ 8446651 w 8631811"/>
              <a:gd name="connsiteY82" fmla="*/ 158780 h 5609155"/>
              <a:gd name="connsiteX83" fmla="*/ 8483015 w 8631811"/>
              <a:gd name="connsiteY83" fmla="*/ 126233 h 5609155"/>
              <a:gd name="connsiteX84" fmla="*/ 8519706 w 8631811"/>
              <a:gd name="connsiteY84" fmla="*/ 94075 h 5609155"/>
              <a:gd name="connsiteX85" fmla="*/ 8556732 w 8631811"/>
              <a:gd name="connsiteY85" fmla="*/ 62312 h 5609155"/>
              <a:gd name="connsiteX86" fmla="*/ 8594098 w 8631811"/>
              <a:gd name="connsiteY86" fmla="*/ 30951 h 5609155"/>
              <a:gd name="connsiteX87" fmla="*/ 8631811 w 8631811"/>
              <a:gd name="connsiteY87" fmla="*/ 0 h 5609155"/>
              <a:gd name="connsiteX0" fmla="*/ 8631811 w 8631811"/>
              <a:gd name="connsiteY0" fmla="*/ 0 h 5609155"/>
              <a:gd name="connsiteX1" fmla="*/ 510 w 8631811"/>
              <a:gd name="connsiteY1" fmla="*/ 0 h 5609155"/>
              <a:gd name="connsiteX2" fmla="*/ 510 w 8631811"/>
              <a:gd name="connsiteY2" fmla="*/ 5593952 h 5609155"/>
              <a:gd name="connsiteX3" fmla="*/ 4415084 w 8631811"/>
              <a:gd name="connsiteY3" fmla="*/ 5605626 h 5609155"/>
              <a:gd name="connsiteX4" fmla="*/ 4453498 w 8631811"/>
              <a:gd name="connsiteY4" fmla="*/ 5565111 h 5609155"/>
              <a:gd name="connsiteX5" fmla="*/ 4486270 w 8631811"/>
              <a:gd name="connsiteY5" fmla="*/ 5536556 h 5609155"/>
              <a:gd name="connsiteX6" fmla="*/ 4518701 w 8631811"/>
              <a:gd name="connsiteY6" fmla="*/ 5507747 h 5609155"/>
              <a:gd name="connsiteX7" fmla="*/ 4550797 w 8631811"/>
              <a:gd name="connsiteY7" fmla="*/ 5478687 h 5609155"/>
              <a:gd name="connsiteX8" fmla="*/ 4582564 w 8631811"/>
              <a:gd name="connsiteY8" fmla="*/ 5449380 h 5609155"/>
              <a:gd name="connsiteX9" fmla="*/ 4614010 w 8631811"/>
              <a:gd name="connsiteY9" fmla="*/ 5419830 h 5609155"/>
              <a:gd name="connsiteX10" fmla="*/ 4645139 w 8631811"/>
              <a:gd name="connsiteY10" fmla="*/ 5390040 h 5609155"/>
              <a:gd name="connsiteX11" fmla="*/ 4675959 w 8631811"/>
              <a:gd name="connsiteY11" fmla="*/ 5360014 h 5609155"/>
              <a:gd name="connsiteX12" fmla="*/ 4706476 w 8631811"/>
              <a:gd name="connsiteY12" fmla="*/ 5329755 h 5609155"/>
              <a:gd name="connsiteX13" fmla="*/ 4736695 w 8631811"/>
              <a:gd name="connsiteY13" fmla="*/ 5299266 h 5609155"/>
              <a:gd name="connsiteX14" fmla="*/ 4766625 w 8631811"/>
              <a:gd name="connsiteY14" fmla="*/ 5268551 h 5609155"/>
              <a:gd name="connsiteX15" fmla="*/ 4796270 w 8631811"/>
              <a:gd name="connsiteY15" fmla="*/ 5237614 h 5609155"/>
              <a:gd name="connsiteX16" fmla="*/ 4825637 w 8631811"/>
              <a:gd name="connsiteY16" fmla="*/ 5206458 h 5609155"/>
              <a:gd name="connsiteX17" fmla="*/ 4854733 w 8631811"/>
              <a:gd name="connsiteY17" fmla="*/ 5175087 h 5609155"/>
              <a:gd name="connsiteX18" fmla="*/ 4883564 w 8631811"/>
              <a:gd name="connsiteY18" fmla="*/ 5143504 h 5609155"/>
              <a:gd name="connsiteX19" fmla="*/ 4912136 w 8631811"/>
              <a:gd name="connsiteY19" fmla="*/ 5111713 h 5609155"/>
              <a:gd name="connsiteX20" fmla="*/ 4940455 w 8631811"/>
              <a:gd name="connsiteY20" fmla="*/ 5079717 h 5609155"/>
              <a:gd name="connsiteX21" fmla="*/ 4968528 w 8631811"/>
              <a:gd name="connsiteY21" fmla="*/ 5047519 h 5609155"/>
              <a:gd name="connsiteX22" fmla="*/ 4996362 w 8631811"/>
              <a:gd name="connsiteY22" fmla="*/ 5015124 h 5609155"/>
              <a:gd name="connsiteX23" fmla="*/ 5023962 w 8631811"/>
              <a:gd name="connsiteY23" fmla="*/ 4982535 h 5609155"/>
              <a:gd name="connsiteX24" fmla="*/ 5051334 w 8631811"/>
              <a:gd name="connsiteY24" fmla="*/ 4949755 h 5609155"/>
              <a:gd name="connsiteX25" fmla="*/ 5078486 w 8631811"/>
              <a:gd name="connsiteY25" fmla="*/ 4916787 h 5609155"/>
              <a:gd name="connsiteX26" fmla="*/ 5105424 w 8631811"/>
              <a:gd name="connsiteY26" fmla="*/ 4883636 h 5609155"/>
              <a:gd name="connsiteX27" fmla="*/ 5132154 w 8631811"/>
              <a:gd name="connsiteY27" fmla="*/ 4850305 h 5609155"/>
              <a:gd name="connsiteX28" fmla="*/ 5158681 w 8631811"/>
              <a:gd name="connsiteY28" fmla="*/ 4816797 h 5609155"/>
              <a:gd name="connsiteX29" fmla="*/ 5211157 w 8631811"/>
              <a:gd name="connsiteY29" fmla="*/ 4749265 h 5609155"/>
              <a:gd name="connsiteX30" fmla="*/ 5262901 w 8631811"/>
              <a:gd name="connsiteY30" fmla="*/ 4681068 h 5609155"/>
              <a:gd name="connsiteX31" fmla="*/ 5313965 w 8631811"/>
              <a:gd name="connsiteY31" fmla="*/ 4612234 h 5609155"/>
              <a:gd name="connsiteX32" fmla="*/ 5364399 w 8631811"/>
              <a:gd name="connsiteY32" fmla="*/ 4542793 h 5609155"/>
              <a:gd name="connsiteX33" fmla="*/ 5414255 w 8631811"/>
              <a:gd name="connsiteY33" fmla="*/ 4472771 h 5609155"/>
              <a:gd name="connsiteX34" fmla="*/ 5463582 w 8631811"/>
              <a:gd name="connsiteY34" fmla="*/ 4402196 h 5609155"/>
              <a:gd name="connsiteX35" fmla="*/ 5512432 w 8631811"/>
              <a:gd name="connsiteY35" fmla="*/ 4331098 h 5609155"/>
              <a:gd name="connsiteX36" fmla="*/ 5560854 w 8631811"/>
              <a:gd name="connsiteY36" fmla="*/ 4259503 h 5609155"/>
              <a:gd name="connsiteX37" fmla="*/ 5608901 w 8631811"/>
              <a:gd name="connsiteY37" fmla="*/ 4187441 h 5609155"/>
              <a:gd name="connsiteX38" fmla="*/ 5680377 w 8631811"/>
              <a:gd name="connsiteY38" fmla="*/ 4078531 h 5609155"/>
              <a:gd name="connsiteX39" fmla="*/ 5751291 w 8631811"/>
              <a:gd name="connsiteY39" fmla="*/ 3968727 h 5609155"/>
              <a:gd name="connsiteX40" fmla="*/ 5868700 w 8631811"/>
              <a:gd name="connsiteY40" fmla="*/ 3783989 h 5609155"/>
              <a:gd name="connsiteX41" fmla="*/ 6198426 w 8631811"/>
              <a:gd name="connsiteY41" fmla="*/ 3258640 h 5609155"/>
              <a:gd name="connsiteX42" fmla="*/ 6294647 w 8631811"/>
              <a:gd name="connsiteY42" fmla="*/ 3107321 h 5609155"/>
              <a:gd name="connsiteX43" fmla="*/ 6367867 w 8631811"/>
              <a:gd name="connsiteY43" fmla="*/ 2993735 h 5609155"/>
              <a:gd name="connsiteX44" fmla="*/ 6448414 w 8631811"/>
              <a:gd name="connsiteY44" fmla="*/ 2869788 h 5609155"/>
              <a:gd name="connsiteX45" fmla="*/ 6559384 w 8631811"/>
              <a:gd name="connsiteY45" fmla="*/ 2696807 h 5609155"/>
              <a:gd name="connsiteX46" fmla="*/ 6971450 w 8631811"/>
              <a:gd name="connsiteY46" fmla="*/ 2045274 h 5609155"/>
              <a:gd name="connsiteX47" fmla="*/ 7081972 w 8631811"/>
              <a:gd name="connsiteY47" fmla="*/ 1872743 h 5609155"/>
              <a:gd name="connsiteX48" fmla="*/ 7165496 w 8631811"/>
              <a:gd name="connsiteY48" fmla="*/ 1744202 h 5609155"/>
              <a:gd name="connsiteX49" fmla="*/ 7221568 w 8631811"/>
              <a:gd name="connsiteY49" fmla="*/ 1659017 h 5609155"/>
              <a:gd name="connsiteX50" fmla="*/ 7278006 w 8631811"/>
              <a:gd name="connsiteY50" fmla="*/ 1574303 h 5609155"/>
              <a:gd name="connsiteX51" fmla="*/ 7334860 w 8631811"/>
              <a:gd name="connsiteY51" fmla="*/ 1490113 h 5609155"/>
              <a:gd name="connsiteX52" fmla="*/ 7392174 w 8631811"/>
              <a:gd name="connsiteY52" fmla="*/ 1406503 h 5609155"/>
              <a:gd name="connsiteX53" fmla="*/ 7449998 w 8631811"/>
              <a:gd name="connsiteY53" fmla="*/ 1323526 h 5609155"/>
              <a:gd name="connsiteX54" fmla="*/ 7508378 w 8631811"/>
              <a:gd name="connsiteY54" fmla="*/ 1241237 h 5609155"/>
              <a:gd name="connsiteX55" fmla="*/ 7567361 w 8631811"/>
              <a:gd name="connsiteY55" fmla="*/ 1159689 h 5609155"/>
              <a:gd name="connsiteX56" fmla="*/ 7597094 w 8631811"/>
              <a:gd name="connsiteY56" fmla="*/ 1119210 h 5609155"/>
              <a:gd name="connsiteX57" fmla="*/ 7626996 w 8631811"/>
              <a:gd name="connsiteY57" fmla="*/ 1078937 h 5609155"/>
              <a:gd name="connsiteX58" fmla="*/ 7657072 w 8631811"/>
              <a:gd name="connsiteY58" fmla="*/ 1038876 h 5609155"/>
              <a:gd name="connsiteX59" fmla="*/ 7687328 w 8631811"/>
              <a:gd name="connsiteY59" fmla="*/ 999035 h 5609155"/>
              <a:gd name="connsiteX60" fmla="*/ 7717771 w 8631811"/>
              <a:gd name="connsiteY60" fmla="*/ 959419 h 5609155"/>
              <a:gd name="connsiteX61" fmla="*/ 7748407 w 8631811"/>
              <a:gd name="connsiteY61" fmla="*/ 920037 h 5609155"/>
              <a:gd name="connsiteX62" fmla="*/ 7779240 w 8631811"/>
              <a:gd name="connsiteY62" fmla="*/ 880894 h 5609155"/>
              <a:gd name="connsiteX63" fmla="*/ 7810278 w 8631811"/>
              <a:gd name="connsiteY63" fmla="*/ 841997 h 5609155"/>
              <a:gd name="connsiteX64" fmla="*/ 7841525 w 8631811"/>
              <a:gd name="connsiteY64" fmla="*/ 803354 h 5609155"/>
              <a:gd name="connsiteX65" fmla="*/ 7872989 w 8631811"/>
              <a:gd name="connsiteY65" fmla="*/ 764970 h 5609155"/>
              <a:gd name="connsiteX66" fmla="*/ 7904675 w 8631811"/>
              <a:gd name="connsiteY66" fmla="*/ 726853 h 5609155"/>
              <a:gd name="connsiteX67" fmla="*/ 7936588 w 8631811"/>
              <a:gd name="connsiteY67" fmla="*/ 689010 h 5609155"/>
              <a:gd name="connsiteX68" fmla="*/ 7968735 w 8631811"/>
              <a:gd name="connsiteY68" fmla="*/ 651447 h 5609155"/>
              <a:gd name="connsiteX69" fmla="*/ 8001122 w 8631811"/>
              <a:gd name="connsiteY69" fmla="*/ 614171 h 5609155"/>
              <a:gd name="connsiteX70" fmla="*/ 8033755 w 8631811"/>
              <a:gd name="connsiteY70" fmla="*/ 577189 h 5609155"/>
              <a:gd name="connsiteX71" fmla="*/ 8066638 w 8631811"/>
              <a:gd name="connsiteY71" fmla="*/ 540507 h 5609155"/>
              <a:gd name="connsiteX72" fmla="*/ 8099780 w 8631811"/>
              <a:gd name="connsiteY72" fmla="*/ 504132 h 5609155"/>
              <a:gd name="connsiteX73" fmla="*/ 8133184 w 8631811"/>
              <a:gd name="connsiteY73" fmla="*/ 468072 h 5609155"/>
              <a:gd name="connsiteX74" fmla="*/ 8166858 w 8631811"/>
              <a:gd name="connsiteY74" fmla="*/ 432332 h 5609155"/>
              <a:gd name="connsiteX75" fmla="*/ 8200807 w 8631811"/>
              <a:gd name="connsiteY75" fmla="*/ 396920 h 5609155"/>
              <a:gd name="connsiteX76" fmla="*/ 8235037 w 8631811"/>
              <a:gd name="connsiteY76" fmla="*/ 361843 h 5609155"/>
              <a:gd name="connsiteX77" fmla="*/ 8269554 w 8631811"/>
              <a:gd name="connsiteY77" fmla="*/ 327107 h 5609155"/>
              <a:gd name="connsiteX78" fmla="*/ 8304364 w 8631811"/>
              <a:gd name="connsiteY78" fmla="*/ 292718 h 5609155"/>
              <a:gd name="connsiteX79" fmla="*/ 8339473 w 8631811"/>
              <a:gd name="connsiteY79" fmla="*/ 258685 h 5609155"/>
              <a:gd name="connsiteX80" fmla="*/ 8374886 w 8631811"/>
              <a:gd name="connsiteY80" fmla="*/ 225013 h 5609155"/>
              <a:gd name="connsiteX81" fmla="*/ 8410611 w 8631811"/>
              <a:gd name="connsiteY81" fmla="*/ 191709 h 5609155"/>
              <a:gd name="connsiteX82" fmla="*/ 8446651 w 8631811"/>
              <a:gd name="connsiteY82" fmla="*/ 158780 h 5609155"/>
              <a:gd name="connsiteX83" fmla="*/ 8483015 w 8631811"/>
              <a:gd name="connsiteY83" fmla="*/ 126233 h 5609155"/>
              <a:gd name="connsiteX84" fmla="*/ 8519706 w 8631811"/>
              <a:gd name="connsiteY84" fmla="*/ 94075 h 5609155"/>
              <a:gd name="connsiteX85" fmla="*/ 8556732 w 8631811"/>
              <a:gd name="connsiteY85" fmla="*/ 62312 h 5609155"/>
              <a:gd name="connsiteX86" fmla="*/ 8594098 w 8631811"/>
              <a:gd name="connsiteY86" fmla="*/ 30951 h 5609155"/>
              <a:gd name="connsiteX87" fmla="*/ 8631811 w 8631811"/>
              <a:gd name="connsiteY87" fmla="*/ 0 h 5609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8631811" h="5609155">
                <a:moveTo>
                  <a:pt x="8631811" y="0"/>
                </a:moveTo>
                <a:lnTo>
                  <a:pt x="510" y="0"/>
                </a:lnTo>
                <a:cubicBezTo>
                  <a:pt x="-1254" y="1862614"/>
                  <a:pt x="2274" y="3731338"/>
                  <a:pt x="510" y="5593952"/>
                </a:cubicBezTo>
                <a:cubicBezTo>
                  <a:pt x="2341" y="5593771"/>
                  <a:pt x="4397374" y="5618022"/>
                  <a:pt x="4415084" y="5605626"/>
                </a:cubicBezTo>
                <a:cubicBezTo>
                  <a:pt x="4394366" y="5618587"/>
                  <a:pt x="4458338" y="5576581"/>
                  <a:pt x="4453498" y="5565111"/>
                </a:cubicBezTo>
                <a:cubicBezTo>
                  <a:pt x="4458213" y="5577087"/>
                  <a:pt x="4475346" y="5546074"/>
                  <a:pt x="4486270" y="5536556"/>
                </a:cubicBezTo>
                <a:lnTo>
                  <a:pt x="4518701" y="5507747"/>
                </a:lnTo>
                <a:lnTo>
                  <a:pt x="4550797" y="5478687"/>
                </a:lnTo>
                <a:lnTo>
                  <a:pt x="4582564" y="5449380"/>
                </a:lnTo>
                <a:lnTo>
                  <a:pt x="4614010" y="5419830"/>
                </a:lnTo>
                <a:lnTo>
                  <a:pt x="4645139" y="5390040"/>
                </a:lnTo>
                <a:lnTo>
                  <a:pt x="4675959" y="5360014"/>
                </a:lnTo>
                <a:lnTo>
                  <a:pt x="4706476" y="5329755"/>
                </a:lnTo>
                <a:lnTo>
                  <a:pt x="4736695" y="5299266"/>
                </a:lnTo>
                <a:lnTo>
                  <a:pt x="4766625" y="5268551"/>
                </a:lnTo>
                <a:lnTo>
                  <a:pt x="4796270" y="5237614"/>
                </a:lnTo>
                <a:lnTo>
                  <a:pt x="4825637" y="5206458"/>
                </a:lnTo>
                <a:lnTo>
                  <a:pt x="4854733" y="5175087"/>
                </a:lnTo>
                <a:lnTo>
                  <a:pt x="4883564" y="5143504"/>
                </a:lnTo>
                <a:lnTo>
                  <a:pt x="4912136" y="5111713"/>
                </a:lnTo>
                <a:lnTo>
                  <a:pt x="4940455" y="5079717"/>
                </a:lnTo>
                <a:lnTo>
                  <a:pt x="4968528" y="5047519"/>
                </a:lnTo>
                <a:lnTo>
                  <a:pt x="4996362" y="5015124"/>
                </a:lnTo>
                <a:lnTo>
                  <a:pt x="5023962" y="4982535"/>
                </a:lnTo>
                <a:lnTo>
                  <a:pt x="5051334" y="4949755"/>
                </a:lnTo>
                <a:lnTo>
                  <a:pt x="5078486" y="4916787"/>
                </a:lnTo>
                <a:lnTo>
                  <a:pt x="5105424" y="4883636"/>
                </a:lnTo>
                <a:lnTo>
                  <a:pt x="5132154" y="4850305"/>
                </a:lnTo>
                <a:lnTo>
                  <a:pt x="5158681" y="4816797"/>
                </a:lnTo>
                <a:lnTo>
                  <a:pt x="5211157" y="4749265"/>
                </a:lnTo>
                <a:lnTo>
                  <a:pt x="5262901" y="4681068"/>
                </a:lnTo>
                <a:lnTo>
                  <a:pt x="5313965" y="4612234"/>
                </a:lnTo>
                <a:lnTo>
                  <a:pt x="5364399" y="4542793"/>
                </a:lnTo>
                <a:lnTo>
                  <a:pt x="5414255" y="4472771"/>
                </a:lnTo>
                <a:lnTo>
                  <a:pt x="5463582" y="4402196"/>
                </a:lnTo>
                <a:lnTo>
                  <a:pt x="5512432" y="4331098"/>
                </a:lnTo>
                <a:lnTo>
                  <a:pt x="5560854" y="4259503"/>
                </a:lnTo>
                <a:lnTo>
                  <a:pt x="5608901" y="4187441"/>
                </a:lnTo>
                <a:lnTo>
                  <a:pt x="5680377" y="4078531"/>
                </a:lnTo>
                <a:lnTo>
                  <a:pt x="5751291" y="3968727"/>
                </a:lnTo>
                <a:lnTo>
                  <a:pt x="5868700" y="3783989"/>
                </a:lnTo>
                <a:lnTo>
                  <a:pt x="6198426" y="3258640"/>
                </a:lnTo>
                <a:lnTo>
                  <a:pt x="6294647" y="3107321"/>
                </a:lnTo>
                <a:lnTo>
                  <a:pt x="6367867" y="2993735"/>
                </a:lnTo>
                <a:lnTo>
                  <a:pt x="6448414" y="2869788"/>
                </a:lnTo>
                <a:lnTo>
                  <a:pt x="6559384" y="2696807"/>
                </a:lnTo>
                <a:lnTo>
                  <a:pt x="6971450" y="2045274"/>
                </a:lnTo>
                <a:lnTo>
                  <a:pt x="7081972" y="1872743"/>
                </a:lnTo>
                <a:lnTo>
                  <a:pt x="7165496" y="1744202"/>
                </a:lnTo>
                <a:lnTo>
                  <a:pt x="7221568" y="1659017"/>
                </a:lnTo>
                <a:lnTo>
                  <a:pt x="7278006" y="1574303"/>
                </a:lnTo>
                <a:lnTo>
                  <a:pt x="7334860" y="1490113"/>
                </a:lnTo>
                <a:lnTo>
                  <a:pt x="7392174" y="1406503"/>
                </a:lnTo>
                <a:lnTo>
                  <a:pt x="7449998" y="1323526"/>
                </a:lnTo>
                <a:lnTo>
                  <a:pt x="7508378" y="1241237"/>
                </a:lnTo>
                <a:lnTo>
                  <a:pt x="7567361" y="1159689"/>
                </a:lnTo>
                <a:lnTo>
                  <a:pt x="7597094" y="1119210"/>
                </a:lnTo>
                <a:lnTo>
                  <a:pt x="7626996" y="1078937"/>
                </a:lnTo>
                <a:lnTo>
                  <a:pt x="7657072" y="1038876"/>
                </a:lnTo>
                <a:lnTo>
                  <a:pt x="7687328" y="999035"/>
                </a:lnTo>
                <a:lnTo>
                  <a:pt x="7717771" y="959419"/>
                </a:lnTo>
                <a:lnTo>
                  <a:pt x="7748407" y="920037"/>
                </a:lnTo>
                <a:lnTo>
                  <a:pt x="7779240" y="880894"/>
                </a:lnTo>
                <a:lnTo>
                  <a:pt x="7810278" y="841997"/>
                </a:lnTo>
                <a:lnTo>
                  <a:pt x="7841525" y="803354"/>
                </a:lnTo>
                <a:lnTo>
                  <a:pt x="7872989" y="764970"/>
                </a:lnTo>
                <a:lnTo>
                  <a:pt x="7904675" y="726853"/>
                </a:lnTo>
                <a:lnTo>
                  <a:pt x="7936588" y="689010"/>
                </a:lnTo>
                <a:lnTo>
                  <a:pt x="7968735" y="651447"/>
                </a:lnTo>
                <a:lnTo>
                  <a:pt x="8001122" y="614171"/>
                </a:lnTo>
                <a:lnTo>
                  <a:pt x="8033755" y="577189"/>
                </a:lnTo>
                <a:lnTo>
                  <a:pt x="8066638" y="540507"/>
                </a:lnTo>
                <a:lnTo>
                  <a:pt x="8099780" y="504132"/>
                </a:lnTo>
                <a:lnTo>
                  <a:pt x="8133184" y="468072"/>
                </a:lnTo>
                <a:lnTo>
                  <a:pt x="8166858" y="432332"/>
                </a:lnTo>
                <a:lnTo>
                  <a:pt x="8200807" y="396920"/>
                </a:lnTo>
                <a:lnTo>
                  <a:pt x="8235037" y="361843"/>
                </a:lnTo>
                <a:lnTo>
                  <a:pt x="8269554" y="327107"/>
                </a:lnTo>
                <a:lnTo>
                  <a:pt x="8304364" y="292718"/>
                </a:lnTo>
                <a:lnTo>
                  <a:pt x="8339473" y="258685"/>
                </a:lnTo>
                <a:lnTo>
                  <a:pt x="8374886" y="225013"/>
                </a:lnTo>
                <a:lnTo>
                  <a:pt x="8410611" y="191709"/>
                </a:lnTo>
                <a:lnTo>
                  <a:pt x="8446651" y="158780"/>
                </a:lnTo>
                <a:lnTo>
                  <a:pt x="8483015" y="126233"/>
                </a:lnTo>
                <a:lnTo>
                  <a:pt x="8519706" y="94075"/>
                </a:lnTo>
                <a:lnTo>
                  <a:pt x="8556732" y="62312"/>
                </a:lnTo>
                <a:lnTo>
                  <a:pt x="8594098" y="30951"/>
                </a:lnTo>
                <a:lnTo>
                  <a:pt x="8631811" y="0"/>
                </a:lnTo>
                <a:close/>
              </a:path>
            </a:pathLst>
          </a:custGeom>
          <a:solidFill>
            <a:schemeClr val="bg1"/>
          </a:solidFill>
        </p:spPr>
        <p:txBody>
          <a:bodyPr wrap="square" lIns="0" tIns="0" rIns="0" bIns="0" rtlCol="0"/>
          <a:lstStyle/>
          <a:p>
            <a:endParaRPr/>
          </a:p>
        </p:txBody>
      </p:sp>
      <p:sp>
        <p:nvSpPr>
          <p:cNvPr id="9" name="TextBox 8">
            <a:extLst>
              <a:ext uri="{FF2B5EF4-FFF2-40B4-BE49-F238E27FC236}">
                <a16:creationId xmlns:a16="http://schemas.microsoft.com/office/drawing/2014/main" id="{9FA5A5E8-3D06-A7EA-5635-120AA76CC575}"/>
              </a:ext>
            </a:extLst>
          </p:cNvPr>
          <p:cNvSpPr txBox="1"/>
          <p:nvPr userDrawn="1"/>
        </p:nvSpPr>
        <p:spPr>
          <a:xfrm>
            <a:off x="11669843" y="6363852"/>
            <a:ext cx="426090" cy="307777"/>
          </a:xfrm>
          <a:prstGeom prst="rect">
            <a:avLst/>
          </a:prstGeom>
          <a:noFill/>
        </p:spPr>
        <p:txBody>
          <a:bodyPr wrap="square" rtlCol="0">
            <a:spAutoFit/>
          </a:bodyPr>
          <a:lstStyle/>
          <a:p>
            <a:pPr algn="r"/>
            <a:fld id="{854852F9-C3A0-4A3E-9AC1-EC03AA4C68BF}" type="slidenum">
              <a:rPr lang="en-GB" sz="1400" smtClean="0">
                <a:solidFill>
                  <a:srgbClr val="C1E0F7"/>
                </a:solidFill>
                <a:latin typeface="Avenir Next LT Pro Demi" panose="020B0704020202020204" pitchFamily="34" charset="0"/>
              </a:rPr>
              <a:pPr algn="r"/>
              <a:t>‹#›</a:t>
            </a:fld>
            <a:endParaRPr lang="en-GB">
              <a:solidFill>
                <a:srgbClr val="C1E0F7"/>
              </a:solidFill>
              <a:latin typeface="Avenir Next LT Pro Demi" panose="020B0704020202020204" pitchFamily="34" charset="0"/>
            </a:endParaRPr>
          </a:p>
        </p:txBody>
      </p:sp>
      <p:pic>
        <p:nvPicPr>
          <p:cNvPr id="10" name="Afbeelding 9">
            <a:extLst>
              <a:ext uri="{FF2B5EF4-FFF2-40B4-BE49-F238E27FC236}">
                <a16:creationId xmlns:a16="http://schemas.microsoft.com/office/drawing/2014/main" id="{AFD27D79-AED5-4E9D-AA32-2924BF8F477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156294" y="6415654"/>
            <a:ext cx="395011" cy="204171"/>
          </a:xfrm>
          <a:prstGeom prst="rect">
            <a:avLst/>
          </a:prstGeom>
        </p:spPr>
      </p:pic>
      <p:cxnSp>
        <p:nvCxnSpPr>
          <p:cNvPr id="13" name="Straight Connector 12">
            <a:extLst>
              <a:ext uri="{FF2B5EF4-FFF2-40B4-BE49-F238E27FC236}">
                <a16:creationId xmlns:a16="http://schemas.microsoft.com/office/drawing/2014/main" id="{1828C055-0230-E639-01FE-2EFDCAFD79C6}"/>
              </a:ext>
            </a:extLst>
          </p:cNvPr>
          <p:cNvCxnSpPr/>
          <p:nvPr userDrawn="1"/>
        </p:nvCxnSpPr>
        <p:spPr>
          <a:xfrm>
            <a:off x="11677338" y="6363852"/>
            <a:ext cx="0" cy="307777"/>
          </a:xfrm>
          <a:prstGeom prst="line">
            <a:avLst/>
          </a:prstGeom>
          <a:ln>
            <a:solidFill>
              <a:srgbClr val="C1E0F7"/>
            </a:solidFill>
          </a:ln>
        </p:spPr>
        <p:style>
          <a:lnRef idx="1">
            <a:schemeClr val="accent1"/>
          </a:lnRef>
          <a:fillRef idx="0">
            <a:schemeClr val="accent1"/>
          </a:fillRef>
          <a:effectRef idx="0">
            <a:schemeClr val="accent1"/>
          </a:effectRef>
          <a:fontRef idx="minor">
            <a:schemeClr val="tx1"/>
          </a:fontRef>
        </p:style>
      </p:cxnSp>
      <p:sp>
        <p:nvSpPr>
          <p:cNvPr id="14" name="Tijdelijke aanduiding voor inhoud 2">
            <a:extLst>
              <a:ext uri="{FF2B5EF4-FFF2-40B4-BE49-F238E27FC236}">
                <a16:creationId xmlns:a16="http://schemas.microsoft.com/office/drawing/2014/main" id="{8C418250-AB36-36FB-9270-9CB45A480B17}"/>
              </a:ext>
            </a:extLst>
          </p:cNvPr>
          <p:cNvSpPr>
            <a:spLocks noGrp="1"/>
          </p:cNvSpPr>
          <p:nvPr>
            <p:ph idx="1" hasCustomPrompt="1"/>
          </p:nvPr>
        </p:nvSpPr>
        <p:spPr>
          <a:xfrm>
            <a:off x="756555" y="2218967"/>
            <a:ext cx="10515600" cy="3256574"/>
          </a:xfrm>
          <a:prstGeom prst="rect">
            <a:avLst/>
          </a:prstGeom>
        </p:spPr>
        <p:txBody>
          <a:bodyPr/>
          <a:lstStyle>
            <a:lvl1pPr marL="457200" indent="-457200">
              <a:buClr>
                <a:srgbClr val="D76C3B"/>
              </a:buClr>
              <a:buSzPct val="50000"/>
              <a:buFont typeface="Courier New" panose="02070309020205020404" pitchFamily="49" charset="0"/>
              <a:buChar char="o"/>
              <a:defRPr sz="2800">
                <a:solidFill>
                  <a:srgbClr val="2C3051"/>
                </a:solidFill>
                <a:latin typeface="Avenir" panose="02000503020000020003"/>
              </a:defRPr>
            </a:lvl1pPr>
            <a:lvl2pPr marL="685800" indent="-228600">
              <a:buClr>
                <a:srgbClr val="D86533"/>
              </a:buClr>
              <a:buSzPct val="50000"/>
              <a:buFont typeface="Arial" panose="020B0604020202020204" pitchFamily="34" charset="0"/>
              <a:buChar char="•"/>
              <a:defRPr sz="2800" b="0" i="0">
                <a:solidFill>
                  <a:srgbClr val="2C3051"/>
                </a:solidFill>
                <a:latin typeface="Avenir" panose="02000503020000020003"/>
              </a:defRPr>
            </a:lvl2pPr>
            <a:lvl3pPr marL="1143000" indent="-228600">
              <a:buClr>
                <a:srgbClr val="2C3051"/>
              </a:buClr>
              <a:buSzPct val="50000"/>
              <a:buFont typeface="Courier New" panose="02070309020205020404" pitchFamily="49" charset="0"/>
              <a:buChar char="o"/>
              <a:defRPr sz="2800">
                <a:solidFill>
                  <a:srgbClr val="2C3051"/>
                </a:solidFill>
                <a:latin typeface="Avenir" panose="02000503020000020003"/>
              </a:defRPr>
            </a:lvl3pPr>
            <a:lvl4pPr marL="1600200" indent="-228600">
              <a:buClr>
                <a:srgbClr val="C1E0F7"/>
              </a:buClr>
              <a:buFont typeface="Arial" panose="020B0604020202020204" pitchFamily="34" charset="0"/>
              <a:buChar char="•"/>
              <a:defRPr sz="2800">
                <a:solidFill>
                  <a:srgbClr val="2C3051"/>
                </a:solidFill>
                <a:latin typeface="Avenir" panose="02000503020000020003"/>
              </a:defRPr>
            </a:lvl4pPr>
            <a:lvl5pPr>
              <a:defRPr>
                <a:solidFill>
                  <a:srgbClr val="2C3051"/>
                </a:solidFill>
                <a:latin typeface="Avenir Book" panose="02000503020000020003" pitchFamily="2" charset="0"/>
              </a:defRPr>
            </a:lvl5pPr>
          </a:lstStyle>
          <a:p>
            <a:pPr lvl="0"/>
            <a:r>
              <a:rPr lang="nl-NL"/>
              <a:t>First level</a:t>
            </a:r>
          </a:p>
          <a:p>
            <a:pPr lvl="1"/>
            <a:r>
              <a:rPr lang="nl-NL"/>
              <a:t>Second level</a:t>
            </a:r>
          </a:p>
          <a:p>
            <a:pPr lvl="2"/>
            <a:r>
              <a:rPr lang="nl-NL"/>
              <a:t>Third level</a:t>
            </a:r>
          </a:p>
          <a:p>
            <a:pPr lvl="3"/>
            <a:r>
              <a:rPr lang="nl-NL"/>
              <a:t>Fourth level</a:t>
            </a:r>
          </a:p>
        </p:txBody>
      </p:sp>
      <p:sp>
        <p:nvSpPr>
          <p:cNvPr id="19" name="Titel 1">
            <a:extLst>
              <a:ext uri="{FF2B5EF4-FFF2-40B4-BE49-F238E27FC236}">
                <a16:creationId xmlns:a16="http://schemas.microsoft.com/office/drawing/2014/main" id="{0102B9D4-0563-7995-9EA1-0B93159F10C8}"/>
              </a:ext>
            </a:extLst>
          </p:cNvPr>
          <p:cNvSpPr>
            <a:spLocks noGrp="1"/>
          </p:cNvSpPr>
          <p:nvPr>
            <p:ph type="title"/>
          </p:nvPr>
        </p:nvSpPr>
        <p:spPr>
          <a:xfrm>
            <a:off x="756555" y="765779"/>
            <a:ext cx="9119422" cy="965531"/>
          </a:xfrm>
          <a:prstGeom prst="rect">
            <a:avLst/>
          </a:prstGeom>
        </p:spPr>
        <p:txBody>
          <a:bodyPr>
            <a:normAutofit/>
          </a:bodyPr>
          <a:lstStyle>
            <a:lvl1pPr algn="l">
              <a:defRPr sz="4000" b="1" i="0">
                <a:solidFill>
                  <a:srgbClr val="D86533"/>
                </a:solidFill>
                <a:latin typeface="Avenir Black" panose="02000503020000020003" pitchFamily="2" charset="0"/>
              </a:defRPr>
            </a:lvl1pPr>
          </a:lstStyle>
          <a:p>
            <a:r>
              <a:rPr lang="fr-FR"/>
              <a:t>Modifiez le style du titre</a:t>
            </a:r>
            <a:endParaRPr lang="nl-BE"/>
          </a:p>
        </p:txBody>
      </p:sp>
      <p:sp>
        <p:nvSpPr>
          <p:cNvPr id="20" name="object 2">
            <a:extLst>
              <a:ext uri="{FF2B5EF4-FFF2-40B4-BE49-F238E27FC236}">
                <a16:creationId xmlns:a16="http://schemas.microsoft.com/office/drawing/2014/main" id="{8CBE8946-2013-EC5E-27B5-64858DA2C6AA}"/>
              </a:ext>
            </a:extLst>
          </p:cNvPr>
          <p:cNvSpPr/>
          <p:nvPr userDrawn="1"/>
        </p:nvSpPr>
        <p:spPr>
          <a:xfrm>
            <a:off x="0" y="0"/>
            <a:ext cx="1639127" cy="965531"/>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C1E0F7"/>
          </a:solidFill>
        </p:spPr>
        <p:txBody>
          <a:bodyPr wrap="square" lIns="0" tIns="0" rIns="0" bIns="0" rtlCol="0"/>
          <a:lstStyle/>
          <a:p>
            <a:endParaRPr/>
          </a:p>
        </p:txBody>
      </p:sp>
      <p:sp>
        <p:nvSpPr>
          <p:cNvPr id="22" name="object 2">
            <a:extLst>
              <a:ext uri="{FF2B5EF4-FFF2-40B4-BE49-F238E27FC236}">
                <a16:creationId xmlns:a16="http://schemas.microsoft.com/office/drawing/2014/main" id="{3674D779-7676-DE47-8056-62354B48B58D}"/>
              </a:ext>
            </a:extLst>
          </p:cNvPr>
          <p:cNvSpPr/>
          <p:nvPr userDrawn="1"/>
        </p:nvSpPr>
        <p:spPr>
          <a:xfrm>
            <a:off x="-1" y="1"/>
            <a:ext cx="1568627" cy="924003"/>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2C3051"/>
          </a:solidFill>
        </p:spPr>
        <p:txBody>
          <a:bodyPr wrap="square" lIns="0" tIns="0" rIns="0" bIns="0" rtlCol="0"/>
          <a:lstStyle/>
          <a:p>
            <a:endParaRPr/>
          </a:p>
        </p:txBody>
      </p:sp>
    </p:spTree>
    <p:extLst>
      <p:ext uri="{BB962C8B-B14F-4D97-AF65-F5344CB8AC3E}">
        <p14:creationId xmlns:p14="http://schemas.microsoft.com/office/powerpoint/2010/main" val="8124706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ContentPage+Image">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0E57A8AC-BF8C-EC18-6661-813599C8D848}"/>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p:blipFill>
        <p:spPr bwMode="auto">
          <a:xfrm>
            <a:off x="6273800" y="0"/>
            <a:ext cx="5948391" cy="6883390"/>
          </a:xfrm>
          <a:prstGeom prst="rect">
            <a:avLst/>
          </a:prstGeom>
          <a:noFill/>
          <a:extLst>
            <a:ext uri="{909E8E84-426E-40DD-AFC4-6F175D3DCCD1}">
              <a14:hiddenFill xmlns:a14="http://schemas.microsoft.com/office/drawing/2010/main">
                <a:solidFill>
                  <a:srgbClr val="FFFFFF"/>
                </a:solidFill>
              </a14:hiddenFill>
            </a:ext>
          </a:extLst>
        </p:spPr>
      </p:pic>
      <p:sp>
        <p:nvSpPr>
          <p:cNvPr id="21" name="object 2">
            <a:extLst>
              <a:ext uri="{FF2B5EF4-FFF2-40B4-BE49-F238E27FC236}">
                <a16:creationId xmlns:a16="http://schemas.microsoft.com/office/drawing/2014/main" id="{7FB5D4F0-26ED-CC75-D041-B96DBFB98F5E}"/>
              </a:ext>
            </a:extLst>
          </p:cNvPr>
          <p:cNvSpPr/>
          <p:nvPr userDrawn="1"/>
        </p:nvSpPr>
        <p:spPr>
          <a:xfrm>
            <a:off x="-722" y="-15"/>
            <a:ext cx="12222913" cy="6883405"/>
          </a:xfrm>
          <a:custGeom>
            <a:avLst/>
            <a:gdLst>
              <a:gd name="connsiteX0" fmla="*/ 8631301 w 8631301"/>
              <a:gd name="connsiteY0" fmla="*/ 0 h 6687210"/>
              <a:gd name="connsiteX1" fmla="*/ 0 w 8631301"/>
              <a:gd name="connsiteY1" fmla="*/ 0 h 6687210"/>
              <a:gd name="connsiteX2" fmla="*/ 0 w 8631301"/>
              <a:gd name="connsiteY2" fmla="*/ 5367969 h 6687210"/>
              <a:gd name="connsiteX3" fmla="*/ 1556981 w 8631301"/>
              <a:gd name="connsiteY3" fmla="*/ 6687210 h 6687210"/>
              <a:gd name="connsiteX4" fmla="*/ 1622552 w 8631301"/>
              <a:gd name="connsiteY4" fmla="*/ 6680790 h 6687210"/>
              <a:gd name="connsiteX5" fmla="*/ 1687395 w 8631301"/>
              <a:gd name="connsiteY5" fmla="*/ 6673902 h 6687210"/>
              <a:gd name="connsiteX6" fmla="*/ 1751517 w 8631301"/>
              <a:gd name="connsiteY6" fmla="*/ 6666549 h 6687210"/>
              <a:gd name="connsiteX7" fmla="*/ 1814923 w 8631301"/>
              <a:gd name="connsiteY7" fmla="*/ 6658735 h 6687210"/>
              <a:gd name="connsiteX8" fmla="*/ 1877621 w 8631301"/>
              <a:gd name="connsiteY8" fmla="*/ 6650463 h 6687210"/>
              <a:gd name="connsiteX9" fmla="*/ 1939616 w 8631301"/>
              <a:gd name="connsiteY9" fmla="*/ 6641737 h 6687210"/>
              <a:gd name="connsiteX10" fmla="*/ 2000915 w 8631301"/>
              <a:gd name="connsiteY10" fmla="*/ 6632561 h 6687210"/>
              <a:gd name="connsiteX11" fmla="*/ 2061524 w 8631301"/>
              <a:gd name="connsiteY11" fmla="*/ 6622937 h 6687210"/>
              <a:gd name="connsiteX12" fmla="*/ 2121449 w 8631301"/>
              <a:gd name="connsiteY12" fmla="*/ 6612869 h 6687210"/>
              <a:gd name="connsiteX13" fmla="*/ 2180698 w 8631301"/>
              <a:gd name="connsiteY13" fmla="*/ 6602362 h 6687210"/>
              <a:gd name="connsiteX14" fmla="*/ 2239276 w 8631301"/>
              <a:gd name="connsiteY14" fmla="*/ 6591417 h 6687210"/>
              <a:gd name="connsiteX15" fmla="*/ 2297189 w 8631301"/>
              <a:gd name="connsiteY15" fmla="*/ 6580040 h 6687210"/>
              <a:gd name="connsiteX16" fmla="*/ 2354444 w 8631301"/>
              <a:gd name="connsiteY16" fmla="*/ 6568233 h 6687210"/>
              <a:gd name="connsiteX17" fmla="*/ 2411048 w 8631301"/>
              <a:gd name="connsiteY17" fmla="*/ 6555999 h 6687210"/>
              <a:gd name="connsiteX18" fmla="*/ 2467006 w 8631301"/>
              <a:gd name="connsiteY18" fmla="*/ 6543344 h 6687210"/>
              <a:gd name="connsiteX19" fmla="*/ 2522325 w 8631301"/>
              <a:gd name="connsiteY19" fmla="*/ 6530269 h 6687210"/>
              <a:gd name="connsiteX20" fmla="*/ 2577011 w 8631301"/>
              <a:gd name="connsiteY20" fmla="*/ 6516778 h 6687210"/>
              <a:gd name="connsiteX21" fmla="*/ 2631071 w 8631301"/>
              <a:gd name="connsiteY21" fmla="*/ 6502876 h 6687210"/>
              <a:gd name="connsiteX22" fmla="*/ 2684511 w 8631301"/>
              <a:gd name="connsiteY22" fmla="*/ 6488565 h 6687210"/>
              <a:gd name="connsiteX23" fmla="*/ 2737336 w 8631301"/>
              <a:gd name="connsiteY23" fmla="*/ 6473849 h 6687210"/>
              <a:gd name="connsiteX24" fmla="*/ 2789555 w 8631301"/>
              <a:gd name="connsiteY24" fmla="*/ 6458731 h 6687210"/>
              <a:gd name="connsiteX25" fmla="*/ 2841173 w 8631301"/>
              <a:gd name="connsiteY25" fmla="*/ 6443216 h 6687210"/>
              <a:gd name="connsiteX26" fmla="*/ 2892195 w 8631301"/>
              <a:gd name="connsiteY26" fmla="*/ 6427305 h 6687210"/>
              <a:gd name="connsiteX27" fmla="*/ 2942630 w 8631301"/>
              <a:gd name="connsiteY27" fmla="*/ 6411004 h 6687210"/>
              <a:gd name="connsiteX28" fmla="*/ 2992482 w 8631301"/>
              <a:gd name="connsiteY28" fmla="*/ 6394316 h 6687210"/>
              <a:gd name="connsiteX29" fmla="*/ 3041759 w 8631301"/>
              <a:gd name="connsiteY29" fmla="*/ 6377243 h 6687210"/>
              <a:gd name="connsiteX30" fmla="*/ 3090466 w 8631301"/>
              <a:gd name="connsiteY30" fmla="*/ 6359791 h 6687210"/>
              <a:gd name="connsiteX31" fmla="*/ 3138610 w 8631301"/>
              <a:gd name="connsiteY31" fmla="*/ 6341961 h 6687210"/>
              <a:gd name="connsiteX32" fmla="*/ 3186198 w 8631301"/>
              <a:gd name="connsiteY32" fmla="*/ 6323757 h 6687210"/>
              <a:gd name="connsiteX33" fmla="*/ 3233235 w 8631301"/>
              <a:gd name="connsiteY33" fmla="*/ 6305184 h 6687210"/>
              <a:gd name="connsiteX34" fmla="*/ 3279728 w 8631301"/>
              <a:gd name="connsiteY34" fmla="*/ 6286245 h 6687210"/>
              <a:gd name="connsiteX35" fmla="*/ 3325684 w 8631301"/>
              <a:gd name="connsiteY35" fmla="*/ 6266942 h 6687210"/>
              <a:gd name="connsiteX36" fmla="*/ 3371108 w 8631301"/>
              <a:gd name="connsiteY36" fmla="*/ 6247281 h 6687210"/>
              <a:gd name="connsiteX37" fmla="*/ 3416007 w 8631301"/>
              <a:gd name="connsiteY37" fmla="*/ 6227263 h 6687210"/>
              <a:gd name="connsiteX38" fmla="*/ 3460387 w 8631301"/>
              <a:gd name="connsiteY38" fmla="*/ 6206893 h 6687210"/>
              <a:gd name="connsiteX39" fmla="*/ 3504255 w 8631301"/>
              <a:gd name="connsiteY39" fmla="*/ 6186174 h 6687210"/>
              <a:gd name="connsiteX40" fmla="*/ 3547617 w 8631301"/>
              <a:gd name="connsiteY40" fmla="*/ 6165110 h 6687210"/>
              <a:gd name="connsiteX41" fmla="*/ 3590480 w 8631301"/>
              <a:gd name="connsiteY41" fmla="*/ 6143704 h 6687210"/>
              <a:gd name="connsiteX42" fmla="*/ 3632849 w 8631301"/>
              <a:gd name="connsiteY42" fmla="*/ 6121960 h 6687210"/>
              <a:gd name="connsiteX43" fmla="*/ 3674731 w 8631301"/>
              <a:gd name="connsiteY43" fmla="*/ 6099881 h 6687210"/>
              <a:gd name="connsiteX44" fmla="*/ 3716133 w 8631301"/>
              <a:gd name="connsiteY44" fmla="*/ 6077471 h 6687210"/>
              <a:gd name="connsiteX45" fmla="*/ 3757060 w 8631301"/>
              <a:gd name="connsiteY45" fmla="*/ 6054733 h 6687210"/>
              <a:gd name="connsiteX46" fmla="*/ 3797519 w 8631301"/>
              <a:gd name="connsiteY46" fmla="*/ 6031671 h 6687210"/>
              <a:gd name="connsiteX47" fmla="*/ 3837517 w 8631301"/>
              <a:gd name="connsiteY47" fmla="*/ 6008288 h 6687210"/>
              <a:gd name="connsiteX48" fmla="*/ 3877059 w 8631301"/>
              <a:gd name="connsiteY48" fmla="*/ 5984588 h 6687210"/>
              <a:gd name="connsiteX49" fmla="*/ 3916152 w 8631301"/>
              <a:gd name="connsiteY49" fmla="*/ 5960574 h 6687210"/>
              <a:gd name="connsiteX50" fmla="*/ 3954803 w 8631301"/>
              <a:gd name="connsiteY50" fmla="*/ 5936250 h 6687210"/>
              <a:gd name="connsiteX51" fmla="*/ 3993018 w 8631301"/>
              <a:gd name="connsiteY51" fmla="*/ 5911619 h 6687210"/>
              <a:gd name="connsiteX52" fmla="*/ 4030802 w 8631301"/>
              <a:gd name="connsiteY52" fmla="*/ 5886685 h 6687210"/>
              <a:gd name="connsiteX53" fmla="*/ 4068163 w 8631301"/>
              <a:gd name="connsiteY53" fmla="*/ 5861452 h 6687210"/>
              <a:gd name="connsiteX54" fmla="*/ 4105107 w 8631301"/>
              <a:gd name="connsiteY54" fmla="*/ 5835922 h 6687210"/>
              <a:gd name="connsiteX55" fmla="*/ 4141640 w 8631301"/>
              <a:gd name="connsiteY55" fmla="*/ 5810100 h 6687210"/>
              <a:gd name="connsiteX56" fmla="*/ 4177768 w 8631301"/>
              <a:gd name="connsiteY56" fmla="*/ 5783988 h 6687210"/>
              <a:gd name="connsiteX57" fmla="*/ 4213498 w 8631301"/>
              <a:gd name="connsiteY57" fmla="*/ 5757591 h 6687210"/>
              <a:gd name="connsiteX58" fmla="*/ 4248836 w 8631301"/>
              <a:gd name="connsiteY58" fmla="*/ 5730912 h 6687210"/>
              <a:gd name="connsiteX59" fmla="*/ 4283788 w 8631301"/>
              <a:gd name="connsiteY59" fmla="*/ 5703955 h 6687210"/>
              <a:gd name="connsiteX60" fmla="*/ 4318361 w 8631301"/>
              <a:gd name="connsiteY60" fmla="*/ 5676722 h 6687210"/>
              <a:gd name="connsiteX61" fmla="*/ 4352561 w 8631301"/>
              <a:gd name="connsiteY61" fmla="*/ 5649218 h 6687210"/>
              <a:gd name="connsiteX62" fmla="*/ 4386395 w 8631301"/>
              <a:gd name="connsiteY62" fmla="*/ 5621446 h 6687210"/>
              <a:gd name="connsiteX63" fmla="*/ 4419869 w 8631301"/>
              <a:gd name="connsiteY63" fmla="*/ 5593409 h 6687210"/>
              <a:gd name="connsiteX64" fmla="*/ 4452988 w 8631301"/>
              <a:gd name="connsiteY64" fmla="*/ 5565111 h 6687210"/>
              <a:gd name="connsiteX65" fmla="*/ 4485760 w 8631301"/>
              <a:gd name="connsiteY65" fmla="*/ 5536556 h 6687210"/>
              <a:gd name="connsiteX66" fmla="*/ 4518191 w 8631301"/>
              <a:gd name="connsiteY66" fmla="*/ 5507747 h 6687210"/>
              <a:gd name="connsiteX67" fmla="*/ 4550287 w 8631301"/>
              <a:gd name="connsiteY67" fmla="*/ 5478687 h 6687210"/>
              <a:gd name="connsiteX68" fmla="*/ 4582054 w 8631301"/>
              <a:gd name="connsiteY68" fmla="*/ 5449380 h 6687210"/>
              <a:gd name="connsiteX69" fmla="*/ 4613500 w 8631301"/>
              <a:gd name="connsiteY69" fmla="*/ 5419830 h 6687210"/>
              <a:gd name="connsiteX70" fmla="*/ 4644629 w 8631301"/>
              <a:gd name="connsiteY70" fmla="*/ 5390040 h 6687210"/>
              <a:gd name="connsiteX71" fmla="*/ 4675449 w 8631301"/>
              <a:gd name="connsiteY71" fmla="*/ 5360014 h 6687210"/>
              <a:gd name="connsiteX72" fmla="*/ 4705966 w 8631301"/>
              <a:gd name="connsiteY72" fmla="*/ 5329755 h 6687210"/>
              <a:gd name="connsiteX73" fmla="*/ 4736185 w 8631301"/>
              <a:gd name="connsiteY73" fmla="*/ 5299266 h 6687210"/>
              <a:gd name="connsiteX74" fmla="*/ 4766115 w 8631301"/>
              <a:gd name="connsiteY74" fmla="*/ 5268551 h 6687210"/>
              <a:gd name="connsiteX75" fmla="*/ 4795760 w 8631301"/>
              <a:gd name="connsiteY75" fmla="*/ 5237614 h 6687210"/>
              <a:gd name="connsiteX76" fmla="*/ 4825127 w 8631301"/>
              <a:gd name="connsiteY76" fmla="*/ 5206458 h 6687210"/>
              <a:gd name="connsiteX77" fmla="*/ 4854223 w 8631301"/>
              <a:gd name="connsiteY77" fmla="*/ 5175087 h 6687210"/>
              <a:gd name="connsiteX78" fmla="*/ 4883054 w 8631301"/>
              <a:gd name="connsiteY78" fmla="*/ 5143504 h 6687210"/>
              <a:gd name="connsiteX79" fmla="*/ 4911626 w 8631301"/>
              <a:gd name="connsiteY79" fmla="*/ 5111713 h 6687210"/>
              <a:gd name="connsiteX80" fmla="*/ 4939945 w 8631301"/>
              <a:gd name="connsiteY80" fmla="*/ 5079717 h 6687210"/>
              <a:gd name="connsiteX81" fmla="*/ 4968018 w 8631301"/>
              <a:gd name="connsiteY81" fmla="*/ 5047519 h 6687210"/>
              <a:gd name="connsiteX82" fmla="*/ 4995852 w 8631301"/>
              <a:gd name="connsiteY82" fmla="*/ 5015124 h 6687210"/>
              <a:gd name="connsiteX83" fmla="*/ 5023452 w 8631301"/>
              <a:gd name="connsiteY83" fmla="*/ 4982535 h 6687210"/>
              <a:gd name="connsiteX84" fmla="*/ 5050824 w 8631301"/>
              <a:gd name="connsiteY84" fmla="*/ 4949755 h 6687210"/>
              <a:gd name="connsiteX85" fmla="*/ 5077976 w 8631301"/>
              <a:gd name="connsiteY85" fmla="*/ 4916787 h 6687210"/>
              <a:gd name="connsiteX86" fmla="*/ 5104914 w 8631301"/>
              <a:gd name="connsiteY86" fmla="*/ 4883636 h 6687210"/>
              <a:gd name="connsiteX87" fmla="*/ 5131644 w 8631301"/>
              <a:gd name="connsiteY87" fmla="*/ 4850305 h 6687210"/>
              <a:gd name="connsiteX88" fmla="*/ 5158171 w 8631301"/>
              <a:gd name="connsiteY88" fmla="*/ 4816797 h 6687210"/>
              <a:gd name="connsiteX89" fmla="*/ 5210647 w 8631301"/>
              <a:gd name="connsiteY89" fmla="*/ 4749265 h 6687210"/>
              <a:gd name="connsiteX90" fmla="*/ 5262391 w 8631301"/>
              <a:gd name="connsiteY90" fmla="*/ 4681068 h 6687210"/>
              <a:gd name="connsiteX91" fmla="*/ 5313455 w 8631301"/>
              <a:gd name="connsiteY91" fmla="*/ 4612234 h 6687210"/>
              <a:gd name="connsiteX92" fmla="*/ 5363889 w 8631301"/>
              <a:gd name="connsiteY92" fmla="*/ 4542793 h 6687210"/>
              <a:gd name="connsiteX93" fmla="*/ 5413745 w 8631301"/>
              <a:gd name="connsiteY93" fmla="*/ 4472771 h 6687210"/>
              <a:gd name="connsiteX94" fmla="*/ 5463072 w 8631301"/>
              <a:gd name="connsiteY94" fmla="*/ 4402196 h 6687210"/>
              <a:gd name="connsiteX95" fmla="*/ 5511922 w 8631301"/>
              <a:gd name="connsiteY95" fmla="*/ 4331098 h 6687210"/>
              <a:gd name="connsiteX96" fmla="*/ 5560344 w 8631301"/>
              <a:gd name="connsiteY96" fmla="*/ 4259503 h 6687210"/>
              <a:gd name="connsiteX97" fmla="*/ 5608391 w 8631301"/>
              <a:gd name="connsiteY97" fmla="*/ 4187441 h 6687210"/>
              <a:gd name="connsiteX98" fmla="*/ 5679867 w 8631301"/>
              <a:gd name="connsiteY98" fmla="*/ 4078531 h 6687210"/>
              <a:gd name="connsiteX99" fmla="*/ 5750781 w 8631301"/>
              <a:gd name="connsiteY99" fmla="*/ 3968727 h 6687210"/>
              <a:gd name="connsiteX100" fmla="*/ 5868190 w 8631301"/>
              <a:gd name="connsiteY100" fmla="*/ 3783989 h 6687210"/>
              <a:gd name="connsiteX101" fmla="*/ 6197916 w 8631301"/>
              <a:gd name="connsiteY101" fmla="*/ 3258640 h 6687210"/>
              <a:gd name="connsiteX102" fmla="*/ 6294137 w 8631301"/>
              <a:gd name="connsiteY102" fmla="*/ 3107321 h 6687210"/>
              <a:gd name="connsiteX103" fmla="*/ 6367357 w 8631301"/>
              <a:gd name="connsiteY103" fmla="*/ 2993735 h 6687210"/>
              <a:gd name="connsiteX104" fmla="*/ 6447904 w 8631301"/>
              <a:gd name="connsiteY104" fmla="*/ 2869788 h 6687210"/>
              <a:gd name="connsiteX105" fmla="*/ 6558874 w 8631301"/>
              <a:gd name="connsiteY105" fmla="*/ 2696807 h 6687210"/>
              <a:gd name="connsiteX106" fmla="*/ 6970940 w 8631301"/>
              <a:gd name="connsiteY106" fmla="*/ 2045274 h 6687210"/>
              <a:gd name="connsiteX107" fmla="*/ 7081462 w 8631301"/>
              <a:gd name="connsiteY107" fmla="*/ 1872743 h 6687210"/>
              <a:gd name="connsiteX108" fmla="*/ 7164986 w 8631301"/>
              <a:gd name="connsiteY108" fmla="*/ 1744202 h 6687210"/>
              <a:gd name="connsiteX109" fmla="*/ 7221058 w 8631301"/>
              <a:gd name="connsiteY109" fmla="*/ 1659017 h 6687210"/>
              <a:gd name="connsiteX110" fmla="*/ 7277496 w 8631301"/>
              <a:gd name="connsiteY110" fmla="*/ 1574303 h 6687210"/>
              <a:gd name="connsiteX111" fmla="*/ 7334350 w 8631301"/>
              <a:gd name="connsiteY111" fmla="*/ 1490113 h 6687210"/>
              <a:gd name="connsiteX112" fmla="*/ 7391664 w 8631301"/>
              <a:gd name="connsiteY112" fmla="*/ 1406503 h 6687210"/>
              <a:gd name="connsiteX113" fmla="*/ 7449488 w 8631301"/>
              <a:gd name="connsiteY113" fmla="*/ 1323526 h 6687210"/>
              <a:gd name="connsiteX114" fmla="*/ 7507868 w 8631301"/>
              <a:gd name="connsiteY114" fmla="*/ 1241237 h 6687210"/>
              <a:gd name="connsiteX115" fmla="*/ 7566851 w 8631301"/>
              <a:gd name="connsiteY115" fmla="*/ 1159689 h 6687210"/>
              <a:gd name="connsiteX116" fmla="*/ 7596584 w 8631301"/>
              <a:gd name="connsiteY116" fmla="*/ 1119210 h 6687210"/>
              <a:gd name="connsiteX117" fmla="*/ 7626486 w 8631301"/>
              <a:gd name="connsiteY117" fmla="*/ 1078937 h 6687210"/>
              <a:gd name="connsiteX118" fmla="*/ 7656562 w 8631301"/>
              <a:gd name="connsiteY118" fmla="*/ 1038876 h 6687210"/>
              <a:gd name="connsiteX119" fmla="*/ 7686818 w 8631301"/>
              <a:gd name="connsiteY119" fmla="*/ 999035 h 6687210"/>
              <a:gd name="connsiteX120" fmla="*/ 7717261 w 8631301"/>
              <a:gd name="connsiteY120" fmla="*/ 959419 h 6687210"/>
              <a:gd name="connsiteX121" fmla="*/ 7747897 w 8631301"/>
              <a:gd name="connsiteY121" fmla="*/ 920037 h 6687210"/>
              <a:gd name="connsiteX122" fmla="*/ 7778730 w 8631301"/>
              <a:gd name="connsiteY122" fmla="*/ 880894 h 6687210"/>
              <a:gd name="connsiteX123" fmla="*/ 7809768 w 8631301"/>
              <a:gd name="connsiteY123" fmla="*/ 841997 h 6687210"/>
              <a:gd name="connsiteX124" fmla="*/ 7841015 w 8631301"/>
              <a:gd name="connsiteY124" fmla="*/ 803354 h 6687210"/>
              <a:gd name="connsiteX125" fmla="*/ 7872479 w 8631301"/>
              <a:gd name="connsiteY125" fmla="*/ 764970 h 6687210"/>
              <a:gd name="connsiteX126" fmla="*/ 7904165 w 8631301"/>
              <a:gd name="connsiteY126" fmla="*/ 726853 h 6687210"/>
              <a:gd name="connsiteX127" fmla="*/ 7936078 w 8631301"/>
              <a:gd name="connsiteY127" fmla="*/ 689010 h 6687210"/>
              <a:gd name="connsiteX128" fmla="*/ 7968225 w 8631301"/>
              <a:gd name="connsiteY128" fmla="*/ 651447 h 6687210"/>
              <a:gd name="connsiteX129" fmla="*/ 8000612 w 8631301"/>
              <a:gd name="connsiteY129" fmla="*/ 614171 h 6687210"/>
              <a:gd name="connsiteX130" fmla="*/ 8033245 w 8631301"/>
              <a:gd name="connsiteY130" fmla="*/ 577189 h 6687210"/>
              <a:gd name="connsiteX131" fmla="*/ 8066128 w 8631301"/>
              <a:gd name="connsiteY131" fmla="*/ 540507 h 6687210"/>
              <a:gd name="connsiteX132" fmla="*/ 8099270 w 8631301"/>
              <a:gd name="connsiteY132" fmla="*/ 504132 h 6687210"/>
              <a:gd name="connsiteX133" fmla="*/ 8132674 w 8631301"/>
              <a:gd name="connsiteY133" fmla="*/ 468072 h 6687210"/>
              <a:gd name="connsiteX134" fmla="*/ 8166348 w 8631301"/>
              <a:gd name="connsiteY134" fmla="*/ 432332 h 6687210"/>
              <a:gd name="connsiteX135" fmla="*/ 8200297 w 8631301"/>
              <a:gd name="connsiteY135" fmla="*/ 396920 h 6687210"/>
              <a:gd name="connsiteX136" fmla="*/ 8234527 w 8631301"/>
              <a:gd name="connsiteY136" fmla="*/ 361843 h 6687210"/>
              <a:gd name="connsiteX137" fmla="*/ 8269044 w 8631301"/>
              <a:gd name="connsiteY137" fmla="*/ 327107 h 6687210"/>
              <a:gd name="connsiteX138" fmla="*/ 8303854 w 8631301"/>
              <a:gd name="connsiteY138" fmla="*/ 292718 h 6687210"/>
              <a:gd name="connsiteX139" fmla="*/ 8338963 w 8631301"/>
              <a:gd name="connsiteY139" fmla="*/ 258685 h 6687210"/>
              <a:gd name="connsiteX140" fmla="*/ 8374376 w 8631301"/>
              <a:gd name="connsiteY140" fmla="*/ 225013 h 6687210"/>
              <a:gd name="connsiteX141" fmla="*/ 8410101 w 8631301"/>
              <a:gd name="connsiteY141" fmla="*/ 191709 h 6687210"/>
              <a:gd name="connsiteX142" fmla="*/ 8446141 w 8631301"/>
              <a:gd name="connsiteY142" fmla="*/ 158780 h 6687210"/>
              <a:gd name="connsiteX143" fmla="*/ 8482505 w 8631301"/>
              <a:gd name="connsiteY143" fmla="*/ 126233 h 6687210"/>
              <a:gd name="connsiteX144" fmla="*/ 8519196 w 8631301"/>
              <a:gd name="connsiteY144" fmla="*/ 94075 h 6687210"/>
              <a:gd name="connsiteX145" fmla="*/ 8556222 w 8631301"/>
              <a:gd name="connsiteY145" fmla="*/ 62312 h 6687210"/>
              <a:gd name="connsiteX146" fmla="*/ 8593588 w 8631301"/>
              <a:gd name="connsiteY146" fmla="*/ 30951 h 6687210"/>
              <a:gd name="connsiteX147" fmla="*/ 8631301 w 8631301"/>
              <a:gd name="connsiteY147" fmla="*/ 0 h 6687210"/>
              <a:gd name="connsiteX0" fmla="*/ 8636594 w 8636594"/>
              <a:gd name="connsiteY0" fmla="*/ 0 h 6687210"/>
              <a:gd name="connsiteX1" fmla="*/ 5293 w 8636594"/>
              <a:gd name="connsiteY1" fmla="*/ 0 h 6687210"/>
              <a:gd name="connsiteX2" fmla="*/ 0 w 8636594"/>
              <a:gd name="connsiteY2" fmla="*/ 5587843 h 6687210"/>
              <a:gd name="connsiteX3" fmla="*/ 1562274 w 8636594"/>
              <a:gd name="connsiteY3" fmla="*/ 6687210 h 6687210"/>
              <a:gd name="connsiteX4" fmla="*/ 1627845 w 8636594"/>
              <a:gd name="connsiteY4" fmla="*/ 6680790 h 6687210"/>
              <a:gd name="connsiteX5" fmla="*/ 1692688 w 8636594"/>
              <a:gd name="connsiteY5" fmla="*/ 6673902 h 6687210"/>
              <a:gd name="connsiteX6" fmla="*/ 1756810 w 8636594"/>
              <a:gd name="connsiteY6" fmla="*/ 6666549 h 6687210"/>
              <a:gd name="connsiteX7" fmla="*/ 1820216 w 8636594"/>
              <a:gd name="connsiteY7" fmla="*/ 6658735 h 6687210"/>
              <a:gd name="connsiteX8" fmla="*/ 1882914 w 8636594"/>
              <a:gd name="connsiteY8" fmla="*/ 6650463 h 6687210"/>
              <a:gd name="connsiteX9" fmla="*/ 1944909 w 8636594"/>
              <a:gd name="connsiteY9" fmla="*/ 6641737 h 6687210"/>
              <a:gd name="connsiteX10" fmla="*/ 2006208 w 8636594"/>
              <a:gd name="connsiteY10" fmla="*/ 6632561 h 6687210"/>
              <a:gd name="connsiteX11" fmla="*/ 2066817 w 8636594"/>
              <a:gd name="connsiteY11" fmla="*/ 6622937 h 6687210"/>
              <a:gd name="connsiteX12" fmla="*/ 2126742 w 8636594"/>
              <a:gd name="connsiteY12" fmla="*/ 6612869 h 6687210"/>
              <a:gd name="connsiteX13" fmla="*/ 2185991 w 8636594"/>
              <a:gd name="connsiteY13" fmla="*/ 6602362 h 6687210"/>
              <a:gd name="connsiteX14" fmla="*/ 2244569 w 8636594"/>
              <a:gd name="connsiteY14" fmla="*/ 6591417 h 6687210"/>
              <a:gd name="connsiteX15" fmla="*/ 2302482 w 8636594"/>
              <a:gd name="connsiteY15" fmla="*/ 6580040 h 6687210"/>
              <a:gd name="connsiteX16" fmla="*/ 2359737 w 8636594"/>
              <a:gd name="connsiteY16" fmla="*/ 6568233 h 6687210"/>
              <a:gd name="connsiteX17" fmla="*/ 2416341 w 8636594"/>
              <a:gd name="connsiteY17" fmla="*/ 6555999 h 6687210"/>
              <a:gd name="connsiteX18" fmla="*/ 2472299 w 8636594"/>
              <a:gd name="connsiteY18" fmla="*/ 6543344 h 6687210"/>
              <a:gd name="connsiteX19" fmla="*/ 2527618 w 8636594"/>
              <a:gd name="connsiteY19" fmla="*/ 6530269 h 6687210"/>
              <a:gd name="connsiteX20" fmla="*/ 2582304 w 8636594"/>
              <a:gd name="connsiteY20" fmla="*/ 6516778 h 6687210"/>
              <a:gd name="connsiteX21" fmla="*/ 2636364 w 8636594"/>
              <a:gd name="connsiteY21" fmla="*/ 6502876 h 6687210"/>
              <a:gd name="connsiteX22" fmla="*/ 2689804 w 8636594"/>
              <a:gd name="connsiteY22" fmla="*/ 6488565 h 6687210"/>
              <a:gd name="connsiteX23" fmla="*/ 2742629 w 8636594"/>
              <a:gd name="connsiteY23" fmla="*/ 6473849 h 6687210"/>
              <a:gd name="connsiteX24" fmla="*/ 2794848 w 8636594"/>
              <a:gd name="connsiteY24" fmla="*/ 6458731 h 6687210"/>
              <a:gd name="connsiteX25" fmla="*/ 2846466 w 8636594"/>
              <a:gd name="connsiteY25" fmla="*/ 6443216 h 6687210"/>
              <a:gd name="connsiteX26" fmla="*/ 2897488 w 8636594"/>
              <a:gd name="connsiteY26" fmla="*/ 6427305 h 6687210"/>
              <a:gd name="connsiteX27" fmla="*/ 2947923 w 8636594"/>
              <a:gd name="connsiteY27" fmla="*/ 6411004 h 6687210"/>
              <a:gd name="connsiteX28" fmla="*/ 2997775 w 8636594"/>
              <a:gd name="connsiteY28" fmla="*/ 6394316 h 6687210"/>
              <a:gd name="connsiteX29" fmla="*/ 3047052 w 8636594"/>
              <a:gd name="connsiteY29" fmla="*/ 6377243 h 6687210"/>
              <a:gd name="connsiteX30" fmla="*/ 3095759 w 8636594"/>
              <a:gd name="connsiteY30" fmla="*/ 6359791 h 6687210"/>
              <a:gd name="connsiteX31" fmla="*/ 3143903 w 8636594"/>
              <a:gd name="connsiteY31" fmla="*/ 6341961 h 6687210"/>
              <a:gd name="connsiteX32" fmla="*/ 3191491 w 8636594"/>
              <a:gd name="connsiteY32" fmla="*/ 6323757 h 6687210"/>
              <a:gd name="connsiteX33" fmla="*/ 3238528 w 8636594"/>
              <a:gd name="connsiteY33" fmla="*/ 6305184 h 6687210"/>
              <a:gd name="connsiteX34" fmla="*/ 3285021 w 8636594"/>
              <a:gd name="connsiteY34" fmla="*/ 6286245 h 6687210"/>
              <a:gd name="connsiteX35" fmla="*/ 3330977 w 8636594"/>
              <a:gd name="connsiteY35" fmla="*/ 6266942 h 6687210"/>
              <a:gd name="connsiteX36" fmla="*/ 3376401 w 8636594"/>
              <a:gd name="connsiteY36" fmla="*/ 6247281 h 6687210"/>
              <a:gd name="connsiteX37" fmla="*/ 3421300 w 8636594"/>
              <a:gd name="connsiteY37" fmla="*/ 6227263 h 6687210"/>
              <a:gd name="connsiteX38" fmla="*/ 3465680 w 8636594"/>
              <a:gd name="connsiteY38" fmla="*/ 6206893 h 6687210"/>
              <a:gd name="connsiteX39" fmla="*/ 3509548 w 8636594"/>
              <a:gd name="connsiteY39" fmla="*/ 6186174 h 6687210"/>
              <a:gd name="connsiteX40" fmla="*/ 3552910 w 8636594"/>
              <a:gd name="connsiteY40" fmla="*/ 6165110 h 6687210"/>
              <a:gd name="connsiteX41" fmla="*/ 3595773 w 8636594"/>
              <a:gd name="connsiteY41" fmla="*/ 6143704 h 6687210"/>
              <a:gd name="connsiteX42" fmla="*/ 3638142 w 8636594"/>
              <a:gd name="connsiteY42" fmla="*/ 6121960 h 6687210"/>
              <a:gd name="connsiteX43" fmla="*/ 3680024 w 8636594"/>
              <a:gd name="connsiteY43" fmla="*/ 6099881 h 6687210"/>
              <a:gd name="connsiteX44" fmla="*/ 3721426 w 8636594"/>
              <a:gd name="connsiteY44" fmla="*/ 6077471 h 6687210"/>
              <a:gd name="connsiteX45" fmla="*/ 3762353 w 8636594"/>
              <a:gd name="connsiteY45" fmla="*/ 6054733 h 6687210"/>
              <a:gd name="connsiteX46" fmla="*/ 3802812 w 8636594"/>
              <a:gd name="connsiteY46" fmla="*/ 6031671 h 6687210"/>
              <a:gd name="connsiteX47" fmla="*/ 3842810 w 8636594"/>
              <a:gd name="connsiteY47" fmla="*/ 6008288 h 6687210"/>
              <a:gd name="connsiteX48" fmla="*/ 3882352 w 8636594"/>
              <a:gd name="connsiteY48" fmla="*/ 5984588 h 6687210"/>
              <a:gd name="connsiteX49" fmla="*/ 3921445 w 8636594"/>
              <a:gd name="connsiteY49" fmla="*/ 5960574 h 6687210"/>
              <a:gd name="connsiteX50" fmla="*/ 3960096 w 8636594"/>
              <a:gd name="connsiteY50" fmla="*/ 5936250 h 6687210"/>
              <a:gd name="connsiteX51" fmla="*/ 3998311 w 8636594"/>
              <a:gd name="connsiteY51" fmla="*/ 5911619 h 6687210"/>
              <a:gd name="connsiteX52" fmla="*/ 4036095 w 8636594"/>
              <a:gd name="connsiteY52" fmla="*/ 5886685 h 6687210"/>
              <a:gd name="connsiteX53" fmla="*/ 4073456 w 8636594"/>
              <a:gd name="connsiteY53" fmla="*/ 5861452 h 6687210"/>
              <a:gd name="connsiteX54" fmla="*/ 4110400 w 8636594"/>
              <a:gd name="connsiteY54" fmla="*/ 5835922 h 6687210"/>
              <a:gd name="connsiteX55" fmla="*/ 4146933 w 8636594"/>
              <a:gd name="connsiteY55" fmla="*/ 5810100 h 6687210"/>
              <a:gd name="connsiteX56" fmla="*/ 4183061 w 8636594"/>
              <a:gd name="connsiteY56" fmla="*/ 5783988 h 6687210"/>
              <a:gd name="connsiteX57" fmla="*/ 4218791 w 8636594"/>
              <a:gd name="connsiteY57" fmla="*/ 5757591 h 6687210"/>
              <a:gd name="connsiteX58" fmla="*/ 4254129 w 8636594"/>
              <a:gd name="connsiteY58" fmla="*/ 5730912 h 6687210"/>
              <a:gd name="connsiteX59" fmla="*/ 4289081 w 8636594"/>
              <a:gd name="connsiteY59" fmla="*/ 5703955 h 6687210"/>
              <a:gd name="connsiteX60" fmla="*/ 4323654 w 8636594"/>
              <a:gd name="connsiteY60" fmla="*/ 5676722 h 6687210"/>
              <a:gd name="connsiteX61" fmla="*/ 4357854 w 8636594"/>
              <a:gd name="connsiteY61" fmla="*/ 5649218 h 6687210"/>
              <a:gd name="connsiteX62" fmla="*/ 4391688 w 8636594"/>
              <a:gd name="connsiteY62" fmla="*/ 5621446 h 6687210"/>
              <a:gd name="connsiteX63" fmla="*/ 4425162 w 8636594"/>
              <a:gd name="connsiteY63" fmla="*/ 5593409 h 6687210"/>
              <a:gd name="connsiteX64" fmla="*/ 4458281 w 8636594"/>
              <a:gd name="connsiteY64" fmla="*/ 5565111 h 6687210"/>
              <a:gd name="connsiteX65" fmla="*/ 4491053 w 8636594"/>
              <a:gd name="connsiteY65" fmla="*/ 5536556 h 6687210"/>
              <a:gd name="connsiteX66" fmla="*/ 4523484 w 8636594"/>
              <a:gd name="connsiteY66" fmla="*/ 5507747 h 6687210"/>
              <a:gd name="connsiteX67" fmla="*/ 4555580 w 8636594"/>
              <a:gd name="connsiteY67" fmla="*/ 5478687 h 6687210"/>
              <a:gd name="connsiteX68" fmla="*/ 4587347 w 8636594"/>
              <a:gd name="connsiteY68" fmla="*/ 5449380 h 6687210"/>
              <a:gd name="connsiteX69" fmla="*/ 4618793 w 8636594"/>
              <a:gd name="connsiteY69" fmla="*/ 5419830 h 6687210"/>
              <a:gd name="connsiteX70" fmla="*/ 4649922 w 8636594"/>
              <a:gd name="connsiteY70" fmla="*/ 5390040 h 6687210"/>
              <a:gd name="connsiteX71" fmla="*/ 4680742 w 8636594"/>
              <a:gd name="connsiteY71" fmla="*/ 5360014 h 6687210"/>
              <a:gd name="connsiteX72" fmla="*/ 4711259 w 8636594"/>
              <a:gd name="connsiteY72" fmla="*/ 5329755 h 6687210"/>
              <a:gd name="connsiteX73" fmla="*/ 4741478 w 8636594"/>
              <a:gd name="connsiteY73" fmla="*/ 5299266 h 6687210"/>
              <a:gd name="connsiteX74" fmla="*/ 4771408 w 8636594"/>
              <a:gd name="connsiteY74" fmla="*/ 5268551 h 6687210"/>
              <a:gd name="connsiteX75" fmla="*/ 4801053 w 8636594"/>
              <a:gd name="connsiteY75" fmla="*/ 5237614 h 6687210"/>
              <a:gd name="connsiteX76" fmla="*/ 4830420 w 8636594"/>
              <a:gd name="connsiteY76" fmla="*/ 5206458 h 6687210"/>
              <a:gd name="connsiteX77" fmla="*/ 4859516 w 8636594"/>
              <a:gd name="connsiteY77" fmla="*/ 5175087 h 6687210"/>
              <a:gd name="connsiteX78" fmla="*/ 4888347 w 8636594"/>
              <a:gd name="connsiteY78" fmla="*/ 5143504 h 6687210"/>
              <a:gd name="connsiteX79" fmla="*/ 4916919 w 8636594"/>
              <a:gd name="connsiteY79" fmla="*/ 5111713 h 6687210"/>
              <a:gd name="connsiteX80" fmla="*/ 4945238 w 8636594"/>
              <a:gd name="connsiteY80" fmla="*/ 5079717 h 6687210"/>
              <a:gd name="connsiteX81" fmla="*/ 4973311 w 8636594"/>
              <a:gd name="connsiteY81" fmla="*/ 5047519 h 6687210"/>
              <a:gd name="connsiteX82" fmla="*/ 5001145 w 8636594"/>
              <a:gd name="connsiteY82" fmla="*/ 5015124 h 6687210"/>
              <a:gd name="connsiteX83" fmla="*/ 5028745 w 8636594"/>
              <a:gd name="connsiteY83" fmla="*/ 4982535 h 6687210"/>
              <a:gd name="connsiteX84" fmla="*/ 5056117 w 8636594"/>
              <a:gd name="connsiteY84" fmla="*/ 4949755 h 6687210"/>
              <a:gd name="connsiteX85" fmla="*/ 5083269 w 8636594"/>
              <a:gd name="connsiteY85" fmla="*/ 4916787 h 6687210"/>
              <a:gd name="connsiteX86" fmla="*/ 5110207 w 8636594"/>
              <a:gd name="connsiteY86" fmla="*/ 4883636 h 6687210"/>
              <a:gd name="connsiteX87" fmla="*/ 5136937 w 8636594"/>
              <a:gd name="connsiteY87" fmla="*/ 4850305 h 6687210"/>
              <a:gd name="connsiteX88" fmla="*/ 5163464 w 8636594"/>
              <a:gd name="connsiteY88" fmla="*/ 4816797 h 6687210"/>
              <a:gd name="connsiteX89" fmla="*/ 5215940 w 8636594"/>
              <a:gd name="connsiteY89" fmla="*/ 4749265 h 6687210"/>
              <a:gd name="connsiteX90" fmla="*/ 5267684 w 8636594"/>
              <a:gd name="connsiteY90" fmla="*/ 4681068 h 6687210"/>
              <a:gd name="connsiteX91" fmla="*/ 5318748 w 8636594"/>
              <a:gd name="connsiteY91" fmla="*/ 4612234 h 6687210"/>
              <a:gd name="connsiteX92" fmla="*/ 5369182 w 8636594"/>
              <a:gd name="connsiteY92" fmla="*/ 4542793 h 6687210"/>
              <a:gd name="connsiteX93" fmla="*/ 5419038 w 8636594"/>
              <a:gd name="connsiteY93" fmla="*/ 4472771 h 6687210"/>
              <a:gd name="connsiteX94" fmla="*/ 5468365 w 8636594"/>
              <a:gd name="connsiteY94" fmla="*/ 4402196 h 6687210"/>
              <a:gd name="connsiteX95" fmla="*/ 5517215 w 8636594"/>
              <a:gd name="connsiteY95" fmla="*/ 4331098 h 6687210"/>
              <a:gd name="connsiteX96" fmla="*/ 5565637 w 8636594"/>
              <a:gd name="connsiteY96" fmla="*/ 4259503 h 6687210"/>
              <a:gd name="connsiteX97" fmla="*/ 5613684 w 8636594"/>
              <a:gd name="connsiteY97" fmla="*/ 4187441 h 6687210"/>
              <a:gd name="connsiteX98" fmla="*/ 5685160 w 8636594"/>
              <a:gd name="connsiteY98" fmla="*/ 4078531 h 6687210"/>
              <a:gd name="connsiteX99" fmla="*/ 5756074 w 8636594"/>
              <a:gd name="connsiteY99" fmla="*/ 3968727 h 6687210"/>
              <a:gd name="connsiteX100" fmla="*/ 5873483 w 8636594"/>
              <a:gd name="connsiteY100" fmla="*/ 3783989 h 6687210"/>
              <a:gd name="connsiteX101" fmla="*/ 6203209 w 8636594"/>
              <a:gd name="connsiteY101" fmla="*/ 3258640 h 6687210"/>
              <a:gd name="connsiteX102" fmla="*/ 6299430 w 8636594"/>
              <a:gd name="connsiteY102" fmla="*/ 3107321 h 6687210"/>
              <a:gd name="connsiteX103" fmla="*/ 6372650 w 8636594"/>
              <a:gd name="connsiteY103" fmla="*/ 2993735 h 6687210"/>
              <a:gd name="connsiteX104" fmla="*/ 6453197 w 8636594"/>
              <a:gd name="connsiteY104" fmla="*/ 2869788 h 6687210"/>
              <a:gd name="connsiteX105" fmla="*/ 6564167 w 8636594"/>
              <a:gd name="connsiteY105" fmla="*/ 2696807 h 6687210"/>
              <a:gd name="connsiteX106" fmla="*/ 6976233 w 8636594"/>
              <a:gd name="connsiteY106" fmla="*/ 2045274 h 6687210"/>
              <a:gd name="connsiteX107" fmla="*/ 7086755 w 8636594"/>
              <a:gd name="connsiteY107" fmla="*/ 1872743 h 6687210"/>
              <a:gd name="connsiteX108" fmla="*/ 7170279 w 8636594"/>
              <a:gd name="connsiteY108" fmla="*/ 1744202 h 6687210"/>
              <a:gd name="connsiteX109" fmla="*/ 7226351 w 8636594"/>
              <a:gd name="connsiteY109" fmla="*/ 1659017 h 6687210"/>
              <a:gd name="connsiteX110" fmla="*/ 7282789 w 8636594"/>
              <a:gd name="connsiteY110" fmla="*/ 1574303 h 6687210"/>
              <a:gd name="connsiteX111" fmla="*/ 7339643 w 8636594"/>
              <a:gd name="connsiteY111" fmla="*/ 1490113 h 6687210"/>
              <a:gd name="connsiteX112" fmla="*/ 7396957 w 8636594"/>
              <a:gd name="connsiteY112" fmla="*/ 1406503 h 6687210"/>
              <a:gd name="connsiteX113" fmla="*/ 7454781 w 8636594"/>
              <a:gd name="connsiteY113" fmla="*/ 1323526 h 6687210"/>
              <a:gd name="connsiteX114" fmla="*/ 7513161 w 8636594"/>
              <a:gd name="connsiteY114" fmla="*/ 1241237 h 6687210"/>
              <a:gd name="connsiteX115" fmla="*/ 7572144 w 8636594"/>
              <a:gd name="connsiteY115" fmla="*/ 1159689 h 6687210"/>
              <a:gd name="connsiteX116" fmla="*/ 7601877 w 8636594"/>
              <a:gd name="connsiteY116" fmla="*/ 1119210 h 6687210"/>
              <a:gd name="connsiteX117" fmla="*/ 7631779 w 8636594"/>
              <a:gd name="connsiteY117" fmla="*/ 1078937 h 6687210"/>
              <a:gd name="connsiteX118" fmla="*/ 7661855 w 8636594"/>
              <a:gd name="connsiteY118" fmla="*/ 1038876 h 6687210"/>
              <a:gd name="connsiteX119" fmla="*/ 7692111 w 8636594"/>
              <a:gd name="connsiteY119" fmla="*/ 999035 h 6687210"/>
              <a:gd name="connsiteX120" fmla="*/ 7722554 w 8636594"/>
              <a:gd name="connsiteY120" fmla="*/ 959419 h 6687210"/>
              <a:gd name="connsiteX121" fmla="*/ 7753190 w 8636594"/>
              <a:gd name="connsiteY121" fmla="*/ 920037 h 6687210"/>
              <a:gd name="connsiteX122" fmla="*/ 7784023 w 8636594"/>
              <a:gd name="connsiteY122" fmla="*/ 880894 h 6687210"/>
              <a:gd name="connsiteX123" fmla="*/ 7815061 w 8636594"/>
              <a:gd name="connsiteY123" fmla="*/ 841997 h 6687210"/>
              <a:gd name="connsiteX124" fmla="*/ 7846308 w 8636594"/>
              <a:gd name="connsiteY124" fmla="*/ 803354 h 6687210"/>
              <a:gd name="connsiteX125" fmla="*/ 7877772 w 8636594"/>
              <a:gd name="connsiteY125" fmla="*/ 764970 h 6687210"/>
              <a:gd name="connsiteX126" fmla="*/ 7909458 w 8636594"/>
              <a:gd name="connsiteY126" fmla="*/ 726853 h 6687210"/>
              <a:gd name="connsiteX127" fmla="*/ 7941371 w 8636594"/>
              <a:gd name="connsiteY127" fmla="*/ 689010 h 6687210"/>
              <a:gd name="connsiteX128" fmla="*/ 7973518 w 8636594"/>
              <a:gd name="connsiteY128" fmla="*/ 651447 h 6687210"/>
              <a:gd name="connsiteX129" fmla="*/ 8005905 w 8636594"/>
              <a:gd name="connsiteY129" fmla="*/ 614171 h 6687210"/>
              <a:gd name="connsiteX130" fmla="*/ 8038538 w 8636594"/>
              <a:gd name="connsiteY130" fmla="*/ 577189 h 6687210"/>
              <a:gd name="connsiteX131" fmla="*/ 8071421 w 8636594"/>
              <a:gd name="connsiteY131" fmla="*/ 540507 h 6687210"/>
              <a:gd name="connsiteX132" fmla="*/ 8104563 w 8636594"/>
              <a:gd name="connsiteY132" fmla="*/ 504132 h 6687210"/>
              <a:gd name="connsiteX133" fmla="*/ 8137967 w 8636594"/>
              <a:gd name="connsiteY133" fmla="*/ 468072 h 6687210"/>
              <a:gd name="connsiteX134" fmla="*/ 8171641 w 8636594"/>
              <a:gd name="connsiteY134" fmla="*/ 432332 h 6687210"/>
              <a:gd name="connsiteX135" fmla="*/ 8205590 w 8636594"/>
              <a:gd name="connsiteY135" fmla="*/ 396920 h 6687210"/>
              <a:gd name="connsiteX136" fmla="*/ 8239820 w 8636594"/>
              <a:gd name="connsiteY136" fmla="*/ 361843 h 6687210"/>
              <a:gd name="connsiteX137" fmla="*/ 8274337 w 8636594"/>
              <a:gd name="connsiteY137" fmla="*/ 327107 h 6687210"/>
              <a:gd name="connsiteX138" fmla="*/ 8309147 w 8636594"/>
              <a:gd name="connsiteY138" fmla="*/ 292718 h 6687210"/>
              <a:gd name="connsiteX139" fmla="*/ 8344256 w 8636594"/>
              <a:gd name="connsiteY139" fmla="*/ 258685 h 6687210"/>
              <a:gd name="connsiteX140" fmla="*/ 8379669 w 8636594"/>
              <a:gd name="connsiteY140" fmla="*/ 225013 h 6687210"/>
              <a:gd name="connsiteX141" fmla="*/ 8415394 w 8636594"/>
              <a:gd name="connsiteY141" fmla="*/ 191709 h 6687210"/>
              <a:gd name="connsiteX142" fmla="*/ 8451434 w 8636594"/>
              <a:gd name="connsiteY142" fmla="*/ 158780 h 6687210"/>
              <a:gd name="connsiteX143" fmla="*/ 8487798 w 8636594"/>
              <a:gd name="connsiteY143" fmla="*/ 126233 h 6687210"/>
              <a:gd name="connsiteX144" fmla="*/ 8524489 w 8636594"/>
              <a:gd name="connsiteY144" fmla="*/ 94075 h 6687210"/>
              <a:gd name="connsiteX145" fmla="*/ 8561515 w 8636594"/>
              <a:gd name="connsiteY145" fmla="*/ 62312 h 6687210"/>
              <a:gd name="connsiteX146" fmla="*/ 8598881 w 8636594"/>
              <a:gd name="connsiteY146" fmla="*/ 30951 h 6687210"/>
              <a:gd name="connsiteX147" fmla="*/ 8636594 w 8636594"/>
              <a:gd name="connsiteY147" fmla="*/ 0 h 6687210"/>
              <a:gd name="connsiteX0" fmla="*/ 8636594 w 8636594"/>
              <a:gd name="connsiteY0" fmla="*/ 0 h 6687210"/>
              <a:gd name="connsiteX1" fmla="*/ 5293 w 8636594"/>
              <a:gd name="connsiteY1" fmla="*/ 0 h 6687210"/>
              <a:gd name="connsiteX2" fmla="*/ 0 w 8636594"/>
              <a:gd name="connsiteY2" fmla="*/ 5587843 h 6687210"/>
              <a:gd name="connsiteX3" fmla="*/ 1562274 w 8636594"/>
              <a:gd name="connsiteY3" fmla="*/ 6687210 h 6687210"/>
              <a:gd name="connsiteX4" fmla="*/ 1627845 w 8636594"/>
              <a:gd name="connsiteY4" fmla="*/ 6680790 h 6687210"/>
              <a:gd name="connsiteX5" fmla="*/ 1692688 w 8636594"/>
              <a:gd name="connsiteY5" fmla="*/ 6673902 h 6687210"/>
              <a:gd name="connsiteX6" fmla="*/ 1756810 w 8636594"/>
              <a:gd name="connsiteY6" fmla="*/ 6666549 h 6687210"/>
              <a:gd name="connsiteX7" fmla="*/ 1820216 w 8636594"/>
              <a:gd name="connsiteY7" fmla="*/ 6658735 h 6687210"/>
              <a:gd name="connsiteX8" fmla="*/ 1882914 w 8636594"/>
              <a:gd name="connsiteY8" fmla="*/ 6650463 h 6687210"/>
              <a:gd name="connsiteX9" fmla="*/ 1944909 w 8636594"/>
              <a:gd name="connsiteY9" fmla="*/ 6641737 h 6687210"/>
              <a:gd name="connsiteX10" fmla="*/ 2006208 w 8636594"/>
              <a:gd name="connsiteY10" fmla="*/ 6632561 h 6687210"/>
              <a:gd name="connsiteX11" fmla="*/ 2066817 w 8636594"/>
              <a:gd name="connsiteY11" fmla="*/ 6622937 h 6687210"/>
              <a:gd name="connsiteX12" fmla="*/ 2126742 w 8636594"/>
              <a:gd name="connsiteY12" fmla="*/ 6612869 h 6687210"/>
              <a:gd name="connsiteX13" fmla="*/ 2185991 w 8636594"/>
              <a:gd name="connsiteY13" fmla="*/ 6602362 h 6687210"/>
              <a:gd name="connsiteX14" fmla="*/ 2244569 w 8636594"/>
              <a:gd name="connsiteY14" fmla="*/ 6591417 h 6687210"/>
              <a:gd name="connsiteX15" fmla="*/ 2302482 w 8636594"/>
              <a:gd name="connsiteY15" fmla="*/ 6580040 h 6687210"/>
              <a:gd name="connsiteX16" fmla="*/ 2359737 w 8636594"/>
              <a:gd name="connsiteY16" fmla="*/ 6568233 h 6687210"/>
              <a:gd name="connsiteX17" fmla="*/ 2416341 w 8636594"/>
              <a:gd name="connsiteY17" fmla="*/ 6555999 h 6687210"/>
              <a:gd name="connsiteX18" fmla="*/ 2472299 w 8636594"/>
              <a:gd name="connsiteY18" fmla="*/ 6543344 h 6687210"/>
              <a:gd name="connsiteX19" fmla="*/ 2527618 w 8636594"/>
              <a:gd name="connsiteY19" fmla="*/ 6530269 h 6687210"/>
              <a:gd name="connsiteX20" fmla="*/ 2582304 w 8636594"/>
              <a:gd name="connsiteY20" fmla="*/ 6516778 h 6687210"/>
              <a:gd name="connsiteX21" fmla="*/ 2636364 w 8636594"/>
              <a:gd name="connsiteY21" fmla="*/ 6502876 h 6687210"/>
              <a:gd name="connsiteX22" fmla="*/ 2689804 w 8636594"/>
              <a:gd name="connsiteY22" fmla="*/ 6488565 h 6687210"/>
              <a:gd name="connsiteX23" fmla="*/ 2742629 w 8636594"/>
              <a:gd name="connsiteY23" fmla="*/ 6473849 h 6687210"/>
              <a:gd name="connsiteX24" fmla="*/ 2794848 w 8636594"/>
              <a:gd name="connsiteY24" fmla="*/ 6458731 h 6687210"/>
              <a:gd name="connsiteX25" fmla="*/ 2846466 w 8636594"/>
              <a:gd name="connsiteY25" fmla="*/ 6443216 h 6687210"/>
              <a:gd name="connsiteX26" fmla="*/ 2897488 w 8636594"/>
              <a:gd name="connsiteY26" fmla="*/ 6427305 h 6687210"/>
              <a:gd name="connsiteX27" fmla="*/ 2947923 w 8636594"/>
              <a:gd name="connsiteY27" fmla="*/ 6411004 h 6687210"/>
              <a:gd name="connsiteX28" fmla="*/ 2997775 w 8636594"/>
              <a:gd name="connsiteY28" fmla="*/ 6394316 h 6687210"/>
              <a:gd name="connsiteX29" fmla="*/ 3047052 w 8636594"/>
              <a:gd name="connsiteY29" fmla="*/ 6377243 h 6687210"/>
              <a:gd name="connsiteX30" fmla="*/ 3095759 w 8636594"/>
              <a:gd name="connsiteY30" fmla="*/ 6359791 h 6687210"/>
              <a:gd name="connsiteX31" fmla="*/ 3143903 w 8636594"/>
              <a:gd name="connsiteY31" fmla="*/ 6341961 h 6687210"/>
              <a:gd name="connsiteX32" fmla="*/ 3191491 w 8636594"/>
              <a:gd name="connsiteY32" fmla="*/ 6323757 h 6687210"/>
              <a:gd name="connsiteX33" fmla="*/ 3238528 w 8636594"/>
              <a:gd name="connsiteY33" fmla="*/ 6305184 h 6687210"/>
              <a:gd name="connsiteX34" fmla="*/ 3285021 w 8636594"/>
              <a:gd name="connsiteY34" fmla="*/ 6286245 h 6687210"/>
              <a:gd name="connsiteX35" fmla="*/ 3330977 w 8636594"/>
              <a:gd name="connsiteY35" fmla="*/ 6266942 h 6687210"/>
              <a:gd name="connsiteX36" fmla="*/ 3376401 w 8636594"/>
              <a:gd name="connsiteY36" fmla="*/ 6247281 h 6687210"/>
              <a:gd name="connsiteX37" fmla="*/ 3421300 w 8636594"/>
              <a:gd name="connsiteY37" fmla="*/ 6227263 h 6687210"/>
              <a:gd name="connsiteX38" fmla="*/ 3465680 w 8636594"/>
              <a:gd name="connsiteY38" fmla="*/ 6206893 h 6687210"/>
              <a:gd name="connsiteX39" fmla="*/ 3509548 w 8636594"/>
              <a:gd name="connsiteY39" fmla="*/ 6186174 h 6687210"/>
              <a:gd name="connsiteX40" fmla="*/ 3552910 w 8636594"/>
              <a:gd name="connsiteY40" fmla="*/ 6165110 h 6687210"/>
              <a:gd name="connsiteX41" fmla="*/ 3595773 w 8636594"/>
              <a:gd name="connsiteY41" fmla="*/ 6143704 h 6687210"/>
              <a:gd name="connsiteX42" fmla="*/ 3638142 w 8636594"/>
              <a:gd name="connsiteY42" fmla="*/ 6121960 h 6687210"/>
              <a:gd name="connsiteX43" fmla="*/ 3680024 w 8636594"/>
              <a:gd name="connsiteY43" fmla="*/ 6099881 h 6687210"/>
              <a:gd name="connsiteX44" fmla="*/ 3721426 w 8636594"/>
              <a:gd name="connsiteY44" fmla="*/ 6077471 h 6687210"/>
              <a:gd name="connsiteX45" fmla="*/ 3762353 w 8636594"/>
              <a:gd name="connsiteY45" fmla="*/ 6054733 h 6687210"/>
              <a:gd name="connsiteX46" fmla="*/ 3802812 w 8636594"/>
              <a:gd name="connsiteY46" fmla="*/ 6031671 h 6687210"/>
              <a:gd name="connsiteX47" fmla="*/ 3842810 w 8636594"/>
              <a:gd name="connsiteY47" fmla="*/ 6008288 h 6687210"/>
              <a:gd name="connsiteX48" fmla="*/ 3882352 w 8636594"/>
              <a:gd name="connsiteY48" fmla="*/ 5984588 h 6687210"/>
              <a:gd name="connsiteX49" fmla="*/ 3921445 w 8636594"/>
              <a:gd name="connsiteY49" fmla="*/ 5960574 h 6687210"/>
              <a:gd name="connsiteX50" fmla="*/ 3960096 w 8636594"/>
              <a:gd name="connsiteY50" fmla="*/ 5936250 h 6687210"/>
              <a:gd name="connsiteX51" fmla="*/ 3998311 w 8636594"/>
              <a:gd name="connsiteY51" fmla="*/ 5911619 h 6687210"/>
              <a:gd name="connsiteX52" fmla="*/ 4036095 w 8636594"/>
              <a:gd name="connsiteY52" fmla="*/ 5886685 h 6687210"/>
              <a:gd name="connsiteX53" fmla="*/ 4073456 w 8636594"/>
              <a:gd name="connsiteY53" fmla="*/ 5861452 h 6687210"/>
              <a:gd name="connsiteX54" fmla="*/ 4110400 w 8636594"/>
              <a:gd name="connsiteY54" fmla="*/ 5835922 h 6687210"/>
              <a:gd name="connsiteX55" fmla="*/ 4146933 w 8636594"/>
              <a:gd name="connsiteY55" fmla="*/ 5810100 h 6687210"/>
              <a:gd name="connsiteX56" fmla="*/ 4183061 w 8636594"/>
              <a:gd name="connsiteY56" fmla="*/ 5783988 h 6687210"/>
              <a:gd name="connsiteX57" fmla="*/ 4218791 w 8636594"/>
              <a:gd name="connsiteY57" fmla="*/ 5757591 h 6687210"/>
              <a:gd name="connsiteX58" fmla="*/ 4254129 w 8636594"/>
              <a:gd name="connsiteY58" fmla="*/ 5730912 h 6687210"/>
              <a:gd name="connsiteX59" fmla="*/ 4289081 w 8636594"/>
              <a:gd name="connsiteY59" fmla="*/ 5703955 h 6687210"/>
              <a:gd name="connsiteX60" fmla="*/ 4323654 w 8636594"/>
              <a:gd name="connsiteY60" fmla="*/ 5676722 h 6687210"/>
              <a:gd name="connsiteX61" fmla="*/ 4357854 w 8636594"/>
              <a:gd name="connsiteY61" fmla="*/ 5649218 h 6687210"/>
              <a:gd name="connsiteX62" fmla="*/ 4391688 w 8636594"/>
              <a:gd name="connsiteY62" fmla="*/ 5621446 h 6687210"/>
              <a:gd name="connsiteX63" fmla="*/ 4425162 w 8636594"/>
              <a:gd name="connsiteY63" fmla="*/ 5593409 h 6687210"/>
              <a:gd name="connsiteX64" fmla="*/ 4458281 w 8636594"/>
              <a:gd name="connsiteY64" fmla="*/ 5565111 h 6687210"/>
              <a:gd name="connsiteX65" fmla="*/ 4491053 w 8636594"/>
              <a:gd name="connsiteY65" fmla="*/ 5536556 h 6687210"/>
              <a:gd name="connsiteX66" fmla="*/ 4523484 w 8636594"/>
              <a:gd name="connsiteY66" fmla="*/ 5507747 h 6687210"/>
              <a:gd name="connsiteX67" fmla="*/ 4555580 w 8636594"/>
              <a:gd name="connsiteY67" fmla="*/ 5478687 h 6687210"/>
              <a:gd name="connsiteX68" fmla="*/ 4587347 w 8636594"/>
              <a:gd name="connsiteY68" fmla="*/ 5449380 h 6687210"/>
              <a:gd name="connsiteX69" fmla="*/ 4618793 w 8636594"/>
              <a:gd name="connsiteY69" fmla="*/ 5419830 h 6687210"/>
              <a:gd name="connsiteX70" fmla="*/ 4649922 w 8636594"/>
              <a:gd name="connsiteY70" fmla="*/ 5390040 h 6687210"/>
              <a:gd name="connsiteX71" fmla="*/ 4680742 w 8636594"/>
              <a:gd name="connsiteY71" fmla="*/ 5360014 h 6687210"/>
              <a:gd name="connsiteX72" fmla="*/ 4711259 w 8636594"/>
              <a:gd name="connsiteY72" fmla="*/ 5329755 h 6687210"/>
              <a:gd name="connsiteX73" fmla="*/ 4741478 w 8636594"/>
              <a:gd name="connsiteY73" fmla="*/ 5299266 h 6687210"/>
              <a:gd name="connsiteX74" fmla="*/ 4771408 w 8636594"/>
              <a:gd name="connsiteY74" fmla="*/ 5268551 h 6687210"/>
              <a:gd name="connsiteX75" fmla="*/ 4801053 w 8636594"/>
              <a:gd name="connsiteY75" fmla="*/ 5237614 h 6687210"/>
              <a:gd name="connsiteX76" fmla="*/ 4830420 w 8636594"/>
              <a:gd name="connsiteY76" fmla="*/ 5206458 h 6687210"/>
              <a:gd name="connsiteX77" fmla="*/ 4859516 w 8636594"/>
              <a:gd name="connsiteY77" fmla="*/ 5175087 h 6687210"/>
              <a:gd name="connsiteX78" fmla="*/ 4888347 w 8636594"/>
              <a:gd name="connsiteY78" fmla="*/ 5143504 h 6687210"/>
              <a:gd name="connsiteX79" fmla="*/ 4916919 w 8636594"/>
              <a:gd name="connsiteY79" fmla="*/ 5111713 h 6687210"/>
              <a:gd name="connsiteX80" fmla="*/ 4945238 w 8636594"/>
              <a:gd name="connsiteY80" fmla="*/ 5079717 h 6687210"/>
              <a:gd name="connsiteX81" fmla="*/ 4973311 w 8636594"/>
              <a:gd name="connsiteY81" fmla="*/ 5047519 h 6687210"/>
              <a:gd name="connsiteX82" fmla="*/ 5001145 w 8636594"/>
              <a:gd name="connsiteY82" fmla="*/ 5015124 h 6687210"/>
              <a:gd name="connsiteX83" fmla="*/ 5028745 w 8636594"/>
              <a:gd name="connsiteY83" fmla="*/ 4982535 h 6687210"/>
              <a:gd name="connsiteX84" fmla="*/ 5056117 w 8636594"/>
              <a:gd name="connsiteY84" fmla="*/ 4949755 h 6687210"/>
              <a:gd name="connsiteX85" fmla="*/ 5083269 w 8636594"/>
              <a:gd name="connsiteY85" fmla="*/ 4916787 h 6687210"/>
              <a:gd name="connsiteX86" fmla="*/ 5110207 w 8636594"/>
              <a:gd name="connsiteY86" fmla="*/ 4883636 h 6687210"/>
              <a:gd name="connsiteX87" fmla="*/ 5136937 w 8636594"/>
              <a:gd name="connsiteY87" fmla="*/ 4850305 h 6687210"/>
              <a:gd name="connsiteX88" fmla="*/ 5163464 w 8636594"/>
              <a:gd name="connsiteY88" fmla="*/ 4816797 h 6687210"/>
              <a:gd name="connsiteX89" fmla="*/ 5215940 w 8636594"/>
              <a:gd name="connsiteY89" fmla="*/ 4749265 h 6687210"/>
              <a:gd name="connsiteX90" fmla="*/ 5267684 w 8636594"/>
              <a:gd name="connsiteY90" fmla="*/ 4681068 h 6687210"/>
              <a:gd name="connsiteX91" fmla="*/ 5318748 w 8636594"/>
              <a:gd name="connsiteY91" fmla="*/ 4612234 h 6687210"/>
              <a:gd name="connsiteX92" fmla="*/ 5369182 w 8636594"/>
              <a:gd name="connsiteY92" fmla="*/ 4542793 h 6687210"/>
              <a:gd name="connsiteX93" fmla="*/ 5419038 w 8636594"/>
              <a:gd name="connsiteY93" fmla="*/ 4472771 h 6687210"/>
              <a:gd name="connsiteX94" fmla="*/ 5468365 w 8636594"/>
              <a:gd name="connsiteY94" fmla="*/ 4402196 h 6687210"/>
              <a:gd name="connsiteX95" fmla="*/ 5517215 w 8636594"/>
              <a:gd name="connsiteY95" fmla="*/ 4331098 h 6687210"/>
              <a:gd name="connsiteX96" fmla="*/ 5565637 w 8636594"/>
              <a:gd name="connsiteY96" fmla="*/ 4259503 h 6687210"/>
              <a:gd name="connsiteX97" fmla="*/ 5613684 w 8636594"/>
              <a:gd name="connsiteY97" fmla="*/ 4187441 h 6687210"/>
              <a:gd name="connsiteX98" fmla="*/ 5685160 w 8636594"/>
              <a:gd name="connsiteY98" fmla="*/ 4078531 h 6687210"/>
              <a:gd name="connsiteX99" fmla="*/ 5756074 w 8636594"/>
              <a:gd name="connsiteY99" fmla="*/ 3968727 h 6687210"/>
              <a:gd name="connsiteX100" fmla="*/ 5873483 w 8636594"/>
              <a:gd name="connsiteY100" fmla="*/ 3783989 h 6687210"/>
              <a:gd name="connsiteX101" fmla="*/ 6203209 w 8636594"/>
              <a:gd name="connsiteY101" fmla="*/ 3258640 h 6687210"/>
              <a:gd name="connsiteX102" fmla="*/ 6299430 w 8636594"/>
              <a:gd name="connsiteY102" fmla="*/ 3107321 h 6687210"/>
              <a:gd name="connsiteX103" fmla="*/ 6372650 w 8636594"/>
              <a:gd name="connsiteY103" fmla="*/ 2993735 h 6687210"/>
              <a:gd name="connsiteX104" fmla="*/ 6453197 w 8636594"/>
              <a:gd name="connsiteY104" fmla="*/ 2869788 h 6687210"/>
              <a:gd name="connsiteX105" fmla="*/ 6564167 w 8636594"/>
              <a:gd name="connsiteY105" fmla="*/ 2696807 h 6687210"/>
              <a:gd name="connsiteX106" fmla="*/ 6976233 w 8636594"/>
              <a:gd name="connsiteY106" fmla="*/ 2045274 h 6687210"/>
              <a:gd name="connsiteX107" fmla="*/ 7086755 w 8636594"/>
              <a:gd name="connsiteY107" fmla="*/ 1872743 h 6687210"/>
              <a:gd name="connsiteX108" fmla="*/ 7170279 w 8636594"/>
              <a:gd name="connsiteY108" fmla="*/ 1744202 h 6687210"/>
              <a:gd name="connsiteX109" fmla="*/ 7226351 w 8636594"/>
              <a:gd name="connsiteY109" fmla="*/ 1659017 h 6687210"/>
              <a:gd name="connsiteX110" fmla="*/ 7282789 w 8636594"/>
              <a:gd name="connsiteY110" fmla="*/ 1574303 h 6687210"/>
              <a:gd name="connsiteX111" fmla="*/ 7339643 w 8636594"/>
              <a:gd name="connsiteY111" fmla="*/ 1490113 h 6687210"/>
              <a:gd name="connsiteX112" fmla="*/ 7396957 w 8636594"/>
              <a:gd name="connsiteY112" fmla="*/ 1406503 h 6687210"/>
              <a:gd name="connsiteX113" fmla="*/ 7454781 w 8636594"/>
              <a:gd name="connsiteY113" fmla="*/ 1323526 h 6687210"/>
              <a:gd name="connsiteX114" fmla="*/ 7513161 w 8636594"/>
              <a:gd name="connsiteY114" fmla="*/ 1241237 h 6687210"/>
              <a:gd name="connsiteX115" fmla="*/ 7572144 w 8636594"/>
              <a:gd name="connsiteY115" fmla="*/ 1159689 h 6687210"/>
              <a:gd name="connsiteX116" fmla="*/ 7601877 w 8636594"/>
              <a:gd name="connsiteY116" fmla="*/ 1119210 h 6687210"/>
              <a:gd name="connsiteX117" fmla="*/ 7631779 w 8636594"/>
              <a:gd name="connsiteY117" fmla="*/ 1078937 h 6687210"/>
              <a:gd name="connsiteX118" fmla="*/ 7661855 w 8636594"/>
              <a:gd name="connsiteY118" fmla="*/ 1038876 h 6687210"/>
              <a:gd name="connsiteX119" fmla="*/ 7692111 w 8636594"/>
              <a:gd name="connsiteY119" fmla="*/ 999035 h 6687210"/>
              <a:gd name="connsiteX120" fmla="*/ 7722554 w 8636594"/>
              <a:gd name="connsiteY120" fmla="*/ 959419 h 6687210"/>
              <a:gd name="connsiteX121" fmla="*/ 7753190 w 8636594"/>
              <a:gd name="connsiteY121" fmla="*/ 920037 h 6687210"/>
              <a:gd name="connsiteX122" fmla="*/ 7784023 w 8636594"/>
              <a:gd name="connsiteY122" fmla="*/ 880894 h 6687210"/>
              <a:gd name="connsiteX123" fmla="*/ 7815061 w 8636594"/>
              <a:gd name="connsiteY123" fmla="*/ 841997 h 6687210"/>
              <a:gd name="connsiteX124" fmla="*/ 7846308 w 8636594"/>
              <a:gd name="connsiteY124" fmla="*/ 803354 h 6687210"/>
              <a:gd name="connsiteX125" fmla="*/ 7877772 w 8636594"/>
              <a:gd name="connsiteY125" fmla="*/ 764970 h 6687210"/>
              <a:gd name="connsiteX126" fmla="*/ 7909458 w 8636594"/>
              <a:gd name="connsiteY126" fmla="*/ 726853 h 6687210"/>
              <a:gd name="connsiteX127" fmla="*/ 7941371 w 8636594"/>
              <a:gd name="connsiteY127" fmla="*/ 689010 h 6687210"/>
              <a:gd name="connsiteX128" fmla="*/ 7973518 w 8636594"/>
              <a:gd name="connsiteY128" fmla="*/ 651447 h 6687210"/>
              <a:gd name="connsiteX129" fmla="*/ 8005905 w 8636594"/>
              <a:gd name="connsiteY129" fmla="*/ 614171 h 6687210"/>
              <a:gd name="connsiteX130" fmla="*/ 8038538 w 8636594"/>
              <a:gd name="connsiteY130" fmla="*/ 577189 h 6687210"/>
              <a:gd name="connsiteX131" fmla="*/ 8071421 w 8636594"/>
              <a:gd name="connsiteY131" fmla="*/ 540507 h 6687210"/>
              <a:gd name="connsiteX132" fmla="*/ 8104563 w 8636594"/>
              <a:gd name="connsiteY132" fmla="*/ 504132 h 6687210"/>
              <a:gd name="connsiteX133" fmla="*/ 8137967 w 8636594"/>
              <a:gd name="connsiteY133" fmla="*/ 468072 h 6687210"/>
              <a:gd name="connsiteX134" fmla="*/ 8171641 w 8636594"/>
              <a:gd name="connsiteY134" fmla="*/ 432332 h 6687210"/>
              <a:gd name="connsiteX135" fmla="*/ 8205590 w 8636594"/>
              <a:gd name="connsiteY135" fmla="*/ 396920 h 6687210"/>
              <a:gd name="connsiteX136" fmla="*/ 8239820 w 8636594"/>
              <a:gd name="connsiteY136" fmla="*/ 361843 h 6687210"/>
              <a:gd name="connsiteX137" fmla="*/ 8274337 w 8636594"/>
              <a:gd name="connsiteY137" fmla="*/ 327107 h 6687210"/>
              <a:gd name="connsiteX138" fmla="*/ 8309147 w 8636594"/>
              <a:gd name="connsiteY138" fmla="*/ 292718 h 6687210"/>
              <a:gd name="connsiteX139" fmla="*/ 8344256 w 8636594"/>
              <a:gd name="connsiteY139" fmla="*/ 258685 h 6687210"/>
              <a:gd name="connsiteX140" fmla="*/ 8379669 w 8636594"/>
              <a:gd name="connsiteY140" fmla="*/ 225013 h 6687210"/>
              <a:gd name="connsiteX141" fmla="*/ 8415394 w 8636594"/>
              <a:gd name="connsiteY141" fmla="*/ 191709 h 6687210"/>
              <a:gd name="connsiteX142" fmla="*/ 8451434 w 8636594"/>
              <a:gd name="connsiteY142" fmla="*/ 158780 h 6687210"/>
              <a:gd name="connsiteX143" fmla="*/ 8487798 w 8636594"/>
              <a:gd name="connsiteY143" fmla="*/ 126233 h 6687210"/>
              <a:gd name="connsiteX144" fmla="*/ 8524489 w 8636594"/>
              <a:gd name="connsiteY144" fmla="*/ 94075 h 6687210"/>
              <a:gd name="connsiteX145" fmla="*/ 8561515 w 8636594"/>
              <a:gd name="connsiteY145" fmla="*/ 62312 h 6687210"/>
              <a:gd name="connsiteX146" fmla="*/ 8598881 w 8636594"/>
              <a:gd name="connsiteY146" fmla="*/ 30951 h 6687210"/>
              <a:gd name="connsiteX147" fmla="*/ 8636594 w 8636594"/>
              <a:gd name="connsiteY147" fmla="*/ 0 h 6687210"/>
              <a:gd name="connsiteX0" fmla="*/ 8636594 w 8636594"/>
              <a:gd name="connsiteY0" fmla="*/ 0 h 6680790"/>
              <a:gd name="connsiteX1" fmla="*/ 5293 w 8636594"/>
              <a:gd name="connsiteY1" fmla="*/ 0 h 6680790"/>
              <a:gd name="connsiteX2" fmla="*/ 0 w 8636594"/>
              <a:gd name="connsiteY2" fmla="*/ 5587843 h 6680790"/>
              <a:gd name="connsiteX3" fmla="*/ 1594033 w 8636594"/>
              <a:gd name="connsiteY3" fmla="*/ 5600057 h 6680790"/>
              <a:gd name="connsiteX4" fmla="*/ 1627845 w 8636594"/>
              <a:gd name="connsiteY4" fmla="*/ 6680790 h 6680790"/>
              <a:gd name="connsiteX5" fmla="*/ 1692688 w 8636594"/>
              <a:gd name="connsiteY5" fmla="*/ 6673902 h 6680790"/>
              <a:gd name="connsiteX6" fmla="*/ 1756810 w 8636594"/>
              <a:gd name="connsiteY6" fmla="*/ 6666549 h 6680790"/>
              <a:gd name="connsiteX7" fmla="*/ 1820216 w 8636594"/>
              <a:gd name="connsiteY7" fmla="*/ 6658735 h 6680790"/>
              <a:gd name="connsiteX8" fmla="*/ 1882914 w 8636594"/>
              <a:gd name="connsiteY8" fmla="*/ 6650463 h 6680790"/>
              <a:gd name="connsiteX9" fmla="*/ 1944909 w 8636594"/>
              <a:gd name="connsiteY9" fmla="*/ 6641737 h 6680790"/>
              <a:gd name="connsiteX10" fmla="*/ 2006208 w 8636594"/>
              <a:gd name="connsiteY10" fmla="*/ 6632561 h 6680790"/>
              <a:gd name="connsiteX11" fmla="*/ 2066817 w 8636594"/>
              <a:gd name="connsiteY11" fmla="*/ 6622937 h 6680790"/>
              <a:gd name="connsiteX12" fmla="*/ 2126742 w 8636594"/>
              <a:gd name="connsiteY12" fmla="*/ 6612869 h 6680790"/>
              <a:gd name="connsiteX13" fmla="*/ 2185991 w 8636594"/>
              <a:gd name="connsiteY13" fmla="*/ 6602362 h 6680790"/>
              <a:gd name="connsiteX14" fmla="*/ 2244569 w 8636594"/>
              <a:gd name="connsiteY14" fmla="*/ 6591417 h 6680790"/>
              <a:gd name="connsiteX15" fmla="*/ 2302482 w 8636594"/>
              <a:gd name="connsiteY15" fmla="*/ 6580040 h 6680790"/>
              <a:gd name="connsiteX16" fmla="*/ 2359737 w 8636594"/>
              <a:gd name="connsiteY16" fmla="*/ 6568233 h 6680790"/>
              <a:gd name="connsiteX17" fmla="*/ 2416341 w 8636594"/>
              <a:gd name="connsiteY17" fmla="*/ 6555999 h 6680790"/>
              <a:gd name="connsiteX18" fmla="*/ 2472299 w 8636594"/>
              <a:gd name="connsiteY18" fmla="*/ 6543344 h 6680790"/>
              <a:gd name="connsiteX19" fmla="*/ 2527618 w 8636594"/>
              <a:gd name="connsiteY19" fmla="*/ 6530269 h 6680790"/>
              <a:gd name="connsiteX20" fmla="*/ 2582304 w 8636594"/>
              <a:gd name="connsiteY20" fmla="*/ 6516778 h 6680790"/>
              <a:gd name="connsiteX21" fmla="*/ 2636364 w 8636594"/>
              <a:gd name="connsiteY21" fmla="*/ 6502876 h 6680790"/>
              <a:gd name="connsiteX22" fmla="*/ 2689804 w 8636594"/>
              <a:gd name="connsiteY22" fmla="*/ 6488565 h 6680790"/>
              <a:gd name="connsiteX23" fmla="*/ 2742629 w 8636594"/>
              <a:gd name="connsiteY23" fmla="*/ 6473849 h 6680790"/>
              <a:gd name="connsiteX24" fmla="*/ 2794848 w 8636594"/>
              <a:gd name="connsiteY24" fmla="*/ 6458731 h 6680790"/>
              <a:gd name="connsiteX25" fmla="*/ 2846466 w 8636594"/>
              <a:gd name="connsiteY25" fmla="*/ 6443216 h 6680790"/>
              <a:gd name="connsiteX26" fmla="*/ 2897488 w 8636594"/>
              <a:gd name="connsiteY26" fmla="*/ 6427305 h 6680790"/>
              <a:gd name="connsiteX27" fmla="*/ 2947923 w 8636594"/>
              <a:gd name="connsiteY27" fmla="*/ 6411004 h 6680790"/>
              <a:gd name="connsiteX28" fmla="*/ 2997775 w 8636594"/>
              <a:gd name="connsiteY28" fmla="*/ 6394316 h 6680790"/>
              <a:gd name="connsiteX29" fmla="*/ 3047052 w 8636594"/>
              <a:gd name="connsiteY29" fmla="*/ 6377243 h 6680790"/>
              <a:gd name="connsiteX30" fmla="*/ 3095759 w 8636594"/>
              <a:gd name="connsiteY30" fmla="*/ 6359791 h 6680790"/>
              <a:gd name="connsiteX31" fmla="*/ 3143903 w 8636594"/>
              <a:gd name="connsiteY31" fmla="*/ 6341961 h 6680790"/>
              <a:gd name="connsiteX32" fmla="*/ 3191491 w 8636594"/>
              <a:gd name="connsiteY32" fmla="*/ 6323757 h 6680790"/>
              <a:gd name="connsiteX33" fmla="*/ 3238528 w 8636594"/>
              <a:gd name="connsiteY33" fmla="*/ 6305184 h 6680790"/>
              <a:gd name="connsiteX34" fmla="*/ 3285021 w 8636594"/>
              <a:gd name="connsiteY34" fmla="*/ 6286245 h 6680790"/>
              <a:gd name="connsiteX35" fmla="*/ 3330977 w 8636594"/>
              <a:gd name="connsiteY35" fmla="*/ 6266942 h 6680790"/>
              <a:gd name="connsiteX36" fmla="*/ 3376401 w 8636594"/>
              <a:gd name="connsiteY36" fmla="*/ 6247281 h 6680790"/>
              <a:gd name="connsiteX37" fmla="*/ 3421300 w 8636594"/>
              <a:gd name="connsiteY37" fmla="*/ 6227263 h 6680790"/>
              <a:gd name="connsiteX38" fmla="*/ 3465680 w 8636594"/>
              <a:gd name="connsiteY38" fmla="*/ 6206893 h 6680790"/>
              <a:gd name="connsiteX39" fmla="*/ 3509548 w 8636594"/>
              <a:gd name="connsiteY39" fmla="*/ 6186174 h 6680790"/>
              <a:gd name="connsiteX40" fmla="*/ 3552910 w 8636594"/>
              <a:gd name="connsiteY40" fmla="*/ 6165110 h 6680790"/>
              <a:gd name="connsiteX41" fmla="*/ 3595773 w 8636594"/>
              <a:gd name="connsiteY41" fmla="*/ 6143704 h 6680790"/>
              <a:gd name="connsiteX42" fmla="*/ 3638142 w 8636594"/>
              <a:gd name="connsiteY42" fmla="*/ 6121960 h 6680790"/>
              <a:gd name="connsiteX43" fmla="*/ 3680024 w 8636594"/>
              <a:gd name="connsiteY43" fmla="*/ 6099881 h 6680790"/>
              <a:gd name="connsiteX44" fmla="*/ 3721426 w 8636594"/>
              <a:gd name="connsiteY44" fmla="*/ 6077471 h 6680790"/>
              <a:gd name="connsiteX45" fmla="*/ 3762353 w 8636594"/>
              <a:gd name="connsiteY45" fmla="*/ 6054733 h 6680790"/>
              <a:gd name="connsiteX46" fmla="*/ 3802812 w 8636594"/>
              <a:gd name="connsiteY46" fmla="*/ 6031671 h 6680790"/>
              <a:gd name="connsiteX47" fmla="*/ 3842810 w 8636594"/>
              <a:gd name="connsiteY47" fmla="*/ 6008288 h 6680790"/>
              <a:gd name="connsiteX48" fmla="*/ 3882352 w 8636594"/>
              <a:gd name="connsiteY48" fmla="*/ 5984588 h 6680790"/>
              <a:gd name="connsiteX49" fmla="*/ 3921445 w 8636594"/>
              <a:gd name="connsiteY49" fmla="*/ 5960574 h 6680790"/>
              <a:gd name="connsiteX50" fmla="*/ 3960096 w 8636594"/>
              <a:gd name="connsiteY50" fmla="*/ 5936250 h 6680790"/>
              <a:gd name="connsiteX51" fmla="*/ 3998311 w 8636594"/>
              <a:gd name="connsiteY51" fmla="*/ 5911619 h 6680790"/>
              <a:gd name="connsiteX52" fmla="*/ 4036095 w 8636594"/>
              <a:gd name="connsiteY52" fmla="*/ 5886685 h 6680790"/>
              <a:gd name="connsiteX53" fmla="*/ 4073456 w 8636594"/>
              <a:gd name="connsiteY53" fmla="*/ 5861452 h 6680790"/>
              <a:gd name="connsiteX54" fmla="*/ 4110400 w 8636594"/>
              <a:gd name="connsiteY54" fmla="*/ 5835922 h 6680790"/>
              <a:gd name="connsiteX55" fmla="*/ 4146933 w 8636594"/>
              <a:gd name="connsiteY55" fmla="*/ 5810100 h 6680790"/>
              <a:gd name="connsiteX56" fmla="*/ 4183061 w 8636594"/>
              <a:gd name="connsiteY56" fmla="*/ 5783988 h 6680790"/>
              <a:gd name="connsiteX57" fmla="*/ 4218791 w 8636594"/>
              <a:gd name="connsiteY57" fmla="*/ 5757591 h 6680790"/>
              <a:gd name="connsiteX58" fmla="*/ 4254129 w 8636594"/>
              <a:gd name="connsiteY58" fmla="*/ 5730912 h 6680790"/>
              <a:gd name="connsiteX59" fmla="*/ 4289081 w 8636594"/>
              <a:gd name="connsiteY59" fmla="*/ 5703955 h 6680790"/>
              <a:gd name="connsiteX60" fmla="*/ 4323654 w 8636594"/>
              <a:gd name="connsiteY60" fmla="*/ 5676722 h 6680790"/>
              <a:gd name="connsiteX61" fmla="*/ 4357854 w 8636594"/>
              <a:gd name="connsiteY61" fmla="*/ 5649218 h 6680790"/>
              <a:gd name="connsiteX62" fmla="*/ 4391688 w 8636594"/>
              <a:gd name="connsiteY62" fmla="*/ 5621446 h 6680790"/>
              <a:gd name="connsiteX63" fmla="*/ 4425162 w 8636594"/>
              <a:gd name="connsiteY63" fmla="*/ 5593409 h 6680790"/>
              <a:gd name="connsiteX64" fmla="*/ 4458281 w 8636594"/>
              <a:gd name="connsiteY64" fmla="*/ 5565111 h 6680790"/>
              <a:gd name="connsiteX65" fmla="*/ 4491053 w 8636594"/>
              <a:gd name="connsiteY65" fmla="*/ 5536556 h 6680790"/>
              <a:gd name="connsiteX66" fmla="*/ 4523484 w 8636594"/>
              <a:gd name="connsiteY66" fmla="*/ 5507747 h 6680790"/>
              <a:gd name="connsiteX67" fmla="*/ 4555580 w 8636594"/>
              <a:gd name="connsiteY67" fmla="*/ 5478687 h 6680790"/>
              <a:gd name="connsiteX68" fmla="*/ 4587347 w 8636594"/>
              <a:gd name="connsiteY68" fmla="*/ 5449380 h 6680790"/>
              <a:gd name="connsiteX69" fmla="*/ 4618793 w 8636594"/>
              <a:gd name="connsiteY69" fmla="*/ 5419830 h 6680790"/>
              <a:gd name="connsiteX70" fmla="*/ 4649922 w 8636594"/>
              <a:gd name="connsiteY70" fmla="*/ 5390040 h 6680790"/>
              <a:gd name="connsiteX71" fmla="*/ 4680742 w 8636594"/>
              <a:gd name="connsiteY71" fmla="*/ 5360014 h 6680790"/>
              <a:gd name="connsiteX72" fmla="*/ 4711259 w 8636594"/>
              <a:gd name="connsiteY72" fmla="*/ 5329755 h 6680790"/>
              <a:gd name="connsiteX73" fmla="*/ 4741478 w 8636594"/>
              <a:gd name="connsiteY73" fmla="*/ 5299266 h 6680790"/>
              <a:gd name="connsiteX74" fmla="*/ 4771408 w 8636594"/>
              <a:gd name="connsiteY74" fmla="*/ 5268551 h 6680790"/>
              <a:gd name="connsiteX75" fmla="*/ 4801053 w 8636594"/>
              <a:gd name="connsiteY75" fmla="*/ 5237614 h 6680790"/>
              <a:gd name="connsiteX76" fmla="*/ 4830420 w 8636594"/>
              <a:gd name="connsiteY76" fmla="*/ 5206458 h 6680790"/>
              <a:gd name="connsiteX77" fmla="*/ 4859516 w 8636594"/>
              <a:gd name="connsiteY77" fmla="*/ 5175087 h 6680790"/>
              <a:gd name="connsiteX78" fmla="*/ 4888347 w 8636594"/>
              <a:gd name="connsiteY78" fmla="*/ 5143504 h 6680790"/>
              <a:gd name="connsiteX79" fmla="*/ 4916919 w 8636594"/>
              <a:gd name="connsiteY79" fmla="*/ 5111713 h 6680790"/>
              <a:gd name="connsiteX80" fmla="*/ 4945238 w 8636594"/>
              <a:gd name="connsiteY80" fmla="*/ 5079717 h 6680790"/>
              <a:gd name="connsiteX81" fmla="*/ 4973311 w 8636594"/>
              <a:gd name="connsiteY81" fmla="*/ 5047519 h 6680790"/>
              <a:gd name="connsiteX82" fmla="*/ 5001145 w 8636594"/>
              <a:gd name="connsiteY82" fmla="*/ 5015124 h 6680790"/>
              <a:gd name="connsiteX83" fmla="*/ 5028745 w 8636594"/>
              <a:gd name="connsiteY83" fmla="*/ 4982535 h 6680790"/>
              <a:gd name="connsiteX84" fmla="*/ 5056117 w 8636594"/>
              <a:gd name="connsiteY84" fmla="*/ 4949755 h 6680790"/>
              <a:gd name="connsiteX85" fmla="*/ 5083269 w 8636594"/>
              <a:gd name="connsiteY85" fmla="*/ 4916787 h 6680790"/>
              <a:gd name="connsiteX86" fmla="*/ 5110207 w 8636594"/>
              <a:gd name="connsiteY86" fmla="*/ 4883636 h 6680790"/>
              <a:gd name="connsiteX87" fmla="*/ 5136937 w 8636594"/>
              <a:gd name="connsiteY87" fmla="*/ 4850305 h 6680790"/>
              <a:gd name="connsiteX88" fmla="*/ 5163464 w 8636594"/>
              <a:gd name="connsiteY88" fmla="*/ 4816797 h 6680790"/>
              <a:gd name="connsiteX89" fmla="*/ 5215940 w 8636594"/>
              <a:gd name="connsiteY89" fmla="*/ 4749265 h 6680790"/>
              <a:gd name="connsiteX90" fmla="*/ 5267684 w 8636594"/>
              <a:gd name="connsiteY90" fmla="*/ 4681068 h 6680790"/>
              <a:gd name="connsiteX91" fmla="*/ 5318748 w 8636594"/>
              <a:gd name="connsiteY91" fmla="*/ 4612234 h 6680790"/>
              <a:gd name="connsiteX92" fmla="*/ 5369182 w 8636594"/>
              <a:gd name="connsiteY92" fmla="*/ 4542793 h 6680790"/>
              <a:gd name="connsiteX93" fmla="*/ 5419038 w 8636594"/>
              <a:gd name="connsiteY93" fmla="*/ 4472771 h 6680790"/>
              <a:gd name="connsiteX94" fmla="*/ 5468365 w 8636594"/>
              <a:gd name="connsiteY94" fmla="*/ 4402196 h 6680790"/>
              <a:gd name="connsiteX95" fmla="*/ 5517215 w 8636594"/>
              <a:gd name="connsiteY95" fmla="*/ 4331098 h 6680790"/>
              <a:gd name="connsiteX96" fmla="*/ 5565637 w 8636594"/>
              <a:gd name="connsiteY96" fmla="*/ 4259503 h 6680790"/>
              <a:gd name="connsiteX97" fmla="*/ 5613684 w 8636594"/>
              <a:gd name="connsiteY97" fmla="*/ 4187441 h 6680790"/>
              <a:gd name="connsiteX98" fmla="*/ 5685160 w 8636594"/>
              <a:gd name="connsiteY98" fmla="*/ 4078531 h 6680790"/>
              <a:gd name="connsiteX99" fmla="*/ 5756074 w 8636594"/>
              <a:gd name="connsiteY99" fmla="*/ 3968727 h 6680790"/>
              <a:gd name="connsiteX100" fmla="*/ 5873483 w 8636594"/>
              <a:gd name="connsiteY100" fmla="*/ 3783989 h 6680790"/>
              <a:gd name="connsiteX101" fmla="*/ 6203209 w 8636594"/>
              <a:gd name="connsiteY101" fmla="*/ 3258640 h 6680790"/>
              <a:gd name="connsiteX102" fmla="*/ 6299430 w 8636594"/>
              <a:gd name="connsiteY102" fmla="*/ 3107321 h 6680790"/>
              <a:gd name="connsiteX103" fmla="*/ 6372650 w 8636594"/>
              <a:gd name="connsiteY103" fmla="*/ 2993735 h 6680790"/>
              <a:gd name="connsiteX104" fmla="*/ 6453197 w 8636594"/>
              <a:gd name="connsiteY104" fmla="*/ 2869788 h 6680790"/>
              <a:gd name="connsiteX105" fmla="*/ 6564167 w 8636594"/>
              <a:gd name="connsiteY105" fmla="*/ 2696807 h 6680790"/>
              <a:gd name="connsiteX106" fmla="*/ 6976233 w 8636594"/>
              <a:gd name="connsiteY106" fmla="*/ 2045274 h 6680790"/>
              <a:gd name="connsiteX107" fmla="*/ 7086755 w 8636594"/>
              <a:gd name="connsiteY107" fmla="*/ 1872743 h 6680790"/>
              <a:gd name="connsiteX108" fmla="*/ 7170279 w 8636594"/>
              <a:gd name="connsiteY108" fmla="*/ 1744202 h 6680790"/>
              <a:gd name="connsiteX109" fmla="*/ 7226351 w 8636594"/>
              <a:gd name="connsiteY109" fmla="*/ 1659017 h 6680790"/>
              <a:gd name="connsiteX110" fmla="*/ 7282789 w 8636594"/>
              <a:gd name="connsiteY110" fmla="*/ 1574303 h 6680790"/>
              <a:gd name="connsiteX111" fmla="*/ 7339643 w 8636594"/>
              <a:gd name="connsiteY111" fmla="*/ 1490113 h 6680790"/>
              <a:gd name="connsiteX112" fmla="*/ 7396957 w 8636594"/>
              <a:gd name="connsiteY112" fmla="*/ 1406503 h 6680790"/>
              <a:gd name="connsiteX113" fmla="*/ 7454781 w 8636594"/>
              <a:gd name="connsiteY113" fmla="*/ 1323526 h 6680790"/>
              <a:gd name="connsiteX114" fmla="*/ 7513161 w 8636594"/>
              <a:gd name="connsiteY114" fmla="*/ 1241237 h 6680790"/>
              <a:gd name="connsiteX115" fmla="*/ 7572144 w 8636594"/>
              <a:gd name="connsiteY115" fmla="*/ 1159689 h 6680790"/>
              <a:gd name="connsiteX116" fmla="*/ 7601877 w 8636594"/>
              <a:gd name="connsiteY116" fmla="*/ 1119210 h 6680790"/>
              <a:gd name="connsiteX117" fmla="*/ 7631779 w 8636594"/>
              <a:gd name="connsiteY117" fmla="*/ 1078937 h 6680790"/>
              <a:gd name="connsiteX118" fmla="*/ 7661855 w 8636594"/>
              <a:gd name="connsiteY118" fmla="*/ 1038876 h 6680790"/>
              <a:gd name="connsiteX119" fmla="*/ 7692111 w 8636594"/>
              <a:gd name="connsiteY119" fmla="*/ 999035 h 6680790"/>
              <a:gd name="connsiteX120" fmla="*/ 7722554 w 8636594"/>
              <a:gd name="connsiteY120" fmla="*/ 959419 h 6680790"/>
              <a:gd name="connsiteX121" fmla="*/ 7753190 w 8636594"/>
              <a:gd name="connsiteY121" fmla="*/ 920037 h 6680790"/>
              <a:gd name="connsiteX122" fmla="*/ 7784023 w 8636594"/>
              <a:gd name="connsiteY122" fmla="*/ 880894 h 6680790"/>
              <a:gd name="connsiteX123" fmla="*/ 7815061 w 8636594"/>
              <a:gd name="connsiteY123" fmla="*/ 841997 h 6680790"/>
              <a:gd name="connsiteX124" fmla="*/ 7846308 w 8636594"/>
              <a:gd name="connsiteY124" fmla="*/ 803354 h 6680790"/>
              <a:gd name="connsiteX125" fmla="*/ 7877772 w 8636594"/>
              <a:gd name="connsiteY125" fmla="*/ 764970 h 6680790"/>
              <a:gd name="connsiteX126" fmla="*/ 7909458 w 8636594"/>
              <a:gd name="connsiteY126" fmla="*/ 726853 h 6680790"/>
              <a:gd name="connsiteX127" fmla="*/ 7941371 w 8636594"/>
              <a:gd name="connsiteY127" fmla="*/ 689010 h 6680790"/>
              <a:gd name="connsiteX128" fmla="*/ 7973518 w 8636594"/>
              <a:gd name="connsiteY128" fmla="*/ 651447 h 6680790"/>
              <a:gd name="connsiteX129" fmla="*/ 8005905 w 8636594"/>
              <a:gd name="connsiteY129" fmla="*/ 614171 h 6680790"/>
              <a:gd name="connsiteX130" fmla="*/ 8038538 w 8636594"/>
              <a:gd name="connsiteY130" fmla="*/ 577189 h 6680790"/>
              <a:gd name="connsiteX131" fmla="*/ 8071421 w 8636594"/>
              <a:gd name="connsiteY131" fmla="*/ 540507 h 6680790"/>
              <a:gd name="connsiteX132" fmla="*/ 8104563 w 8636594"/>
              <a:gd name="connsiteY132" fmla="*/ 504132 h 6680790"/>
              <a:gd name="connsiteX133" fmla="*/ 8137967 w 8636594"/>
              <a:gd name="connsiteY133" fmla="*/ 468072 h 6680790"/>
              <a:gd name="connsiteX134" fmla="*/ 8171641 w 8636594"/>
              <a:gd name="connsiteY134" fmla="*/ 432332 h 6680790"/>
              <a:gd name="connsiteX135" fmla="*/ 8205590 w 8636594"/>
              <a:gd name="connsiteY135" fmla="*/ 396920 h 6680790"/>
              <a:gd name="connsiteX136" fmla="*/ 8239820 w 8636594"/>
              <a:gd name="connsiteY136" fmla="*/ 361843 h 6680790"/>
              <a:gd name="connsiteX137" fmla="*/ 8274337 w 8636594"/>
              <a:gd name="connsiteY137" fmla="*/ 327107 h 6680790"/>
              <a:gd name="connsiteX138" fmla="*/ 8309147 w 8636594"/>
              <a:gd name="connsiteY138" fmla="*/ 292718 h 6680790"/>
              <a:gd name="connsiteX139" fmla="*/ 8344256 w 8636594"/>
              <a:gd name="connsiteY139" fmla="*/ 258685 h 6680790"/>
              <a:gd name="connsiteX140" fmla="*/ 8379669 w 8636594"/>
              <a:gd name="connsiteY140" fmla="*/ 225013 h 6680790"/>
              <a:gd name="connsiteX141" fmla="*/ 8415394 w 8636594"/>
              <a:gd name="connsiteY141" fmla="*/ 191709 h 6680790"/>
              <a:gd name="connsiteX142" fmla="*/ 8451434 w 8636594"/>
              <a:gd name="connsiteY142" fmla="*/ 158780 h 6680790"/>
              <a:gd name="connsiteX143" fmla="*/ 8487798 w 8636594"/>
              <a:gd name="connsiteY143" fmla="*/ 126233 h 6680790"/>
              <a:gd name="connsiteX144" fmla="*/ 8524489 w 8636594"/>
              <a:gd name="connsiteY144" fmla="*/ 94075 h 6680790"/>
              <a:gd name="connsiteX145" fmla="*/ 8561515 w 8636594"/>
              <a:gd name="connsiteY145" fmla="*/ 62312 h 6680790"/>
              <a:gd name="connsiteX146" fmla="*/ 8598881 w 8636594"/>
              <a:gd name="connsiteY146" fmla="*/ 30951 h 6680790"/>
              <a:gd name="connsiteX147" fmla="*/ 8636594 w 8636594"/>
              <a:gd name="connsiteY147" fmla="*/ 0 h 6680790"/>
              <a:gd name="connsiteX0" fmla="*/ 8636594 w 8636594"/>
              <a:gd name="connsiteY0" fmla="*/ 0 h 6673902"/>
              <a:gd name="connsiteX1" fmla="*/ 5293 w 8636594"/>
              <a:gd name="connsiteY1" fmla="*/ 0 h 6673902"/>
              <a:gd name="connsiteX2" fmla="*/ 0 w 8636594"/>
              <a:gd name="connsiteY2" fmla="*/ 5587843 h 6673902"/>
              <a:gd name="connsiteX3" fmla="*/ 1594033 w 8636594"/>
              <a:gd name="connsiteY3" fmla="*/ 5600057 h 6673902"/>
              <a:gd name="connsiteX4" fmla="*/ 1686068 w 8636594"/>
              <a:gd name="connsiteY4" fmla="*/ 5599745 h 6673902"/>
              <a:gd name="connsiteX5" fmla="*/ 1692688 w 8636594"/>
              <a:gd name="connsiteY5" fmla="*/ 6673902 h 6673902"/>
              <a:gd name="connsiteX6" fmla="*/ 1756810 w 8636594"/>
              <a:gd name="connsiteY6" fmla="*/ 6666549 h 6673902"/>
              <a:gd name="connsiteX7" fmla="*/ 1820216 w 8636594"/>
              <a:gd name="connsiteY7" fmla="*/ 6658735 h 6673902"/>
              <a:gd name="connsiteX8" fmla="*/ 1882914 w 8636594"/>
              <a:gd name="connsiteY8" fmla="*/ 6650463 h 6673902"/>
              <a:gd name="connsiteX9" fmla="*/ 1944909 w 8636594"/>
              <a:gd name="connsiteY9" fmla="*/ 6641737 h 6673902"/>
              <a:gd name="connsiteX10" fmla="*/ 2006208 w 8636594"/>
              <a:gd name="connsiteY10" fmla="*/ 6632561 h 6673902"/>
              <a:gd name="connsiteX11" fmla="*/ 2066817 w 8636594"/>
              <a:gd name="connsiteY11" fmla="*/ 6622937 h 6673902"/>
              <a:gd name="connsiteX12" fmla="*/ 2126742 w 8636594"/>
              <a:gd name="connsiteY12" fmla="*/ 6612869 h 6673902"/>
              <a:gd name="connsiteX13" fmla="*/ 2185991 w 8636594"/>
              <a:gd name="connsiteY13" fmla="*/ 6602362 h 6673902"/>
              <a:gd name="connsiteX14" fmla="*/ 2244569 w 8636594"/>
              <a:gd name="connsiteY14" fmla="*/ 6591417 h 6673902"/>
              <a:gd name="connsiteX15" fmla="*/ 2302482 w 8636594"/>
              <a:gd name="connsiteY15" fmla="*/ 6580040 h 6673902"/>
              <a:gd name="connsiteX16" fmla="*/ 2359737 w 8636594"/>
              <a:gd name="connsiteY16" fmla="*/ 6568233 h 6673902"/>
              <a:gd name="connsiteX17" fmla="*/ 2416341 w 8636594"/>
              <a:gd name="connsiteY17" fmla="*/ 6555999 h 6673902"/>
              <a:gd name="connsiteX18" fmla="*/ 2472299 w 8636594"/>
              <a:gd name="connsiteY18" fmla="*/ 6543344 h 6673902"/>
              <a:gd name="connsiteX19" fmla="*/ 2527618 w 8636594"/>
              <a:gd name="connsiteY19" fmla="*/ 6530269 h 6673902"/>
              <a:gd name="connsiteX20" fmla="*/ 2582304 w 8636594"/>
              <a:gd name="connsiteY20" fmla="*/ 6516778 h 6673902"/>
              <a:gd name="connsiteX21" fmla="*/ 2636364 w 8636594"/>
              <a:gd name="connsiteY21" fmla="*/ 6502876 h 6673902"/>
              <a:gd name="connsiteX22" fmla="*/ 2689804 w 8636594"/>
              <a:gd name="connsiteY22" fmla="*/ 6488565 h 6673902"/>
              <a:gd name="connsiteX23" fmla="*/ 2742629 w 8636594"/>
              <a:gd name="connsiteY23" fmla="*/ 6473849 h 6673902"/>
              <a:gd name="connsiteX24" fmla="*/ 2794848 w 8636594"/>
              <a:gd name="connsiteY24" fmla="*/ 6458731 h 6673902"/>
              <a:gd name="connsiteX25" fmla="*/ 2846466 w 8636594"/>
              <a:gd name="connsiteY25" fmla="*/ 6443216 h 6673902"/>
              <a:gd name="connsiteX26" fmla="*/ 2897488 w 8636594"/>
              <a:gd name="connsiteY26" fmla="*/ 6427305 h 6673902"/>
              <a:gd name="connsiteX27" fmla="*/ 2947923 w 8636594"/>
              <a:gd name="connsiteY27" fmla="*/ 6411004 h 6673902"/>
              <a:gd name="connsiteX28" fmla="*/ 2997775 w 8636594"/>
              <a:gd name="connsiteY28" fmla="*/ 6394316 h 6673902"/>
              <a:gd name="connsiteX29" fmla="*/ 3047052 w 8636594"/>
              <a:gd name="connsiteY29" fmla="*/ 6377243 h 6673902"/>
              <a:gd name="connsiteX30" fmla="*/ 3095759 w 8636594"/>
              <a:gd name="connsiteY30" fmla="*/ 6359791 h 6673902"/>
              <a:gd name="connsiteX31" fmla="*/ 3143903 w 8636594"/>
              <a:gd name="connsiteY31" fmla="*/ 6341961 h 6673902"/>
              <a:gd name="connsiteX32" fmla="*/ 3191491 w 8636594"/>
              <a:gd name="connsiteY32" fmla="*/ 6323757 h 6673902"/>
              <a:gd name="connsiteX33" fmla="*/ 3238528 w 8636594"/>
              <a:gd name="connsiteY33" fmla="*/ 6305184 h 6673902"/>
              <a:gd name="connsiteX34" fmla="*/ 3285021 w 8636594"/>
              <a:gd name="connsiteY34" fmla="*/ 6286245 h 6673902"/>
              <a:gd name="connsiteX35" fmla="*/ 3330977 w 8636594"/>
              <a:gd name="connsiteY35" fmla="*/ 6266942 h 6673902"/>
              <a:gd name="connsiteX36" fmla="*/ 3376401 w 8636594"/>
              <a:gd name="connsiteY36" fmla="*/ 6247281 h 6673902"/>
              <a:gd name="connsiteX37" fmla="*/ 3421300 w 8636594"/>
              <a:gd name="connsiteY37" fmla="*/ 6227263 h 6673902"/>
              <a:gd name="connsiteX38" fmla="*/ 3465680 w 8636594"/>
              <a:gd name="connsiteY38" fmla="*/ 6206893 h 6673902"/>
              <a:gd name="connsiteX39" fmla="*/ 3509548 w 8636594"/>
              <a:gd name="connsiteY39" fmla="*/ 6186174 h 6673902"/>
              <a:gd name="connsiteX40" fmla="*/ 3552910 w 8636594"/>
              <a:gd name="connsiteY40" fmla="*/ 6165110 h 6673902"/>
              <a:gd name="connsiteX41" fmla="*/ 3595773 w 8636594"/>
              <a:gd name="connsiteY41" fmla="*/ 6143704 h 6673902"/>
              <a:gd name="connsiteX42" fmla="*/ 3638142 w 8636594"/>
              <a:gd name="connsiteY42" fmla="*/ 6121960 h 6673902"/>
              <a:gd name="connsiteX43" fmla="*/ 3680024 w 8636594"/>
              <a:gd name="connsiteY43" fmla="*/ 6099881 h 6673902"/>
              <a:gd name="connsiteX44" fmla="*/ 3721426 w 8636594"/>
              <a:gd name="connsiteY44" fmla="*/ 6077471 h 6673902"/>
              <a:gd name="connsiteX45" fmla="*/ 3762353 w 8636594"/>
              <a:gd name="connsiteY45" fmla="*/ 6054733 h 6673902"/>
              <a:gd name="connsiteX46" fmla="*/ 3802812 w 8636594"/>
              <a:gd name="connsiteY46" fmla="*/ 6031671 h 6673902"/>
              <a:gd name="connsiteX47" fmla="*/ 3842810 w 8636594"/>
              <a:gd name="connsiteY47" fmla="*/ 6008288 h 6673902"/>
              <a:gd name="connsiteX48" fmla="*/ 3882352 w 8636594"/>
              <a:gd name="connsiteY48" fmla="*/ 5984588 h 6673902"/>
              <a:gd name="connsiteX49" fmla="*/ 3921445 w 8636594"/>
              <a:gd name="connsiteY49" fmla="*/ 5960574 h 6673902"/>
              <a:gd name="connsiteX50" fmla="*/ 3960096 w 8636594"/>
              <a:gd name="connsiteY50" fmla="*/ 5936250 h 6673902"/>
              <a:gd name="connsiteX51" fmla="*/ 3998311 w 8636594"/>
              <a:gd name="connsiteY51" fmla="*/ 5911619 h 6673902"/>
              <a:gd name="connsiteX52" fmla="*/ 4036095 w 8636594"/>
              <a:gd name="connsiteY52" fmla="*/ 5886685 h 6673902"/>
              <a:gd name="connsiteX53" fmla="*/ 4073456 w 8636594"/>
              <a:gd name="connsiteY53" fmla="*/ 5861452 h 6673902"/>
              <a:gd name="connsiteX54" fmla="*/ 4110400 w 8636594"/>
              <a:gd name="connsiteY54" fmla="*/ 5835922 h 6673902"/>
              <a:gd name="connsiteX55" fmla="*/ 4146933 w 8636594"/>
              <a:gd name="connsiteY55" fmla="*/ 5810100 h 6673902"/>
              <a:gd name="connsiteX56" fmla="*/ 4183061 w 8636594"/>
              <a:gd name="connsiteY56" fmla="*/ 5783988 h 6673902"/>
              <a:gd name="connsiteX57" fmla="*/ 4218791 w 8636594"/>
              <a:gd name="connsiteY57" fmla="*/ 5757591 h 6673902"/>
              <a:gd name="connsiteX58" fmla="*/ 4254129 w 8636594"/>
              <a:gd name="connsiteY58" fmla="*/ 5730912 h 6673902"/>
              <a:gd name="connsiteX59" fmla="*/ 4289081 w 8636594"/>
              <a:gd name="connsiteY59" fmla="*/ 5703955 h 6673902"/>
              <a:gd name="connsiteX60" fmla="*/ 4323654 w 8636594"/>
              <a:gd name="connsiteY60" fmla="*/ 5676722 h 6673902"/>
              <a:gd name="connsiteX61" fmla="*/ 4357854 w 8636594"/>
              <a:gd name="connsiteY61" fmla="*/ 5649218 h 6673902"/>
              <a:gd name="connsiteX62" fmla="*/ 4391688 w 8636594"/>
              <a:gd name="connsiteY62" fmla="*/ 5621446 h 6673902"/>
              <a:gd name="connsiteX63" fmla="*/ 4425162 w 8636594"/>
              <a:gd name="connsiteY63" fmla="*/ 5593409 h 6673902"/>
              <a:gd name="connsiteX64" fmla="*/ 4458281 w 8636594"/>
              <a:gd name="connsiteY64" fmla="*/ 5565111 h 6673902"/>
              <a:gd name="connsiteX65" fmla="*/ 4491053 w 8636594"/>
              <a:gd name="connsiteY65" fmla="*/ 5536556 h 6673902"/>
              <a:gd name="connsiteX66" fmla="*/ 4523484 w 8636594"/>
              <a:gd name="connsiteY66" fmla="*/ 5507747 h 6673902"/>
              <a:gd name="connsiteX67" fmla="*/ 4555580 w 8636594"/>
              <a:gd name="connsiteY67" fmla="*/ 5478687 h 6673902"/>
              <a:gd name="connsiteX68" fmla="*/ 4587347 w 8636594"/>
              <a:gd name="connsiteY68" fmla="*/ 5449380 h 6673902"/>
              <a:gd name="connsiteX69" fmla="*/ 4618793 w 8636594"/>
              <a:gd name="connsiteY69" fmla="*/ 5419830 h 6673902"/>
              <a:gd name="connsiteX70" fmla="*/ 4649922 w 8636594"/>
              <a:gd name="connsiteY70" fmla="*/ 5390040 h 6673902"/>
              <a:gd name="connsiteX71" fmla="*/ 4680742 w 8636594"/>
              <a:gd name="connsiteY71" fmla="*/ 5360014 h 6673902"/>
              <a:gd name="connsiteX72" fmla="*/ 4711259 w 8636594"/>
              <a:gd name="connsiteY72" fmla="*/ 5329755 h 6673902"/>
              <a:gd name="connsiteX73" fmla="*/ 4741478 w 8636594"/>
              <a:gd name="connsiteY73" fmla="*/ 5299266 h 6673902"/>
              <a:gd name="connsiteX74" fmla="*/ 4771408 w 8636594"/>
              <a:gd name="connsiteY74" fmla="*/ 5268551 h 6673902"/>
              <a:gd name="connsiteX75" fmla="*/ 4801053 w 8636594"/>
              <a:gd name="connsiteY75" fmla="*/ 5237614 h 6673902"/>
              <a:gd name="connsiteX76" fmla="*/ 4830420 w 8636594"/>
              <a:gd name="connsiteY76" fmla="*/ 5206458 h 6673902"/>
              <a:gd name="connsiteX77" fmla="*/ 4859516 w 8636594"/>
              <a:gd name="connsiteY77" fmla="*/ 5175087 h 6673902"/>
              <a:gd name="connsiteX78" fmla="*/ 4888347 w 8636594"/>
              <a:gd name="connsiteY78" fmla="*/ 5143504 h 6673902"/>
              <a:gd name="connsiteX79" fmla="*/ 4916919 w 8636594"/>
              <a:gd name="connsiteY79" fmla="*/ 5111713 h 6673902"/>
              <a:gd name="connsiteX80" fmla="*/ 4945238 w 8636594"/>
              <a:gd name="connsiteY80" fmla="*/ 5079717 h 6673902"/>
              <a:gd name="connsiteX81" fmla="*/ 4973311 w 8636594"/>
              <a:gd name="connsiteY81" fmla="*/ 5047519 h 6673902"/>
              <a:gd name="connsiteX82" fmla="*/ 5001145 w 8636594"/>
              <a:gd name="connsiteY82" fmla="*/ 5015124 h 6673902"/>
              <a:gd name="connsiteX83" fmla="*/ 5028745 w 8636594"/>
              <a:gd name="connsiteY83" fmla="*/ 4982535 h 6673902"/>
              <a:gd name="connsiteX84" fmla="*/ 5056117 w 8636594"/>
              <a:gd name="connsiteY84" fmla="*/ 4949755 h 6673902"/>
              <a:gd name="connsiteX85" fmla="*/ 5083269 w 8636594"/>
              <a:gd name="connsiteY85" fmla="*/ 4916787 h 6673902"/>
              <a:gd name="connsiteX86" fmla="*/ 5110207 w 8636594"/>
              <a:gd name="connsiteY86" fmla="*/ 4883636 h 6673902"/>
              <a:gd name="connsiteX87" fmla="*/ 5136937 w 8636594"/>
              <a:gd name="connsiteY87" fmla="*/ 4850305 h 6673902"/>
              <a:gd name="connsiteX88" fmla="*/ 5163464 w 8636594"/>
              <a:gd name="connsiteY88" fmla="*/ 4816797 h 6673902"/>
              <a:gd name="connsiteX89" fmla="*/ 5215940 w 8636594"/>
              <a:gd name="connsiteY89" fmla="*/ 4749265 h 6673902"/>
              <a:gd name="connsiteX90" fmla="*/ 5267684 w 8636594"/>
              <a:gd name="connsiteY90" fmla="*/ 4681068 h 6673902"/>
              <a:gd name="connsiteX91" fmla="*/ 5318748 w 8636594"/>
              <a:gd name="connsiteY91" fmla="*/ 4612234 h 6673902"/>
              <a:gd name="connsiteX92" fmla="*/ 5369182 w 8636594"/>
              <a:gd name="connsiteY92" fmla="*/ 4542793 h 6673902"/>
              <a:gd name="connsiteX93" fmla="*/ 5419038 w 8636594"/>
              <a:gd name="connsiteY93" fmla="*/ 4472771 h 6673902"/>
              <a:gd name="connsiteX94" fmla="*/ 5468365 w 8636594"/>
              <a:gd name="connsiteY94" fmla="*/ 4402196 h 6673902"/>
              <a:gd name="connsiteX95" fmla="*/ 5517215 w 8636594"/>
              <a:gd name="connsiteY95" fmla="*/ 4331098 h 6673902"/>
              <a:gd name="connsiteX96" fmla="*/ 5565637 w 8636594"/>
              <a:gd name="connsiteY96" fmla="*/ 4259503 h 6673902"/>
              <a:gd name="connsiteX97" fmla="*/ 5613684 w 8636594"/>
              <a:gd name="connsiteY97" fmla="*/ 4187441 h 6673902"/>
              <a:gd name="connsiteX98" fmla="*/ 5685160 w 8636594"/>
              <a:gd name="connsiteY98" fmla="*/ 4078531 h 6673902"/>
              <a:gd name="connsiteX99" fmla="*/ 5756074 w 8636594"/>
              <a:gd name="connsiteY99" fmla="*/ 3968727 h 6673902"/>
              <a:gd name="connsiteX100" fmla="*/ 5873483 w 8636594"/>
              <a:gd name="connsiteY100" fmla="*/ 3783989 h 6673902"/>
              <a:gd name="connsiteX101" fmla="*/ 6203209 w 8636594"/>
              <a:gd name="connsiteY101" fmla="*/ 3258640 h 6673902"/>
              <a:gd name="connsiteX102" fmla="*/ 6299430 w 8636594"/>
              <a:gd name="connsiteY102" fmla="*/ 3107321 h 6673902"/>
              <a:gd name="connsiteX103" fmla="*/ 6372650 w 8636594"/>
              <a:gd name="connsiteY103" fmla="*/ 2993735 h 6673902"/>
              <a:gd name="connsiteX104" fmla="*/ 6453197 w 8636594"/>
              <a:gd name="connsiteY104" fmla="*/ 2869788 h 6673902"/>
              <a:gd name="connsiteX105" fmla="*/ 6564167 w 8636594"/>
              <a:gd name="connsiteY105" fmla="*/ 2696807 h 6673902"/>
              <a:gd name="connsiteX106" fmla="*/ 6976233 w 8636594"/>
              <a:gd name="connsiteY106" fmla="*/ 2045274 h 6673902"/>
              <a:gd name="connsiteX107" fmla="*/ 7086755 w 8636594"/>
              <a:gd name="connsiteY107" fmla="*/ 1872743 h 6673902"/>
              <a:gd name="connsiteX108" fmla="*/ 7170279 w 8636594"/>
              <a:gd name="connsiteY108" fmla="*/ 1744202 h 6673902"/>
              <a:gd name="connsiteX109" fmla="*/ 7226351 w 8636594"/>
              <a:gd name="connsiteY109" fmla="*/ 1659017 h 6673902"/>
              <a:gd name="connsiteX110" fmla="*/ 7282789 w 8636594"/>
              <a:gd name="connsiteY110" fmla="*/ 1574303 h 6673902"/>
              <a:gd name="connsiteX111" fmla="*/ 7339643 w 8636594"/>
              <a:gd name="connsiteY111" fmla="*/ 1490113 h 6673902"/>
              <a:gd name="connsiteX112" fmla="*/ 7396957 w 8636594"/>
              <a:gd name="connsiteY112" fmla="*/ 1406503 h 6673902"/>
              <a:gd name="connsiteX113" fmla="*/ 7454781 w 8636594"/>
              <a:gd name="connsiteY113" fmla="*/ 1323526 h 6673902"/>
              <a:gd name="connsiteX114" fmla="*/ 7513161 w 8636594"/>
              <a:gd name="connsiteY114" fmla="*/ 1241237 h 6673902"/>
              <a:gd name="connsiteX115" fmla="*/ 7572144 w 8636594"/>
              <a:gd name="connsiteY115" fmla="*/ 1159689 h 6673902"/>
              <a:gd name="connsiteX116" fmla="*/ 7601877 w 8636594"/>
              <a:gd name="connsiteY116" fmla="*/ 1119210 h 6673902"/>
              <a:gd name="connsiteX117" fmla="*/ 7631779 w 8636594"/>
              <a:gd name="connsiteY117" fmla="*/ 1078937 h 6673902"/>
              <a:gd name="connsiteX118" fmla="*/ 7661855 w 8636594"/>
              <a:gd name="connsiteY118" fmla="*/ 1038876 h 6673902"/>
              <a:gd name="connsiteX119" fmla="*/ 7692111 w 8636594"/>
              <a:gd name="connsiteY119" fmla="*/ 999035 h 6673902"/>
              <a:gd name="connsiteX120" fmla="*/ 7722554 w 8636594"/>
              <a:gd name="connsiteY120" fmla="*/ 959419 h 6673902"/>
              <a:gd name="connsiteX121" fmla="*/ 7753190 w 8636594"/>
              <a:gd name="connsiteY121" fmla="*/ 920037 h 6673902"/>
              <a:gd name="connsiteX122" fmla="*/ 7784023 w 8636594"/>
              <a:gd name="connsiteY122" fmla="*/ 880894 h 6673902"/>
              <a:gd name="connsiteX123" fmla="*/ 7815061 w 8636594"/>
              <a:gd name="connsiteY123" fmla="*/ 841997 h 6673902"/>
              <a:gd name="connsiteX124" fmla="*/ 7846308 w 8636594"/>
              <a:gd name="connsiteY124" fmla="*/ 803354 h 6673902"/>
              <a:gd name="connsiteX125" fmla="*/ 7877772 w 8636594"/>
              <a:gd name="connsiteY125" fmla="*/ 764970 h 6673902"/>
              <a:gd name="connsiteX126" fmla="*/ 7909458 w 8636594"/>
              <a:gd name="connsiteY126" fmla="*/ 726853 h 6673902"/>
              <a:gd name="connsiteX127" fmla="*/ 7941371 w 8636594"/>
              <a:gd name="connsiteY127" fmla="*/ 689010 h 6673902"/>
              <a:gd name="connsiteX128" fmla="*/ 7973518 w 8636594"/>
              <a:gd name="connsiteY128" fmla="*/ 651447 h 6673902"/>
              <a:gd name="connsiteX129" fmla="*/ 8005905 w 8636594"/>
              <a:gd name="connsiteY129" fmla="*/ 614171 h 6673902"/>
              <a:gd name="connsiteX130" fmla="*/ 8038538 w 8636594"/>
              <a:gd name="connsiteY130" fmla="*/ 577189 h 6673902"/>
              <a:gd name="connsiteX131" fmla="*/ 8071421 w 8636594"/>
              <a:gd name="connsiteY131" fmla="*/ 540507 h 6673902"/>
              <a:gd name="connsiteX132" fmla="*/ 8104563 w 8636594"/>
              <a:gd name="connsiteY132" fmla="*/ 504132 h 6673902"/>
              <a:gd name="connsiteX133" fmla="*/ 8137967 w 8636594"/>
              <a:gd name="connsiteY133" fmla="*/ 468072 h 6673902"/>
              <a:gd name="connsiteX134" fmla="*/ 8171641 w 8636594"/>
              <a:gd name="connsiteY134" fmla="*/ 432332 h 6673902"/>
              <a:gd name="connsiteX135" fmla="*/ 8205590 w 8636594"/>
              <a:gd name="connsiteY135" fmla="*/ 396920 h 6673902"/>
              <a:gd name="connsiteX136" fmla="*/ 8239820 w 8636594"/>
              <a:gd name="connsiteY136" fmla="*/ 361843 h 6673902"/>
              <a:gd name="connsiteX137" fmla="*/ 8274337 w 8636594"/>
              <a:gd name="connsiteY137" fmla="*/ 327107 h 6673902"/>
              <a:gd name="connsiteX138" fmla="*/ 8309147 w 8636594"/>
              <a:gd name="connsiteY138" fmla="*/ 292718 h 6673902"/>
              <a:gd name="connsiteX139" fmla="*/ 8344256 w 8636594"/>
              <a:gd name="connsiteY139" fmla="*/ 258685 h 6673902"/>
              <a:gd name="connsiteX140" fmla="*/ 8379669 w 8636594"/>
              <a:gd name="connsiteY140" fmla="*/ 225013 h 6673902"/>
              <a:gd name="connsiteX141" fmla="*/ 8415394 w 8636594"/>
              <a:gd name="connsiteY141" fmla="*/ 191709 h 6673902"/>
              <a:gd name="connsiteX142" fmla="*/ 8451434 w 8636594"/>
              <a:gd name="connsiteY142" fmla="*/ 158780 h 6673902"/>
              <a:gd name="connsiteX143" fmla="*/ 8487798 w 8636594"/>
              <a:gd name="connsiteY143" fmla="*/ 126233 h 6673902"/>
              <a:gd name="connsiteX144" fmla="*/ 8524489 w 8636594"/>
              <a:gd name="connsiteY144" fmla="*/ 94075 h 6673902"/>
              <a:gd name="connsiteX145" fmla="*/ 8561515 w 8636594"/>
              <a:gd name="connsiteY145" fmla="*/ 62312 h 6673902"/>
              <a:gd name="connsiteX146" fmla="*/ 8598881 w 8636594"/>
              <a:gd name="connsiteY146" fmla="*/ 30951 h 6673902"/>
              <a:gd name="connsiteX147" fmla="*/ 8636594 w 8636594"/>
              <a:gd name="connsiteY147" fmla="*/ 0 h 6673902"/>
              <a:gd name="connsiteX0" fmla="*/ 8636594 w 8636594"/>
              <a:gd name="connsiteY0" fmla="*/ 0 h 6666549"/>
              <a:gd name="connsiteX1" fmla="*/ 5293 w 8636594"/>
              <a:gd name="connsiteY1" fmla="*/ 0 h 6666549"/>
              <a:gd name="connsiteX2" fmla="*/ 0 w 8636594"/>
              <a:gd name="connsiteY2" fmla="*/ 5587843 h 6666549"/>
              <a:gd name="connsiteX3" fmla="*/ 1594033 w 8636594"/>
              <a:gd name="connsiteY3" fmla="*/ 5600057 h 6666549"/>
              <a:gd name="connsiteX4" fmla="*/ 1686068 w 8636594"/>
              <a:gd name="connsiteY4" fmla="*/ 5599745 h 6666549"/>
              <a:gd name="connsiteX5" fmla="*/ 1883237 w 8636594"/>
              <a:gd name="connsiteY5" fmla="*/ 5855484 h 6666549"/>
              <a:gd name="connsiteX6" fmla="*/ 1756810 w 8636594"/>
              <a:gd name="connsiteY6" fmla="*/ 6666549 h 6666549"/>
              <a:gd name="connsiteX7" fmla="*/ 1820216 w 8636594"/>
              <a:gd name="connsiteY7" fmla="*/ 6658735 h 6666549"/>
              <a:gd name="connsiteX8" fmla="*/ 1882914 w 8636594"/>
              <a:gd name="connsiteY8" fmla="*/ 6650463 h 6666549"/>
              <a:gd name="connsiteX9" fmla="*/ 1944909 w 8636594"/>
              <a:gd name="connsiteY9" fmla="*/ 6641737 h 6666549"/>
              <a:gd name="connsiteX10" fmla="*/ 2006208 w 8636594"/>
              <a:gd name="connsiteY10" fmla="*/ 6632561 h 6666549"/>
              <a:gd name="connsiteX11" fmla="*/ 2066817 w 8636594"/>
              <a:gd name="connsiteY11" fmla="*/ 6622937 h 6666549"/>
              <a:gd name="connsiteX12" fmla="*/ 2126742 w 8636594"/>
              <a:gd name="connsiteY12" fmla="*/ 6612869 h 6666549"/>
              <a:gd name="connsiteX13" fmla="*/ 2185991 w 8636594"/>
              <a:gd name="connsiteY13" fmla="*/ 6602362 h 6666549"/>
              <a:gd name="connsiteX14" fmla="*/ 2244569 w 8636594"/>
              <a:gd name="connsiteY14" fmla="*/ 6591417 h 6666549"/>
              <a:gd name="connsiteX15" fmla="*/ 2302482 w 8636594"/>
              <a:gd name="connsiteY15" fmla="*/ 6580040 h 6666549"/>
              <a:gd name="connsiteX16" fmla="*/ 2359737 w 8636594"/>
              <a:gd name="connsiteY16" fmla="*/ 6568233 h 6666549"/>
              <a:gd name="connsiteX17" fmla="*/ 2416341 w 8636594"/>
              <a:gd name="connsiteY17" fmla="*/ 6555999 h 6666549"/>
              <a:gd name="connsiteX18" fmla="*/ 2472299 w 8636594"/>
              <a:gd name="connsiteY18" fmla="*/ 6543344 h 6666549"/>
              <a:gd name="connsiteX19" fmla="*/ 2527618 w 8636594"/>
              <a:gd name="connsiteY19" fmla="*/ 6530269 h 6666549"/>
              <a:gd name="connsiteX20" fmla="*/ 2582304 w 8636594"/>
              <a:gd name="connsiteY20" fmla="*/ 6516778 h 6666549"/>
              <a:gd name="connsiteX21" fmla="*/ 2636364 w 8636594"/>
              <a:gd name="connsiteY21" fmla="*/ 6502876 h 6666549"/>
              <a:gd name="connsiteX22" fmla="*/ 2689804 w 8636594"/>
              <a:gd name="connsiteY22" fmla="*/ 6488565 h 6666549"/>
              <a:gd name="connsiteX23" fmla="*/ 2742629 w 8636594"/>
              <a:gd name="connsiteY23" fmla="*/ 6473849 h 6666549"/>
              <a:gd name="connsiteX24" fmla="*/ 2794848 w 8636594"/>
              <a:gd name="connsiteY24" fmla="*/ 6458731 h 6666549"/>
              <a:gd name="connsiteX25" fmla="*/ 2846466 w 8636594"/>
              <a:gd name="connsiteY25" fmla="*/ 6443216 h 6666549"/>
              <a:gd name="connsiteX26" fmla="*/ 2897488 w 8636594"/>
              <a:gd name="connsiteY26" fmla="*/ 6427305 h 6666549"/>
              <a:gd name="connsiteX27" fmla="*/ 2947923 w 8636594"/>
              <a:gd name="connsiteY27" fmla="*/ 6411004 h 6666549"/>
              <a:gd name="connsiteX28" fmla="*/ 2997775 w 8636594"/>
              <a:gd name="connsiteY28" fmla="*/ 6394316 h 6666549"/>
              <a:gd name="connsiteX29" fmla="*/ 3047052 w 8636594"/>
              <a:gd name="connsiteY29" fmla="*/ 6377243 h 6666549"/>
              <a:gd name="connsiteX30" fmla="*/ 3095759 w 8636594"/>
              <a:gd name="connsiteY30" fmla="*/ 6359791 h 6666549"/>
              <a:gd name="connsiteX31" fmla="*/ 3143903 w 8636594"/>
              <a:gd name="connsiteY31" fmla="*/ 6341961 h 6666549"/>
              <a:gd name="connsiteX32" fmla="*/ 3191491 w 8636594"/>
              <a:gd name="connsiteY32" fmla="*/ 6323757 h 6666549"/>
              <a:gd name="connsiteX33" fmla="*/ 3238528 w 8636594"/>
              <a:gd name="connsiteY33" fmla="*/ 6305184 h 6666549"/>
              <a:gd name="connsiteX34" fmla="*/ 3285021 w 8636594"/>
              <a:gd name="connsiteY34" fmla="*/ 6286245 h 6666549"/>
              <a:gd name="connsiteX35" fmla="*/ 3330977 w 8636594"/>
              <a:gd name="connsiteY35" fmla="*/ 6266942 h 6666549"/>
              <a:gd name="connsiteX36" fmla="*/ 3376401 w 8636594"/>
              <a:gd name="connsiteY36" fmla="*/ 6247281 h 6666549"/>
              <a:gd name="connsiteX37" fmla="*/ 3421300 w 8636594"/>
              <a:gd name="connsiteY37" fmla="*/ 6227263 h 6666549"/>
              <a:gd name="connsiteX38" fmla="*/ 3465680 w 8636594"/>
              <a:gd name="connsiteY38" fmla="*/ 6206893 h 6666549"/>
              <a:gd name="connsiteX39" fmla="*/ 3509548 w 8636594"/>
              <a:gd name="connsiteY39" fmla="*/ 6186174 h 6666549"/>
              <a:gd name="connsiteX40" fmla="*/ 3552910 w 8636594"/>
              <a:gd name="connsiteY40" fmla="*/ 6165110 h 6666549"/>
              <a:gd name="connsiteX41" fmla="*/ 3595773 w 8636594"/>
              <a:gd name="connsiteY41" fmla="*/ 6143704 h 6666549"/>
              <a:gd name="connsiteX42" fmla="*/ 3638142 w 8636594"/>
              <a:gd name="connsiteY42" fmla="*/ 6121960 h 6666549"/>
              <a:gd name="connsiteX43" fmla="*/ 3680024 w 8636594"/>
              <a:gd name="connsiteY43" fmla="*/ 6099881 h 6666549"/>
              <a:gd name="connsiteX44" fmla="*/ 3721426 w 8636594"/>
              <a:gd name="connsiteY44" fmla="*/ 6077471 h 6666549"/>
              <a:gd name="connsiteX45" fmla="*/ 3762353 w 8636594"/>
              <a:gd name="connsiteY45" fmla="*/ 6054733 h 6666549"/>
              <a:gd name="connsiteX46" fmla="*/ 3802812 w 8636594"/>
              <a:gd name="connsiteY46" fmla="*/ 6031671 h 6666549"/>
              <a:gd name="connsiteX47" fmla="*/ 3842810 w 8636594"/>
              <a:gd name="connsiteY47" fmla="*/ 6008288 h 6666549"/>
              <a:gd name="connsiteX48" fmla="*/ 3882352 w 8636594"/>
              <a:gd name="connsiteY48" fmla="*/ 5984588 h 6666549"/>
              <a:gd name="connsiteX49" fmla="*/ 3921445 w 8636594"/>
              <a:gd name="connsiteY49" fmla="*/ 5960574 h 6666549"/>
              <a:gd name="connsiteX50" fmla="*/ 3960096 w 8636594"/>
              <a:gd name="connsiteY50" fmla="*/ 5936250 h 6666549"/>
              <a:gd name="connsiteX51" fmla="*/ 3998311 w 8636594"/>
              <a:gd name="connsiteY51" fmla="*/ 5911619 h 6666549"/>
              <a:gd name="connsiteX52" fmla="*/ 4036095 w 8636594"/>
              <a:gd name="connsiteY52" fmla="*/ 5886685 h 6666549"/>
              <a:gd name="connsiteX53" fmla="*/ 4073456 w 8636594"/>
              <a:gd name="connsiteY53" fmla="*/ 5861452 h 6666549"/>
              <a:gd name="connsiteX54" fmla="*/ 4110400 w 8636594"/>
              <a:gd name="connsiteY54" fmla="*/ 5835922 h 6666549"/>
              <a:gd name="connsiteX55" fmla="*/ 4146933 w 8636594"/>
              <a:gd name="connsiteY55" fmla="*/ 5810100 h 6666549"/>
              <a:gd name="connsiteX56" fmla="*/ 4183061 w 8636594"/>
              <a:gd name="connsiteY56" fmla="*/ 5783988 h 6666549"/>
              <a:gd name="connsiteX57" fmla="*/ 4218791 w 8636594"/>
              <a:gd name="connsiteY57" fmla="*/ 5757591 h 6666549"/>
              <a:gd name="connsiteX58" fmla="*/ 4254129 w 8636594"/>
              <a:gd name="connsiteY58" fmla="*/ 5730912 h 6666549"/>
              <a:gd name="connsiteX59" fmla="*/ 4289081 w 8636594"/>
              <a:gd name="connsiteY59" fmla="*/ 5703955 h 6666549"/>
              <a:gd name="connsiteX60" fmla="*/ 4323654 w 8636594"/>
              <a:gd name="connsiteY60" fmla="*/ 5676722 h 6666549"/>
              <a:gd name="connsiteX61" fmla="*/ 4357854 w 8636594"/>
              <a:gd name="connsiteY61" fmla="*/ 5649218 h 6666549"/>
              <a:gd name="connsiteX62" fmla="*/ 4391688 w 8636594"/>
              <a:gd name="connsiteY62" fmla="*/ 5621446 h 6666549"/>
              <a:gd name="connsiteX63" fmla="*/ 4425162 w 8636594"/>
              <a:gd name="connsiteY63" fmla="*/ 5593409 h 6666549"/>
              <a:gd name="connsiteX64" fmla="*/ 4458281 w 8636594"/>
              <a:gd name="connsiteY64" fmla="*/ 5565111 h 6666549"/>
              <a:gd name="connsiteX65" fmla="*/ 4491053 w 8636594"/>
              <a:gd name="connsiteY65" fmla="*/ 5536556 h 6666549"/>
              <a:gd name="connsiteX66" fmla="*/ 4523484 w 8636594"/>
              <a:gd name="connsiteY66" fmla="*/ 5507747 h 6666549"/>
              <a:gd name="connsiteX67" fmla="*/ 4555580 w 8636594"/>
              <a:gd name="connsiteY67" fmla="*/ 5478687 h 6666549"/>
              <a:gd name="connsiteX68" fmla="*/ 4587347 w 8636594"/>
              <a:gd name="connsiteY68" fmla="*/ 5449380 h 6666549"/>
              <a:gd name="connsiteX69" fmla="*/ 4618793 w 8636594"/>
              <a:gd name="connsiteY69" fmla="*/ 5419830 h 6666549"/>
              <a:gd name="connsiteX70" fmla="*/ 4649922 w 8636594"/>
              <a:gd name="connsiteY70" fmla="*/ 5390040 h 6666549"/>
              <a:gd name="connsiteX71" fmla="*/ 4680742 w 8636594"/>
              <a:gd name="connsiteY71" fmla="*/ 5360014 h 6666549"/>
              <a:gd name="connsiteX72" fmla="*/ 4711259 w 8636594"/>
              <a:gd name="connsiteY72" fmla="*/ 5329755 h 6666549"/>
              <a:gd name="connsiteX73" fmla="*/ 4741478 w 8636594"/>
              <a:gd name="connsiteY73" fmla="*/ 5299266 h 6666549"/>
              <a:gd name="connsiteX74" fmla="*/ 4771408 w 8636594"/>
              <a:gd name="connsiteY74" fmla="*/ 5268551 h 6666549"/>
              <a:gd name="connsiteX75" fmla="*/ 4801053 w 8636594"/>
              <a:gd name="connsiteY75" fmla="*/ 5237614 h 6666549"/>
              <a:gd name="connsiteX76" fmla="*/ 4830420 w 8636594"/>
              <a:gd name="connsiteY76" fmla="*/ 5206458 h 6666549"/>
              <a:gd name="connsiteX77" fmla="*/ 4859516 w 8636594"/>
              <a:gd name="connsiteY77" fmla="*/ 5175087 h 6666549"/>
              <a:gd name="connsiteX78" fmla="*/ 4888347 w 8636594"/>
              <a:gd name="connsiteY78" fmla="*/ 5143504 h 6666549"/>
              <a:gd name="connsiteX79" fmla="*/ 4916919 w 8636594"/>
              <a:gd name="connsiteY79" fmla="*/ 5111713 h 6666549"/>
              <a:gd name="connsiteX80" fmla="*/ 4945238 w 8636594"/>
              <a:gd name="connsiteY80" fmla="*/ 5079717 h 6666549"/>
              <a:gd name="connsiteX81" fmla="*/ 4973311 w 8636594"/>
              <a:gd name="connsiteY81" fmla="*/ 5047519 h 6666549"/>
              <a:gd name="connsiteX82" fmla="*/ 5001145 w 8636594"/>
              <a:gd name="connsiteY82" fmla="*/ 5015124 h 6666549"/>
              <a:gd name="connsiteX83" fmla="*/ 5028745 w 8636594"/>
              <a:gd name="connsiteY83" fmla="*/ 4982535 h 6666549"/>
              <a:gd name="connsiteX84" fmla="*/ 5056117 w 8636594"/>
              <a:gd name="connsiteY84" fmla="*/ 4949755 h 6666549"/>
              <a:gd name="connsiteX85" fmla="*/ 5083269 w 8636594"/>
              <a:gd name="connsiteY85" fmla="*/ 4916787 h 6666549"/>
              <a:gd name="connsiteX86" fmla="*/ 5110207 w 8636594"/>
              <a:gd name="connsiteY86" fmla="*/ 4883636 h 6666549"/>
              <a:gd name="connsiteX87" fmla="*/ 5136937 w 8636594"/>
              <a:gd name="connsiteY87" fmla="*/ 4850305 h 6666549"/>
              <a:gd name="connsiteX88" fmla="*/ 5163464 w 8636594"/>
              <a:gd name="connsiteY88" fmla="*/ 4816797 h 6666549"/>
              <a:gd name="connsiteX89" fmla="*/ 5215940 w 8636594"/>
              <a:gd name="connsiteY89" fmla="*/ 4749265 h 6666549"/>
              <a:gd name="connsiteX90" fmla="*/ 5267684 w 8636594"/>
              <a:gd name="connsiteY90" fmla="*/ 4681068 h 6666549"/>
              <a:gd name="connsiteX91" fmla="*/ 5318748 w 8636594"/>
              <a:gd name="connsiteY91" fmla="*/ 4612234 h 6666549"/>
              <a:gd name="connsiteX92" fmla="*/ 5369182 w 8636594"/>
              <a:gd name="connsiteY92" fmla="*/ 4542793 h 6666549"/>
              <a:gd name="connsiteX93" fmla="*/ 5419038 w 8636594"/>
              <a:gd name="connsiteY93" fmla="*/ 4472771 h 6666549"/>
              <a:gd name="connsiteX94" fmla="*/ 5468365 w 8636594"/>
              <a:gd name="connsiteY94" fmla="*/ 4402196 h 6666549"/>
              <a:gd name="connsiteX95" fmla="*/ 5517215 w 8636594"/>
              <a:gd name="connsiteY95" fmla="*/ 4331098 h 6666549"/>
              <a:gd name="connsiteX96" fmla="*/ 5565637 w 8636594"/>
              <a:gd name="connsiteY96" fmla="*/ 4259503 h 6666549"/>
              <a:gd name="connsiteX97" fmla="*/ 5613684 w 8636594"/>
              <a:gd name="connsiteY97" fmla="*/ 4187441 h 6666549"/>
              <a:gd name="connsiteX98" fmla="*/ 5685160 w 8636594"/>
              <a:gd name="connsiteY98" fmla="*/ 4078531 h 6666549"/>
              <a:gd name="connsiteX99" fmla="*/ 5756074 w 8636594"/>
              <a:gd name="connsiteY99" fmla="*/ 3968727 h 6666549"/>
              <a:gd name="connsiteX100" fmla="*/ 5873483 w 8636594"/>
              <a:gd name="connsiteY100" fmla="*/ 3783989 h 6666549"/>
              <a:gd name="connsiteX101" fmla="*/ 6203209 w 8636594"/>
              <a:gd name="connsiteY101" fmla="*/ 3258640 h 6666549"/>
              <a:gd name="connsiteX102" fmla="*/ 6299430 w 8636594"/>
              <a:gd name="connsiteY102" fmla="*/ 3107321 h 6666549"/>
              <a:gd name="connsiteX103" fmla="*/ 6372650 w 8636594"/>
              <a:gd name="connsiteY103" fmla="*/ 2993735 h 6666549"/>
              <a:gd name="connsiteX104" fmla="*/ 6453197 w 8636594"/>
              <a:gd name="connsiteY104" fmla="*/ 2869788 h 6666549"/>
              <a:gd name="connsiteX105" fmla="*/ 6564167 w 8636594"/>
              <a:gd name="connsiteY105" fmla="*/ 2696807 h 6666549"/>
              <a:gd name="connsiteX106" fmla="*/ 6976233 w 8636594"/>
              <a:gd name="connsiteY106" fmla="*/ 2045274 h 6666549"/>
              <a:gd name="connsiteX107" fmla="*/ 7086755 w 8636594"/>
              <a:gd name="connsiteY107" fmla="*/ 1872743 h 6666549"/>
              <a:gd name="connsiteX108" fmla="*/ 7170279 w 8636594"/>
              <a:gd name="connsiteY108" fmla="*/ 1744202 h 6666549"/>
              <a:gd name="connsiteX109" fmla="*/ 7226351 w 8636594"/>
              <a:gd name="connsiteY109" fmla="*/ 1659017 h 6666549"/>
              <a:gd name="connsiteX110" fmla="*/ 7282789 w 8636594"/>
              <a:gd name="connsiteY110" fmla="*/ 1574303 h 6666549"/>
              <a:gd name="connsiteX111" fmla="*/ 7339643 w 8636594"/>
              <a:gd name="connsiteY111" fmla="*/ 1490113 h 6666549"/>
              <a:gd name="connsiteX112" fmla="*/ 7396957 w 8636594"/>
              <a:gd name="connsiteY112" fmla="*/ 1406503 h 6666549"/>
              <a:gd name="connsiteX113" fmla="*/ 7454781 w 8636594"/>
              <a:gd name="connsiteY113" fmla="*/ 1323526 h 6666549"/>
              <a:gd name="connsiteX114" fmla="*/ 7513161 w 8636594"/>
              <a:gd name="connsiteY114" fmla="*/ 1241237 h 6666549"/>
              <a:gd name="connsiteX115" fmla="*/ 7572144 w 8636594"/>
              <a:gd name="connsiteY115" fmla="*/ 1159689 h 6666549"/>
              <a:gd name="connsiteX116" fmla="*/ 7601877 w 8636594"/>
              <a:gd name="connsiteY116" fmla="*/ 1119210 h 6666549"/>
              <a:gd name="connsiteX117" fmla="*/ 7631779 w 8636594"/>
              <a:gd name="connsiteY117" fmla="*/ 1078937 h 6666549"/>
              <a:gd name="connsiteX118" fmla="*/ 7661855 w 8636594"/>
              <a:gd name="connsiteY118" fmla="*/ 1038876 h 6666549"/>
              <a:gd name="connsiteX119" fmla="*/ 7692111 w 8636594"/>
              <a:gd name="connsiteY119" fmla="*/ 999035 h 6666549"/>
              <a:gd name="connsiteX120" fmla="*/ 7722554 w 8636594"/>
              <a:gd name="connsiteY120" fmla="*/ 959419 h 6666549"/>
              <a:gd name="connsiteX121" fmla="*/ 7753190 w 8636594"/>
              <a:gd name="connsiteY121" fmla="*/ 920037 h 6666549"/>
              <a:gd name="connsiteX122" fmla="*/ 7784023 w 8636594"/>
              <a:gd name="connsiteY122" fmla="*/ 880894 h 6666549"/>
              <a:gd name="connsiteX123" fmla="*/ 7815061 w 8636594"/>
              <a:gd name="connsiteY123" fmla="*/ 841997 h 6666549"/>
              <a:gd name="connsiteX124" fmla="*/ 7846308 w 8636594"/>
              <a:gd name="connsiteY124" fmla="*/ 803354 h 6666549"/>
              <a:gd name="connsiteX125" fmla="*/ 7877772 w 8636594"/>
              <a:gd name="connsiteY125" fmla="*/ 764970 h 6666549"/>
              <a:gd name="connsiteX126" fmla="*/ 7909458 w 8636594"/>
              <a:gd name="connsiteY126" fmla="*/ 726853 h 6666549"/>
              <a:gd name="connsiteX127" fmla="*/ 7941371 w 8636594"/>
              <a:gd name="connsiteY127" fmla="*/ 689010 h 6666549"/>
              <a:gd name="connsiteX128" fmla="*/ 7973518 w 8636594"/>
              <a:gd name="connsiteY128" fmla="*/ 651447 h 6666549"/>
              <a:gd name="connsiteX129" fmla="*/ 8005905 w 8636594"/>
              <a:gd name="connsiteY129" fmla="*/ 614171 h 6666549"/>
              <a:gd name="connsiteX130" fmla="*/ 8038538 w 8636594"/>
              <a:gd name="connsiteY130" fmla="*/ 577189 h 6666549"/>
              <a:gd name="connsiteX131" fmla="*/ 8071421 w 8636594"/>
              <a:gd name="connsiteY131" fmla="*/ 540507 h 6666549"/>
              <a:gd name="connsiteX132" fmla="*/ 8104563 w 8636594"/>
              <a:gd name="connsiteY132" fmla="*/ 504132 h 6666549"/>
              <a:gd name="connsiteX133" fmla="*/ 8137967 w 8636594"/>
              <a:gd name="connsiteY133" fmla="*/ 468072 h 6666549"/>
              <a:gd name="connsiteX134" fmla="*/ 8171641 w 8636594"/>
              <a:gd name="connsiteY134" fmla="*/ 432332 h 6666549"/>
              <a:gd name="connsiteX135" fmla="*/ 8205590 w 8636594"/>
              <a:gd name="connsiteY135" fmla="*/ 396920 h 6666549"/>
              <a:gd name="connsiteX136" fmla="*/ 8239820 w 8636594"/>
              <a:gd name="connsiteY136" fmla="*/ 361843 h 6666549"/>
              <a:gd name="connsiteX137" fmla="*/ 8274337 w 8636594"/>
              <a:gd name="connsiteY137" fmla="*/ 327107 h 6666549"/>
              <a:gd name="connsiteX138" fmla="*/ 8309147 w 8636594"/>
              <a:gd name="connsiteY138" fmla="*/ 292718 h 6666549"/>
              <a:gd name="connsiteX139" fmla="*/ 8344256 w 8636594"/>
              <a:gd name="connsiteY139" fmla="*/ 258685 h 6666549"/>
              <a:gd name="connsiteX140" fmla="*/ 8379669 w 8636594"/>
              <a:gd name="connsiteY140" fmla="*/ 225013 h 6666549"/>
              <a:gd name="connsiteX141" fmla="*/ 8415394 w 8636594"/>
              <a:gd name="connsiteY141" fmla="*/ 191709 h 6666549"/>
              <a:gd name="connsiteX142" fmla="*/ 8451434 w 8636594"/>
              <a:gd name="connsiteY142" fmla="*/ 158780 h 6666549"/>
              <a:gd name="connsiteX143" fmla="*/ 8487798 w 8636594"/>
              <a:gd name="connsiteY143" fmla="*/ 126233 h 6666549"/>
              <a:gd name="connsiteX144" fmla="*/ 8524489 w 8636594"/>
              <a:gd name="connsiteY144" fmla="*/ 94075 h 6666549"/>
              <a:gd name="connsiteX145" fmla="*/ 8561515 w 8636594"/>
              <a:gd name="connsiteY145" fmla="*/ 62312 h 6666549"/>
              <a:gd name="connsiteX146" fmla="*/ 8598881 w 8636594"/>
              <a:gd name="connsiteY146" fmla="*/ 30951 h 6666549"/>
              <a:gd name="connsiteX147" fmla="*/ 8636594 w 8636594"/>
              <a:gd name="connsiteY147" fmla="*/ 0 h 6666549"/>
              <a:gd name="connsiteX0" fmla="*/ 8636594 w 8636594"/>
              <a:gd name="connsiteY0" fmla="*/ 0 h 6658735"/>
              <a:gd name="connsiteX1" fmla="*/ 5293 w 8636594"/>
              <a:gd name="connsiteY1" fmla="*/ 0 h 6658735"/>
              <a:gd name="connsiteX2" fmla="*/ 0 w 8636594"/>
              <a:gd name="connsiteY2" fmla="*/ 5587843 h 6658735"/>
              <a:gd name="connsiteX3" fmla="*/ 1594033 w 8636594"/>
              <a:gd name="connsiteY3" fmla="*/ 5600057 h 6658735"/>
              <a:gd name="connsiteX4" fmla="*/ 1686068 w 8636594"/>
              <a:gd name="connsiteY4" fmla="*/ 5599745 h 6658735"/>
              <a:gd name="connsiteX5" fmla="*/ 1883237 w 8636594"/>
              <a:gd name="connsiteY5" fmla="*/ 5855484 h 6658735"/>
              <a:gd name="connsiteX6" fmla="*/ 2084977 w 8636594"/>
              <a:gd name="connsiteY6" fmla="*/ 5695440 h 6658735"/>
              <a:gd name="connsiteX7" fmla="*/ 1820216 w 8636594"/>
              <a:gd name="connsiteY7" fmla="*/ 6658735 h 6658735"/>
              <a:gd name="connsiteX8" fmla="*/ 1882914 w 8636594"/>
              <a:gd name="connsiteY8" fmla="*/ 6650463 h 6658735"/>
              <a:gd name="connsiteX9" fmla="*/ 1944909 w 8636594"/>
              <a:gd name="connsiteY9" fmla="*/ 6641737 h 6658735"/>
              <a:gd name="connsiteX10" fmla="*/ 2006208 w 8636594"/>
              <a:gd name="connsiteY10" fmla="*/ 6632561 h 6658735"/>
              <a:gd name="connsiteX11" fmla="*/ 2066817 w 8636594"/>
              <a:gd name="connsiteY11" fmla="*/ 6622937 h 6658735"/>
              <a:gd name="connsiteX12" fmla="*/ 2126742 w 8636594"/>
              <a:gd name="connsiteY12" fmla="*/ 6612869 h 6658735"/>
              <a:gd name="connsiteX13" fmla="*/ 2185991 w 8636594"/>
              <a:gd name="connsiteY13" fmla="*/ 6602362 h 6658735"/>
              <a:gd name="connsiteX14" fmla="*/ 2244569 w 8636594"/>
              <a:gd name="connsiteY14" fmla="*/ 6591417 h 6658735"/>
              <a:gd name="connsiteX15" fmla="*/ 2302482 w 8636594"/>
              <a:gd name="connsiteY15" fmla="*/ 6580040 h 6658735"/>
              <a:gd name="connsiteX16" fmla="*/ 2359737 w 8636594"/>
              <a:gd name="connsiteY16" fmla="*/ 6568233 h 6658735"/>
              <a:gd name="connsiteX17" fmla="*/ 2416341 w 8636594"/>
              <a:gd name="connsiteY17" fmla="*/ 6555999 h 6658735"/>
              <a:gd name="connsiteX18" fmla="*/ 2472299 w 8636594"/>
              <a:gd name="connsiteY18" fmla="*/ 6543344 h 6658735"/>
              <a:gd name="connsiteX19" fmla="*/ 2527618 w 8636594"/>
              <a:gd name="connsiteY19" fmla="*/ 6530269 h 6658735"/>
              <a:gd name="connsiteX20" fmla="*/ 2582304 w 8636594"/>
              <a:gd name="connsiteY20" fmla="*/ 6516778 h 6658735"/>
              <a:gd name="connsiteX21" fmla="*/ 2636364 w 8636594"/>
              <a:gd name="connsiteY21" fmla="*/ 6502876 h 6658735"/>
              <a:gd name="connsiteX22" fmla="*/ 2689804 w 8636594"/>
              <a:gd name="connsiteY22" fmla="*/ 6488565 h 6658735"/>
              <a:gd name="connsiteX23" fmla="*/ 2742629 w 8636594"/>
              <a:gd name="connsiteY23" fmla="*/ 6473849 h 6658735"/>
              <a:gd name="connsiteX24" fmla="*/ 2794848 w 8636594"/>
              <a:gd name="connsiteY24" fmla="*/ 6458731 h 6658735"/>
              <a:gd name="connsiteX25" fmla="*/ 2846466 w 8636594"/>
              <a:gd name="connsiteY25" fmla="*/ 6443216 h 6658735"/>
              <a:gd name="connsiteX26" fmla="*/ 2897488 w 8636594"/>
              <a:gd name="connsiteY26" fmla="*/ 6427305 h 6658735"/>
              <a:gd name="connsiteX27" fmla="*/ 2947923 w 8636594"/>
              <a:gd name="connsiteY27" fmla="*/ 6411004 h 6658735"/>
              <a:gd name="connsiteX28" fmla="*/ 2997775 w 8636594"/>
              <a:gd name="connsiteY28" fmla="*/ 6394316 h 6658735"/>
              <a:gd name="connsiteX29" fmla="*/ 3047052 w 8636594"/>
              <a:gd name="connsiteY29" fmla="*/ 6377243 h 6658735"/>
              <a:gd name="connsiteX30" fmla="*/ 3095759 w 8636594"/>
              <a:gd name="connsiteY30" fmla="*/ 6359791 h 6658735"/>
              <a:gd name="connsiteX31" fmla="*/ 3143903 w 8636594"/>
              <a:gd name="connsiteY31" fmla="*/ 6341961 h 6658735"/>
              <a:gd name="connsiteX32" fmla="*/ 3191491 w 8636594"/>
              <a:gd name="connsiteY32" fmla="*/ 6323757 h 6658735"/>
              <a:gd name="connsiteX33" fmla="*/ 3238528 w 8636594"/>
              <a:gd name="connsiteY33" fmla="*/ 6305184 h 6658735"/>
              <a:gd name="connsiteX34" fmla="*/ 3285021 w 8636594"/>
              <a:gd name="connsiteY34" fmla="*/ 6286245 h 6658735"/>
              <a:gd name="connsiteX35" fmla="*/ 3330977 w 8636594"/>
              <a:gd name="connsiteY35" fmla="*/ 6266942 h 6658735"/>
              <a:gd name="connsiteX36" fmla="*/ 3376401 w 8636594"/>
              <a:gd name="connsiteY36" fmla="*/ 6247281 h 6658735"/>
              <a:gd name="connsiteX37" fmla="*/ 3421300 w 8636594"/>
              <a:gd name="connsiteY37" fmla="*/ 6227263 h 6658735"/>
              <a:gd name="connsiteX38" fmla="*/ 3465680 w 8636594"/>
              <a:gd name="connsiteY38" fmla="*/ 6206893 h 6658735"/>
              <a:gd name="connsiteX39" fmla="*/ 3509548 w 8636594"/>
              <a:gd name="connsiteY39" fmla="*/ 6186174 h 6658735"/>
              <a:gd name="connsiteX40" fmla="*/ 3552910 w 8636594"/>
              <a:gd name="connsiteY40" fmla="*/ 6165110 h 6658735"/>
              <a:gd name="connsiteX41" fmla="*/ 3595773 w 8636594"/>
              <a:gd name="connsiteY41" fmla="*/ 6143704 h 6658735"/>
              <a:gd name="connsiteX42" fmla="*/ 3638142 w 8636594"/>
              <a:gd name="connsiteY42" fmla="*/ 6121960 h 6658735"/>
              <a:gd name="connsiteX43" fmla="*/ 3680024 w 8636594"/>
              <a:gd name="connsiteY43" fmla="*/ 6099881 h 6658735"/>
              <a:gd name="connsiteX44" fmla="*/ 3721426 w 8636594"/>
              <a:gd name="connsiteY44" fmla="*/ 6077471 h 6658735"/>
              <a:gd name="connsiteX45" fmla="*/ 3762353 w 8636594"/>
              <a:gd name="connsiteY45" fmla="*/ 6054733 h 6658735"/>
              <a:gd name="connsiteX46" fmla="*/ 3802812 w 8636594"/>
              <a:gd name="connsiteY46" fmla="*/ 6031671 h 6658735"/>
              <a:gd name="connsiteX47" fmla="*/ 3842810 w 8636594"/>
              <a:gd name="connsiteY47" fmla="*/ 6008288 h 6658735"/>
              <a:gd name="connsiteX48" fmla="*/ 3882352 w 8636594"/>
              <a:gd name="connsiteY48" fmla="*/ 5984588 h 6658735"/>
              <a:gd name="connsiteX49" fmla="*/ 3921445 w 8636594"/>
              <a:gd name="connsiteY49" fmla="*/ 5960574 h 6658735"/>
              <a:gd name="connsiteX50" fmla="*/ 3960096 w 8636594"/>
              <a:gd name="connsiteY50" fmla="*/ 5936250 h 6658735"/>
              <a:gd name="connsiteX51" fmla="*/ 3998311 w 8636594"/>
              <a:gd name="connsiteY51" fmla="*/ 5911619 h 6658735"/>
              <a:gd name="connsiteX52" fmla="*/ 4036095 w 8636594"/>
              <a:gd name="connsiteY52" fmla="*/ 5886685 h 6658735"/>
              <a:gd name="connsiteX53" fmla="*/ 4073456 w 8636594"/>
              <a:gd name="connsiteY53" fmla="*/ 5861452 h 6658735"/>
              <a:gd name="connsiteX54" fmla="*/ 4110400 w 8636594"/>
              <a:gd name="connsiteY54" fmla="*/ 5835922 h 6658735"/>
              <a:gd name="connsiteX55" fmla="*/ 4146933 w 8636594"/>
              <a:gd name="connsiteY55" fmla="*/ 5810100 h 6658735"/>
              <a:gd name="connsiteX56" fmla="*/ 4183061 w 8636594"/>
              <a:gd name="connsiteY56" fmla="*/ 5783988 h 6658735"/>
              <a:gd name="connsiteX57" fmla="*/ 4218791 w 8636594"/>
              <a:gd name="connsiteY57" fmla="*/ 5757591 h 6658735"/>
              <a:gd name="connsiteX58" fmla="*/ 4254129 w 8636594"/>
              <a:gd name="connsiteY58" fmla="*/ 5730912 h 6658735"/>
              <a:gd name="connsiteX59" fmla="*/ 4289081 w 8636594"/>
              <a:gd name="connsiteY59" fmla="*/ 5703955 h 6658735"/>
              <a:gd name="connsiteX60" fmla="*/ 4323654 w 8636594"/>
              <a:gd name="connsiteY60" fmla="*/ 5676722 h 6658735"/>
              <a:gd name="connsiteX61" fmla="*/ 4357854 w 8636594"/>
              <a:gd name="connsiteY61" fmla="*/ 5649218 h 6658735"/>
              <a:gd name="connsiteX62" fmla="*/ 4391688 w 8636594"/>
              <a:gd name="connsiteY62" fmla="*/ 5621446 h 6658735"/>
              <a:gd name="connsiteX63" fmla="*/ 4425162 w 8636594"/>
              <a:gd name="connsiteY63" fmla="*/ 5593409 h 6658735"/>
              <a:gd name="connsiteX64" fmla="*/ 4458281 w 8636594"/>
              <a:gd name="connsiteY64" fmla="*/ 5565111 h 6658735"/>
              <a:gd name="connsiteX65" fmla="*/ 4491053 w 8636594"/>
              <a:gd name="connsiteY65" fmla="*/ 5536556 h 6658735"/>
              <a:gd name="connsiteX66" fmla="*/ 4523484 w 8636594"/>
              <a:gd name="connsiteY66" fmla="*/ 5507747 h 6658735"/>
              <a:gd name="connsiteX67" fmla="*/ 4555580 w 8636594"/>
              <a:gd name="connsiteY67" fmla="*/ 5478687 h 6658735"/>
              <a:gd name="connsiteX68" fmla="*/ 4587347 w 8636594"/>
              <a:gd name="connsiteY68" fmla="*/ 5449380 h 6658735"/>
              <a:gd name="connsiteX69" fmla="*/ 4618793 w 8636594"/>
              <a:gd name="connsiteY69" fmla="*/ 5419830 h 6658735"/>
              <a:gd name="connsiteX70" fmla="*/ 4649922 w 8636594"/>
              <a:gd name="connsiteY70" fmla="*/ 5390040 h 6658735"/>
              <a:gd name="connsiteX71" fmla="*/ 4680742 w 8636594"/>
              <a:gd name="connsiteY71" fmla="*/ 5360014 h 6658735"/>
              <a:gd name="connsiteX72" fmla="*/ 4711259 w 8636594"/>
              <a:gd name="connsiteY72" fmla="*/ 5329755 h 6658735"/>
              <a:gd name="connsiteX73" fmla="*/ 4741478 w 8636594"/>
              <a:gd name="connsiteY73" fmla="*/ 5299266 h 6658735"/>
              <a:gd name="connsiteX74" fmla="*/ 4771408 w 8636594"/>
              <a:gd name="connsiteY74" fmla="*/ 5268551 h 6658735"/>
              <a:gd name="connsiteX75" fmla="*/ 4801053 w 8636594"/>
              <a:gd name="connsiteY75" fmla="*/ 5237614 h 6658735"/>
              <a:gd name="connsiteX76" fmla="*/ 4830420 w 8636594"/>
              <a:gd name="connsiteY76" fmla="*/ 5206458 h 6658735"/>
              <a:gd name="connsiteX77" fmla="*/ 4859516 w 8636594"/>
              <a:gd name="connsiteY77" fmla="*/ 5175087 h 6658735"/>
              <a:gd name="connsiteX78" fmla="*/ 4888347 w 8636594"/>
              <a:gd name="connsiteY78" fmla="*/ 5143504 h 6658735"/>
              <a:gd name="connsiteX79" fmla="*/ 4916919 w 8636594"/>
              <a:gd name="connsiteY79" fmla="*/ 5111713 h 6658735"/>
              <a:gd name="connsiteX80" fmla="*/ 4945238 w 8636594"/>
              <a:gd name="connsiteY80" fmla="*/ 5079717 h 6658735"/>
              <a:gd name="connsiteX81" fmla="*/ 4973311 w 8636594"/>
              <a:gd name="connsiteY81" fmla="*/ 5047519 h 6658735"/>
              <a:gd name="connsiteX82" fmla="*/ 5001145 w 8636594"/>
              <a:gd name="connsiteY82" fmla="*/ 5015124 h 6658735"/>
              <a:gd name="connsiteX83" fmla="*/ 5028745 w 8636594"/>
              <a:gd name="connsiteY83" fmla="*/ 4982535 h 6658735"/>
              <a:gd name="connsiteX84" fmla="*/ 5056117 w 8636594"/>
              <a:gd name="connsiteY84" fmla="*/ 4949755 h 6658735"/>
              <a:gd name="connsiteX85" fmla="*/ 5083269 w 8636594"/>
              <a:gd name="connsiteY85" fmla="*/ 4916787 h 6658735"/>
              <a:gd name="connsiteX86" fmla="*/ 5110207 w 8636594"/>
              <a:gd name="connsiteY86" fmla="*/ 4883636 h 6658735"/>
              <a:gd name="connsiteX87" fmla="*/ 5136937 w 8636594"/>
              <a:gd name="connsiteY87" fmla="*/ 4850305 h 6658735"/>
              <a:gd name="connsiteX88" fmla="*/ 5163464 w 8636594"/>
              <a:gd name="connsiteY88" fmla="*/ 4816797 h 6658735"/>
              <a:gd name="connsiteX89" fmla="*/ 5215940 w 8636594"/>
              <a:gd name="connsiteY89" fmla="*/ 4749265 h 6658735"/>
              <a:gd name="connsiteX90" fmla="*/ 5267684 w 8636594"/>
              <a:gd name="connsiteY90" fmla="*/ 4681068 h 6658735"/>
              <a:gd name="connsiteX91" fmla="*/ 5318748 w 8636594"/>
              <a:gd name="connsiteY91" fmla="*/ 4612234 h 6658735"/>
              <a:gd name="connsiteX92" fmla="*/ 5369182 w 8636594"/>
              <a:gd name="connsiteY92" fmla="*/ 4542793 h 6658735"/>
              <a:gd name="connsiteX93" fmla="*/ 5419038 w 8636594"/>
              <a:gd name="connsiteY93" fmla="*/ 4472771 h 6658735"/>
              <a:gd name="connsiteX94" fmla="*/ 5468365 w 8636594"/>
              <a:gd name="connsiteY94" fmla="*/ 4402196 h 6658735"/>
              <a:gd name="connsiteX95" fmla="*/ 5517215 w 8636594"/>
              <a:gd name="connsiteY95" fmla="*/ 4331098 h 6658735"/>
              <a:gd name="connsiteX96" fmla="*/ 5565637 w 8636594"/>
              <a:gd name="connsiteY96" fmla="*/ 4259503 h 6658735"/>
              <a:gd name="connsiteX97" fmla="*/ 5613684 w 8636594"/>
              <a:gd name="connsiteY97" fmla="*/ 4187441 h 6658735"/>
              <a:gd name="connsiteX98" fmla="*/ 5685160 w 8636594"/>
              <a:gd name="connsiteY98" fmla="*/ 4078531 h 6658735"/>
              <a:gd name="connsiteX99" fmla="*/ 5756074 w 8636594"/>
              <a:gd name="connsiteY99" fmla="*/ 3968727 h 6658735"/>
              <a:gd name="connsiteX100" fmla="*/ 5873483 w 8636594"/>
              <a:gd name="connsiteY100" fmla="*/ 3783989 h 6658735"/>
              <a:gd name="connsiteX101" fmla="*/ 6203209 w 8636594"/>
              <a:gd name="connsiteY101" fmla="*/ 3258640 h 6658735"/>
              <a:gd name="connsiteX102" fmla="*/ 6299430 w 8636594"/>
              <a:gd name="connsiteY102" fmla="*/ 3107321 h 6658735"/>
              <a:gd name="connsiteX103" fmla="*/ 6372650 w 8636594"/>
              <a:gd name="connsiteY103" fmla="*/ 2993735 h 6658735"/>
              <a:gd name="connsiteX104" fmla="*/ 6453197 w 8636594"/>
              <a:gd name="connsiteY104" fmla="*/ 2869788 h 6658735"/>
              <a:gd name="connsiteX105" fmla="*/ 6564167 w 8636594"/>
              <a:gd name="connsiteY105" fmla="*/ 2696807 h 6658735"/>
              <a:gd name="connsiteX106" fmla="*/ 6976233 w 8636594"/>
              <a:gd name="connsiteY106" fmla="*/ 2045274 h 6658735"/>
              <a:gd name="connsiteX107" fmla="*/ 7086755 w 8636594"/>
              <a:gd name="connsiteY107" fmla="*/ 1872743 h 6658735"/>
              <a:gd name="connsiteX108" fmla="*/ 7170279 w 8636594"/>
              <a:gd name="connsiteY108" fmla="*/ 1744202 h 6658735"/>
              <a:gd name="connsiteX109" fmla="*/ 7226351 w 8636594"/>
              <a:gd name="connsiteY109" fmla="*/ 1659017 h 6658735"/>
              <a:gd name="connsiteX110" fmla="*/ 7282789 w 8636594"/>
              <a:gd name="connsiteY110" fmla="*/ 1574303 h 6658735"/>
              <a:gd name="connsiteX111" fmla="*/ 7339643 w 8636594"/>
              <a:gd name="connsiteY111" fmla="*/ 1490113 h 6658735"/>
              <a:gd name="connsiteX112" fmla="*/ 7396957 w 8636594"/>
              <a:gd name="connsiteY112" fmla="*/ 1406503 h 6658735"/>
              <a:gd name="connsiteX113" fmla="*/ 7454781 w 8636594"/>
              <a:gd name="connsiteY113" fmla="*/ 1323526 h 6658735"/>
              <a:gd name="connsiteX114" fmla="*/ 7513161 w 8636594"/>
              <a:gd name="connsiteY114" fmla="*/ 1241237 h 6658735"/>
              <a:gd name="connsiteX115" fmla="*/ 7572144 w 8636594"/>
              <a:gd name="connsiteY115" fmla="*/ 1159689 h 6658735"/>
              <a:gd name="connsiteX116" fmla="*/ 7601877 w 8636594"/>
              <a:gd name="connsiteY116" fmla="*/ 1119210 h 6658735"/>
              <a:gd name="connsiteX117" fmla="*/ 7631779 w 8636594"/>
              <a:gd name="connsiteY117" fmla="*/ 1078937 h 6658735"/>
              <a:gd name="connsiteX118" fmla="*/ 7661855 w 8636594"/>
              <a:gd name="connsiteY118" fmla="*/ 1038876 h 6658735"/>
              <a:gd name="connsiteX119" fmla="*/ 7692111 w 8636594"/>
              <a:gd name="connsiteY119" fmla="*/ 999035 h 6658735"/>
              <a:gd name="connsiteX120" fmla="*/ 7722554 w 8636594"/>
              <a:gd name="connsiteY120" fmla="*/ 959419 h 6658735"/>
              <a:gd name="connsiteX121" fmla="*/ 7753190 w 8636594"/>
              <a:gd name="connsiteY121" fmla="*/ 920037 h 6658735"/>
              <a:gd name="connsiteX122" fmla="*/ 7784023 w 8636594"/>
              <a:gd name="connsiteY122" fmla="*/ 880894 h 6658735"/>
              <a:gd name="connsiteX123" fmla="*/ 7815061 w 8636594"/>
              <a:gd name="connsiteY123" fmla="*/ 841997 h 6658735"/>
              <a:gd name="connsiteX124" fmla="*/ 7846308 w 8636594"/>
              <a:gd name="connsiteY124" fmla="*/ 803354 h 6658735"/>
              <a:gd name="connsiteX125" fmla="*/ 7877772 w 8636594"/>
              <a:gd name="connsiteY125" fmla="*/ 764970 h 6658735"/>
              <a:gd name="connsiteX126" fmla="*/ 7909458 w 8636594"/>
              <a:gd name="connsiteY126" fmla="*/ 726853 h 6658735"/>
              <a:gd name="connsiteX127" fmla="*/ 7941371 w 8636594"/>
              <a:gd name="connsiteY127" fmla="*/ 689010 h 6658735"/>
              <a:gd name="connsiteX128" fmla="*/ 7973518 w 8636594"/>
              <a:gd name="connsiteY128" fmla="*/ 651447 h 6658735"/>
              <a:gd name="connsiteX129" fmla="*/ 8005905 w 8636594"/>
              <a:gd name="connsiteY129" fmla="*/ 614171 h 6658735"/>
              <a:gd name="connsiteX130" fmla="*/ 8038538 w 8636594"/>
              <a:gd name="connsiteY130" fmla="*/ 577189 h 6658735"/>
              <a:gd name="connsiteX131" fmla="*/ 8071421 w 8636594"/>
              <a:gd name="connsiteY131" fmla="*/ 540507 h 6658735"/>
              <a:gd name="connsiteX132" fmla="*/ 8104563 w 8636594"/>
              <a:gd name="connsiteY132" fmla="*/ 504132 h 6658735"/>
              <a:gd name="connsiteX133" fmla="*/ 8137967 w 8636594"/>
              <a:gd name="connsiteY133" fmla="*/ 468072 h 6658735"/>
              <a:gd name="connsiteX134" fmla="*/ 8171641 w 8636594"/>
              <a:gd name="connsiteY134" fmla="*/ 432332 h 6658735"/>
              <a:gd name="connsiteX135" fmla="*/ 8205590 w 8636594"/>
              <a:gd name="connsiteY135" fmla="*/ 396920 h 6658735"/>
              <a:gd name="connsiteX136" fmla="*/ 8239820 w 8636594"/>
              <a:gd name="connsiteY136" fmla="*/ 361843 h 6658735"/>
              <a:gd name="connsiteX137" fmla="*/ 8274337 w 8636594"/>
              <a:gd name="connsiteY137" fmla="*/ 327107 h 6658735"/>
              <a:gd name="connsiteX138" fmla="*/ 8309147 w 8636594"/>
              <a:gd name="connsiteY138" fmla="*/ 292718 h 6658735"/>
              <a:gd name="connsiteX139" fmla="*/ 8344256 w 8636594"/>
              <a:gd name="connsiteY139" fmla="*/ 258685 h 6658735"/>
              <a:gd name="connsiteX140" fmla="*/ 8379669 w 8636594"/>
              <a:gd name="connsiteY140" fmla="*/ 225013 h 6658735"/>
              <a:gd name="connsiteX141" fmla="*/ 8415394 w 8636594"/>
              <a:gd name="connsiteY141" fmla="*/ 191709 h 6658735"/>
              <a:gd name="connsiteX142" fmla="*/ 8451434 w 8636594"/>
              <a:gd name="connsiteY142" fmla="*/ 158780 h 6658735"/>
              <a:gd name="connsiteX143" fmla="*/ 8487798 w 8636594"/>
              <a:gd name="connsiteY143" fmla="*/ 126233 h 6658735"/>
              <a:gd name="connsiteX144" fmla="*/ 8524489 w 8636594"/>
              <a:gd name="connsiteY144" fmla="*/ 94075 h 6658735"/>
              <a:gd name="connsiteX145" fmla="*/ 8561515 w 8636594"/>
              <a:gd name="connsiteY145" fmla="*/ 62312 h 6658735"/>
              <a:gd name="connsiteX146" fmla="*/ 8598881 w 8636594"/>
              <a:gd name="connsiteY146" fmla="*/ 30951 h 6658735"/>
              <a:gd name="connsiteX147" fmla="*/ 8636594 w 8636594"/>
              <a:gd name="connsiteY147" fmla="*/ 0 h 6658735"/>
              <a:gd name="connsiteX0" fmla="*/ 8636594 w 8636594"/>
              <a:gd name="connsiteY0" fmla="*/ 0 h 6650463"/>
              <a:gd name="connsiteX1" fmla="*/ 5293 w 8636594"/>
              <a:gd name="connsiteY1" fmla="*/ 0 h 6650463"/>
              <a:gd name="connsiteX2" fmla="*/ 0 w 8636594"/>
              <a:gd name="connsiteY2" fmla="*/ 5587843 h 6650463"/>
              <a:gd name="connsiteX3" fmla="*/ 1594033 w 8636594"/>
              <a:gd name="connsiteY3" fmla="*/ 5600057 h 6650463"/>
              <a:gd name="connsiteX4" fmla="*/ 1686068 w 8636594"/>
              <a:gd name="connsiteY4" fmla="*/ 5599745 h 6650463"/>
              <a:gd name="connsiteX5" fmla="*/ 1883237 w 8636594"/>
              <a:gd name="connsiteY5" fmla="*/ 5855484 h 6650463"/>
              <a:gd name="connsiteX6" fmla="*/ 2084977 w 8636594"/>
              <a:gd name="connsiteY6" fmla="*/ 5695440 h 6650463"/>
              <a:gd name="connsiteX7" fmla="*/ 2222486 w 8636594"/>
              <a:gd name="connsiteY7" fmla="*/ 5687627 h 6650463"/>
              <a:gd name="connsiteX8" fmla="*/ 1882914 w 8636594"/>
              <a:gd name="connsiteY8" fmla="*/ 6650463 h 6650463"/>
              <a:gd name="connsiteX9" fmla="*/ 1944909 w 8636594"/>
              <a:gd name="connsiteY9" fmla="*/ 6641737 h 6650463"/>
              <a:gd name="connsiteX10" fmla="*/ 2006208 w 8636594"/>
              <a:gd name="connsiteY10" fmla="*/ 6632561 h 6650463"/>
              <a:gd name="connsiteX11" fmla="*/ 2066817 w 8636594"/>
              <a:gd name="connsiteY11" fmla="*/ 6622937 h 6650463"/>
              <a:gd name="connsiteX12" fmla="*/ 2126742 w 8636594"/>
              <a:gd name="connsiteY12" fmla="*/ 6612869 h 6650463"/>
              <a:gd name="connsiteX13" fmla="*/ 2185991 w 8636594"/>
              <a:gd name="connsiteY13" fmla="*/ 6602362 h 6650463"/>
              <a:gd name="connsiteX14" fmla="*/ 2244569 w 8636594"/>
              <a:gd name="connsiteY14" fmla="*/ 6591417 h 6650463"/>
              <a:gd name="connsiteX15" fmla="*/ 2302482 w 8636594"/>
              <a:gd name="connsiteY15" fmla="*/ 6580040 h 6650463"/>
              <a:gd name="connsiteX16" fmla="*/ 2359737 w 8636594"/>
              <a:gd name="connsiteY16" fmla="*/ 6568233 h 6650463"/>
              <a:gd name="connsiteX17" fmla="*/ 2416341 w 8636594"/>
              <a:gd name="connsiteY17" fmla="*/ 6555999 h 6650463"/>
              <a:gd name="connsiteX18" fmla="*/ 2472299 w 8636594"/>
              <a:gd name="connsiteY18" fmla="*/ 6543344 h 6650463"/>
              <a:gd name="connsiteX19" fmla="*/ 2527618 w 8636594"/>
              <a:gd name="connsiteY19" fmla="*/ 6530269 h 6650463"/>
              <a:gd name="connsiteX20" fmla="*/ 2582304 w 8636594"/>
              <a:gd name="connsiteY20" fmla="*/ 6516778 h 6650463"/>
              <a:gd name="connsiteX21" fmla="*/ 2636364 w 8636594"/>
              <a:gd name="connsiteY21" fmla="*/ 6502876 h 6650463"/>
              <a:gd name="connsiteX22" fmla="*/ 2689804 w 8636594"/>
              <a:gd name="connsiteY22" fmla="*/ 6488565 h 6650463"/>
              <a:gd name="connsiteX23" fmla="*/ 2742629 w 8636594"/>
              <a:gd name="connsiteY23" fmla="*/ 6473849 h 6650463"/>
              <a:gd name="connsiteX24" fmla="*/ 2794848 w 8636594"/>
              <a:gd name="connsiteY24" fmla="*/ 6458731 h 6650463"/>
              <a:gd name="connsiteX25" fmla="*/ 2846466 w 8636594"/>
              <a:gd name="connsiteY25" fmla="*/ 6443216 h 6650463"/>
              <a:gd name="connsiteX26" fmla="*/ 2897488 w 8636594"/>
              <a:gd name="connsiteY26" fmla="*/ 6427305 h 6650463"/>
              <a:gd name="connsiteX27" fmla="*/ 2947923 w 8636594"/>
              <a:gd name="connsiteY27" fmla="*/ 6411004 h 6650463"/>
              <a:gd name="connsiteX28" fmla="*/ 2997775 w 8636594"/>
              <a:gd name="connsiteY28" fmla="*/ 6394316 h 6650463"/>
              <a:gd name="connsiteX29" fmla="*/ 3047052 w 8636594"/>
              <a:gd name="connsiteY29" fmla="*/ 6377243 h 6650463"/>
              <a:gd name="connsiteX30" fmla="*/ 3095759 w 8636594"/>
              <a:gd name="connsiteY30" fmla="*/ 6359791 h 6650463"/>
              <a:gd name="connsiteX31" fmla="*/ 3143903 w 8636594"/>
              <a:gd name="connsiteY31" fmla="*/ 6341961 h 6650463"/>
              <a:gd name="connsiteX32" fmla="*/ 3191491 w 8636594"/>
              <a:gd name="connsiteY32" fmla="*/ 6323757 h 6650463"/>
              <a:gd name="connsiteX33" fmla="*/ 3238528 w 8636594"/>
              <a:gd name="connsiteY33" fmla="*/ 6305184 h 6650463"/>
              <a:gd name="connsiteX34" fmla="*/ 3285021 w 8636594"/>
              <a:gd name="connsiteY34" fmla="*/ 6286245 h 6650463"/>
              <a:gd name="connsiteX35" fmla="*/ 3330977 w 8636594"/>
              <a:gd name="connsiteY35" fmla="*/ 6266942 h 6650463"/>
              <a:gd name="connsiteX36" fmla="*/ 3376401 w 8636594"/>
              <a:gd name="connsiteY36" fmla="*/ 6247281 h 6650463"/>
              <a:gd name="connsiteX37" fmla="*/ 3421300 w 8636594"/>
              <a:gd name="connsiteY37" fmla="*/ 6227263 h 6650463"/>
              <a:gd name="connsiteX38" fmla="*/ 3465680 w 8636594"/>
              <a:gd name="connsiteY38" fmla="*/ 6206893 h 6650463"/>
              <a:gd name="connsiteX39" fmla="*/ 3509548 w 8636594"/>
              <a:gd name="connsiteY39" fmla="*/ 6186174 h 6650463"/>
              <a:gd name="connsiteX40" fmla="*/ 3552910 w 8636594"/>
              <a:gd name="connsiteY40" fmla="*/ 6165110 h 6650463"/>
              <a:gd name="connsiteX41" fmla="*/ 3595773 w 8636594"/>
              <a:gd name="connsiteY41" fmla="*/ 6143704 h 6650463"/>
              <a:gd name="connsiteX42" fmla="*/ 3638142 w 8636594"/>
              <a:gd name="connsiteY42" fmla="*/ 6121960 h 6650463"/>
              <a:gd name="connsiteX43" fmla="*/ 3680024 w 8636594"/>
              <a:gd name="connsiteY43" fmla="*/ 6099881 h 6650463"/>
              <a:gd name="connsiteX44" fmla="*/ 3721426 w 8636594"/>
              <a:gd name="connsiteY44" fmla="*/ 6077471 h 6650463"/>
              <a:gd name="connsiteX45" fmla="*/ 3762353 w 8636594"/>
              <a:gd name="connsiteY45" fmla="*/ 6054733 h 6650463"/>
              <a:gd name="connsiteX46" fmla="*/ 3802812 w 8636594"/>
              <a:gd name="connsiteY46" fmla="*/ 6031671 h 6650463"/>
              <a:gd name="connsiteX47" fmla="*/ 3842810 w 8636594"/>
              <a:gd name="connsiteY47" fmla="*/ 6008288 h 6650463"/>
              <a:gd name="connsiteX48" fmla="*/ 3882352 w 8636594"/>
              <a:gd name="connsiteY48" fmla="*/ 5984588 h 6650463"/>
              <a:gd name="connsiteX49" fmla="*/ 3921445 w 8636594"/>
              <a:gd name="connsiteY49" fmla="*/ 5960574 h 6650463"/>
              <a:gd name="connsiteX50" fmla="*/ 3960096 w 8636594"/>
              <a:gd name="connsiteY50" fmla="*/ 5936250 h 6650463"/>
              <a:gd name="connsiteX51" fmla="*/ 3998311 w 8636594"/>
              <a:gd name="connsiteY51" fmla="*/ 5911619 h 6650463"/>
              <a:gd name="connsiteX52" fmla="*/ 4036095 w 8636594"/>
              <a:gd name="connsiteY52" fmla="*/ 5886685 h 6650463"/>
              <a:gd name="connsiteX53" fmla="*/ 4073456 w 8636594"/>
              <a:gd name="connsiteY53" fmla="*/ 5861452 h 6650463"/>
              <a:gd name="connsiteX54" fmla="*/ 4110400 w 8636594"/>
              <a:gd name="connsiteY54" fmla="*/ 5835922 h 6650463"/>
              <a:gd name="connsiteX55" fmla="*/ 4146933 w 8636594"/>
              <a:gd name="connsiteY55" fmla="*/ 5810100 h 6650463"/>
              <a:gd name="connsiteX56" fmla="*/ 4183061 w 8636594"/>
              <a:gd name="connsiteY56" fmla="*/ 5783988 h 6650463"/>
              <a:gd name="connsiteX57" fmla="*/ 4218791 w 8636594"/>
              <a:gd name="connsiteY57" fmla="*/ 5757591 h 6650463"/>
              <a:gd name="connsiteX58" fmla="*/ 4254129 w 8636594"/>
              <a:gd name="connsiteY58" fmla="*/ 5730912 h 6650463"/>
              <a:gd name="connsiteX59" fmla="*/ 4289081 w 8636594"/>
              <a:gd name="connsiteY59" fmla="*/ 5703955 h 6650463"/>
              <a:gd name="connsiteX60" fmla="*/ 4323654 w 8636594"/>
              <a:gd name="connsiteY60" fmla="*/ 5676722 h 6650463"/>
              <a:gd name="connsiteX61" fmla="*/ 4357854 w 8636594"/>
              <a:gd name="connsiteY61" fmla="*/ 5649218 h 6650463"/>
              <a:gd name="connsiteX62" fmla="*/ 4391688 w 8636594"/>
              <a:gd name="connsiteY62" fmla="*/ 5621446 h 6650463"/>
              <a:gd name="connsiteX63" fmla="*/ 4425162 w 8636594"/>
              <a:gd name="connsiteY63" fmla="*/ 5593409 h 6650463"/>
              <a:gd name="connsiteX64" fmla="*/ 4458281 w 8636594"/>
              <a:gd name="connsiteY64" fmla="*/ 5565111 h 6650463"/>
              <a:gd name="connsiteX65" fmla="*/ 4491053 w 8636594"/>
              <a:gd name="connsiteY65" fmla="*/ 5536556 h 6650463"/>
              <a:gd name="connsiteX66" fmla="*/ 4523484 w 8636594"/>
              <a:gd name="connsiteY66" fmla="*/ 5507747 h 6650463"/>
              <a:gd name="connsiteX67" fmla="*/ 4555580 w 8636594"/>
              <a:gd name="connsiteY67" fmla="*/ 5478687 h 6650463"/>
              <a:gd name="connsiteX68" fmla="*/ 4587347 w 8636594"/>
              <a:gd name="connsiteY68" fmla="*/ 5449380 h 6650463"/>
              <a:gd name="connsiteX69" fmla="*/ 4618793 w 8636594"/>
              <a:gd name="connsiteY69" fmla="*/ 5419830 h 6650463"/>
              <a:gd name="connsiteX70" fmla="*/ 4649922 w 8636594"/>
              <a:gd name="connsiteY70" fmla="*/ 5390040 h 6650463"/>
              <a:gd name="connsiteX71" fmla="*/ 4680742 w 8636594"/>
              <a:gd name="connsiteY71" fmla="*/ 5360014 h 6650463"/>
              <a:gd name="connsiteX72" fmla="*/ 4711259 w 8636594"/>
              <a:gd name="connsiteY72" fmla="*/ 5329755 h 6650463"/>
              <a:gd name="connsiteX73" fmla="*/ 4741478 w 8636594"/>
              <a:gd name="connsiteY73" fmla="*/ 5299266 h 6650463"/>
              <a:gd name="connsiteX74" fmla="*/ 4771408 w 8636594"/>
              <a:gd name="connsiteY74" fmla="*/ 5268551 h 6650463"/>
              <a:gd name="connsiteX75" fmla="*/ 4801053 w 8636594"/>
              <a:gd name="connsiteY75" fmla="*/ 5237614 h 6650463"/>
              <a:gd name="connsiteX76" fmla="*/ 4830420 w 8636594"/>
              <a:gd name="connsiteY76" fmla="*/ 5206458 h 6650463"/>
              <a:gd name="connsiteX77" fmla="*/ 4859516 w 8636594"/>
              <a:gd name="connsiteY77" fmla="*/ 5175087 h 6650463"/>
              <a:gd name="connsiteX78" fmla="*/ 4888347 w 8636594"/>
              <a:gd name="connsiteY78" fmla="*/ 5143504 h 6650463"/>
              <a:gd name="connsiteX79" fmla="*/ 4916919 w 8636594"/>
              <a:gd name="connsiteY79" fmla="*/ 5111713 h 6650463"/>
              <a:gd name="connsiteX80" fmla="*/ 4945238 w 8636594"/>
              <a:gd name="connsiteY80" fmla="*/ 5079717 h 6650463"/>
              <a:gd name="connsiteX81" fmla="*/ 4973311 w 8636594"/>
              <a:gd name="connsiteY81" fmla="*/ 5047519 h 6650463"/>
              <a:gd name="connsiteX82" fmla="*/ 5001145 w 8636594"/>
              <a:gd name="connsiteY82" fmla="*/ 5015124 h 6650463"/>
              <a:gd name="connsiteX83" fmla="*/ 5028745 w 8636594"/>
              <a:gd name="connsiteY83" fmla="*/ 4982535 h 6650463"/>
              <a:gd name="connsiteX84" fmla="*/ 5056117 w 8636594"/>
              <a:gd name="connsiteY84" fmla="*/ 4949755 h 6650463"/>
              <a:gd name="connsiteX85" fmla="*/ 5083269 w 8636594"/>
              <a:gd name="connsiteY85" fmla="*/ 4916787 h 6650463"/>
              <a:gd name="connsiteX86" fmla="*/ 5110207 w 8636594"/>
              <a:gd name="connsiteY86" fmla="*/ 4883636 h 6650463"/>
              <a:gd name="connsiteX87" fmla="*/ 5136937 w 8636594"/>
              <a:gd name="connsiteY87" fmla="*/ 4850305 h 6650463"/>
              <a:gd name="connsiteX88" fmla="*/ 5163464 w 8636594"/>
              <a:gd name="connsiteY88" fmla="*/ 4816797 h 6650463"/>
              <a:gd name="connsiteX89" fmla="*/ 5215940 w 8636594"/>
              <a:gd name="connsiteY89" fmla="*/ 4749265 h 6650463"/>
              <a:gd name="connsiteX90" fmla="*/ 5267684 w 8636594"/>
              <a:gd name="connsiteY90" fmla="*/ 4681068 h 6650463"/>
              <a:gd name="connsiteX91" fmla="*/ 5318748 w 8636594"/>
              <a:gd name="connsiteY91" fmla="*/ 4612234 h 6650463"/>
              <a:gd name="connsiteX92" fmla="*/ 5369182 w 8636594"/>
              <a:gd name="connsiteY92" fmla="*/ 4542793 h 6650463"/>
              <a:gd name="connsiteX93" fmla="*/ 5419038 w 8636594"/>
              <a:gd name="connsiteY93" fmla="*/ 4472771 h 6650463"/>
              <a:gd name="connsiteX94" fmla="*/ 5468365 w 8636594"/>
              <a:gd name="connsiteY94" fmla="*/ 4402196 h 6650463"/>
              <a:gd name="connsiteX95" fmla="*/ 5517215 w 8636594"/>
              <a:gd name="connsiteY95" fmla="*/ 4331098 h 6650463"/>
              <a:gd name="connsiteX96" fmla="*/ 5565637 w 8636594"/>
              <a:gd name="connsiteY96" fmla="*/ 4259503 h 6650463"/>
              <a:gd name="connsiteX97" fmla="*/ 5613684 w 8636594"/>
              <a:gd name="connsiteY97" fmla="*/ 4187441 h 6650463"/>
              <a:gd name="connsiteX98" fmla="*/ 5685160 w 8636594"/>
              <a:gd name="connsiteY98" fmla="*/ 4078531 h 6650463"/>
              <a:gd name="connsiteX99" fmla="*/ 5756074 w 8636594"/>
              <a:gd name="connsiteY99" fmla="*/ 3968727 h 6650463"/>
              <a:gd name="connsiteX100" fmla="*/ 5873483 w 8636594"/>
              <a:gd name="connsiteY100" fmla="*/ 3783989 h 6650463"/>
              <a:gd name="connsiteX101" fmla="*/ 6203209 w 8636594"/>
              <a:gd name="connsiteY101" fmla="*/ 3258640 h 6650463"/>
              <a:gd name="connsiteX102" fmla="*/ 6299430 w 8636594"/>
              <a:gd name="connsiteY102" fmla="*/ 3107321 h 6650463"/>
              <a:gd name="connsiteX103" fmla="*/ 6372650 w 8636594"/>
              <a:gd name="connsiteY103" fmla="*/ 2993735 h 6650463"/>
              <a:gd name="connsiteX104" fmla="*/ 6453197 w 8636594"/>
              <a:gd name="connsiteY104" fmla="*/ 2869788 h 6650463"/>
              <a:gd name="connsiteX105" fmla="*/ 6564167 w 8636594"/>
              <a:gd name="connsiteY105" fmla="*/ 2696807 h 6650463"/>
              <a:gd name="connsiteX106" fmla="*/ 6976233 w 8636594"/>
              <a:gd name="connsiteY106" fmla="*/ 2045274 h 6650463"/>
              <a:gd name="connsiteX107" fmla="*/ 7086755 w 8636594"/>
              <a:gd name="connsiteY107" fmla="*/ 1872743 h 6650463"/>
              <a:gd name="connsiteX108" fmla="*/ 7170279 w 8636594"/>
              <a:gd name="connsiteY108" fmla="*/ 1744202 h 6650463"/>
              <a:gd name="connsiteX109" fmla="*/ 7226351 w 8636594"/>
              <a:gd name="connsiteY109" fmla="*/ 1659017 h 6650463"/>
              <a:gd name="connsiteX110" fmla="*/ 7282789 w 8636594"/>
              <a:gd name="connsiteY110" fmla="*/ 1574303 h 6650463"/>
              <a:gd name="connsiteX111" fmla="*/ 7339643 w 8636594"/>
              <a:gd name="connsiteY111" fmla="*/ 1490113 h 6650463"/>
              <a:gd name="connsiteX112" fmla="*/ 7396957 w 8636594"/>
              <a:gd name="connsiteY112" fmla="*/ 1406503 h 6650463"/>
              <a:gd name="connsiteX113" fmla="*/ 7454781 w 8636594"/>
              <a:gd name="connsiteY113" fmla="*/ 1323526 h 6650463"/>
              <a:gd name="connsiteX114" fmla="*/ 7513161 w 8636594"/>
              <a:gd name="connsiteY114" fmla="*/ 1241237 h 6650463"/>
              <a:gd name="connsiteX115" fmla="*/ 7572144 w 8636594"/>
              <a:gd name="connsiteY115" fmla="*/ 1159689 h 6650463"/>
              <a:gd name="connsiteX116" fmla="*/ 7601877 w 8636594"/>
              <a:gd name="connsiteY116" fmla="*/ 1119210 h 6650463"/>
              <a:gd name="connsiteX117" fmla="*/ 7631779 w 8636594"/>
              <a:gd name="connsiteY117" fmla="*/ 1078937 h 6650463"/>
              <a:gd name="connsiteX118" fmla="*/ 7661855 w 8636594"/>
              <a:gd name="connsiteY118" fmla="*/ 1038876 h 6650463"/>
              <a:gd name="connsiteX119" fmla="*/ 7692111 w 8636594"/>
              <a:gd name="connsiteY119" fmla="*/ 999035 h 6650463"/>
              <a:gd name="connsiteX120" fmla="*/ 7722554 w 8636594"/>
              <a:gd name="connsiteY120" fmla="*/ 959419 h 6650463"/>
              <a:gd name="connsiteX121" fmla="*/ 7753190 w 8636594"/>
              <a:gd name="connsiteY121" fmla="*/ 920037 h 6650463"/>
              <a:gd name="connsiteX122" fmla="*/ 7784023 w 8636594"/>
              <a:gd name="connsiteY122" fmla="*/ 880894 h 6650463"/>
              <a:gd name="connsiteX123" fmla="*/ 7815061 w 8636594"/>
              <a:gd name="connsiteY123" fmla="*/ 841997 h 6650463"/>
              <a:gd name="connsiteX124" fmla="*/ 7846308 w 8636594"/>
              <a:gd name="connsiteY124" fmla="*/ 803354 h 6650463"/>
              <a:gd name="connsiteX125" fmla="*/ 7877772 w 8636594"/>
              <a:gd name="connsiteY125" fmla="*/ 764970 h 6650463"/>
              <a:gd name="connsiteX126" fmla="*/ 7909458 w 8636594"/>
              <a:gd name="connsiteY126" fmla="*/ 726853 h 6650463"/>
              <a:gd name="connsiteX127" fmla="*/ 7941371 w 8636594"/>
              <a:gd name="connsiteY127" fmla="*/ 689010 h 6650463"/>
              <a:gd name="connsiteX128" fmla="*/ 7973518 w 8636594"/>
              <a:gd name="connsiteY128" fmla="*/ 651447 h 6650463"/>
              <a:gd name="connsiteX129" fmla="*/ 8005905 w 8636594"/>
              <a:gd name="connsiteY129" fmla="*/ 614171 h 6650463"/>
              <a:gd name="connsiteX130" fmla="*/ 8038538 w 8636594"/>
              <a:gd name="connsiteY130" fmla="*/ 577189 h 6650463"/>
              <a:gd name="connsiteX131" fmla="*/ 8071421 w 8636594"/>
              <a:gd name="connsiteY131" fmla="*/ 540507 h 6650463"/>
              <a:gd name="connsiteX132" fmla="*/ 8104563 w 8636594"/>
              <a:gd name="connsiteY132" fmla="*/ 504132 h 6650463"/>
              <a:gd name="connsiteX133" fmla="*/ 8137967 w 8636594"/>
              <a:gd name="connsiteY133" fmla="*/ 468072 h 6650463"/>
              <a:gd name="connsiteX134" fmla="*/ 8171641 w 8636594"/>
              <a:gd name="connsiteY134" fmla="*/ 432332 h 6650463"/>
              <a:gd name="connsiteX135" fmla="*/ 8205590 w 8636594"/>
              <a:gd name="connsiteY135" fmla="*/ 396920 h 6650463"/>
              <a:gd name="connsiteX136" fmla="*/ 8239820 w 8636594"/>
              <a:gd name="connsiteY136" fmla="*/ 361843 h 6650463"/>
              <a:gd name="connsiteX137" fmla="*/ 8274337 w 8636594"/>
              <a:gd name="connsiteY137" fmla="*/ 327107 h 6650463"/>
              <a:gd name="connsiteX138" fmla="*/ 8309147 w 8636594"/>
              <a:gd name="connsiteY138" fmla="*/ 292718 h 6650463"/>
              <a:gd name="connsiteX139" fmla="*/ 8344256 w 8636594"/>
              <a:gd name="connsiteY139" fmla="*/ 258685 h 6650463"/>
              <a:gd name="connsiteX140" fmla="*/ 8379669 w 8636594"/>
              <a:gd name="connsiteY140" fmla="*/ 225013 h 6650463"/>
              <a:gd name="connsiteX141" fmla="*/ 8415394 w 8636594"/>
              <a:gd name="connsiteY141" fmla="*/ 191709 h 6650463"/>
              <a:gd name="connsiteX142" fmla="*/ 8451434 w 8636594"/>
              <a:gd name="connsiteY142" fmla="*/ 158780 h 6650463"/>
              <a:gd name="connsiteX143" fmla="*/ 8487798 w 8636594"/>
              <a:gd name="connsiteY143" fmla="*/ 126233 h 6650463"/>
              <a:gd name="connsiteX144" fmla="*/ 8524489 w 8636594"/>
              <a:gd name="connsiteY144" fmla="*/ 94075 h 6650463"/>
              <a:gd name="connsiteX145" fmla="*/ 8561515 w 8636594"/>
              <a:gd name="connsiteY145" fmla="*/ 62312 h 6650463"/>
              <a:gd name="connsiteX146" fmla="*/ 8598881 w 8636594"/>
              <a:gd name="connsiteY146" fmla="*/ 30951 h 6650463"/>
              <a:gd name="connsiteX147" fmla="*/ 8636594 w 8636594"/>
              <a:gd name="connsiteY147" fmla="*/ 0 h 6650463"/>
              <a:gd name="connsiteX0" fmla="*/ 8636594 w 8636594"/>
              <a:gd name="connsiteY0" fmla="*/ 0 h 6641737"/>
              <a:gd name="connsiteX1" fmla="*/ 5293 w 8636594"/>
              <a:gd name="connsiteY1" fmla="*/ 0 h 6641737"/>
              <a:gd name="connsiteX2" fmla="*/ 0 w 8636594"/>
              <a:gd name="connsiteY2" fmla="*/ 5587843 h 6641737"/>
              <a:gd name="connsiteX3" fmla="*/ 1594033 w 8636594"/>
              <a:gd name="connsiteY3" fmla="*/ 5600057 h 6641737"/>
              <a:gd name="connsiteX4" fmla="*/ 1686068 w 8636594"/>
              <a:gd name="connsiteY4" fmla="*/ 5599745 h 6641737"/>
              <a:gd name="connsiteX5" fmla="*/ 1883237 w 8636594"/>
              <a:gd name="connsiteY5" fmla="*/ 5855484 h 6641737"/>
              <a:gd name="connsiteX6" fmla="*/ 2084977 w 8636594"/>
              <a:gd name="connsiteY6" fmla="*/ 5695440 h 6641737"/>
              <a:gd name="connsiteX7" fmla="*/ 2222486 w 8636594"/>
              <a:gd name="connsiteY7" fmla="*/ 5687627 h 6641737"/>
              <a:gd name="connsiteX8" fmla="*/ 2412216 w 8636594"/>
              <a:gd name="connsiteY8" fmla="*/ 5587741 h 6641737"/>
              <a:gd name="connsiteX9" fmla="*/ 1944909 w 8636594"/>
              <a:gd name="connsiteY9" fmla="*/ 6641737 h 6641737"/>
              <a:gd name="connsiteX10" fmla="*/ 2006208 w 8636594"/>
              <a:gd name="connsiteY10" fmla="*/ 6632561 h 6641737"/>
              <a:gd name="connsiteX11" fmla="*/ 2066817 w 8636594"/>
              <a:gd name="connsiteY11" fmla="*/ 6622937 h 6641737"/>
              <a:gd name="connsiteX12" fmla="*/ 2126742 w 8636594"/>
              <a:gd name="connsiteY12" fmla="*/ 6612869 h 6641737"/>
              <a:gd name="connsiteX13" fmla="*/ 2185991 w 8636594"/>
              <a:gd name="connsiteY13" fmla="*/ 6602362 h 6641737"/>
              <a:gd name="connsiteX14" fmla="*/ 2244569 w 8636594"/>
              <a:gd name="connsiteY14" fmla="*/ 6591417 h 6641737"/>
              <a:gd name="connsiteX15" fmla="*/ 2302482 w 8636594"/>
              <a:gd name="connsiteY15" fmla="*/ 6580040 h 6641737"/>
              <a:gd name="connsiteX16" fmla="*/ 2359737 w 8636594"/>
              <a:gd name="connsiteY16" fmla="*/ 6568233 h 6641737"/>
              <a:gd name="connsiteX17" fmla="*/ 2416341 w 8636594"/>
              <a:gd name="connsiteY17" fmla="*/ 6555999 h 6641737"/>
              <a:gd name="connsiteX18" fmla="*/ 2472299 w 8636594"/>
              <a:gd name="connsiteY18" fmla="*/ 6543344 h 6641737"/>
              <a:gd name="connsiteX19" fmla="*/ 2527618 w 8636594"/>
              <a:gd name="connsiteY19" fmla="*/ 6530269 h 6641737"/>
              <a:gd name="connsiteX20" fmla="*/ 2582304 w 8636594"/>
              <a:gd name="connsiteY20" fmla="*/ 6516778 h 6641737"/>
              <a:gd name="connsiteX21" fmla="*/ 2636364 w 8636594"/>
              <a:gd name="connsiteY21" fmla="*/ 6502876 h 6641737"/>
              <a:gd name="connsiteX22" fmla="*/ 2689804 w 8636594"/>
              <a:gd name="connsiteY22" fmla="*/ 6488565 h 6641737"/>
              <a:gd name="connsiteX23" fmla="*/ 2742629 w 8636594"/>
              <a:gd name="connsiteY23" fmla="*/ 6473849 h 6641737"/>
              <a:gd name="connsiteX24" fmla="*/ 2794848 w 8636594"/>
              <a:gd name="connsiteY24" fmla="*/ 6458731 h 6641737"/>
              <a:gd name="connsiteX25" fmla="*/ 2846466 w 8636594"/>
              <a:gd name="connsiteY25" fmla="*/ 6443216 h 6641737"/>
              <a:gd name="connsiteX26" fmla="*/ 2897488 w 8636594"/>
              <a:gd name="connsiteY26" fmla="*/ 6427305 h 6641737"/>
              <a:gd name="connsiteX27" fmla="*/ 2947923 w 8636594"/>
              <a:gd name="connsiteY27" fmla="*/ 6411004 h 6641737"/>
              <a:gd name="connsiteX28" fmla="*/ 2997775 w 8636594"/>
              <a:gd name="connsiteY28" fmla="*/ 6394316 h 6641737"/>
              <a:gd name="connsiteX29" fmla="*/ 3047052 w 8636594"/>
              <a:gd name="connsiteY29" fmla="*/ 6377243 h 6641737"/>
              <a:gd name="connsiteX30" fmla="*/ 3095759 w 8636594"/>
              <a:gd name="connsiteY30" fmla="*/ 6359791 h 6641737"/>
              <a:gd name="connsiteX31" fmla="*/ 3143903 w 8636594"/>
              <a:gd name="connsiteY31" fmla="*/ 6341961 h 6641737"/>
              <a:gd name="connsiteX32" fmla="*/ 3191491 w 8636594"/>
              <a:gd name="connsiteY32" fmla="*/ 6323757 h 6641737"/>
              <a:gd name="connsiteX33" fmla="*/ 3238528 w 8636594"/>
              <a:gd name="connsiteY33" fmla="*/ 6305184 h 6641737"/>
              <a:gd name="connsiteX34" fmla="*/ 3285021 w 8636594"/>
              <a:gd name="connsiteY34" fmla="*/ 6286245 h 6641737"/>
              <a:gd name="connsiteX35" fmla="*/ 3330977 w 8636594"/>
              <a:gd name="connsiteY35" fmla="*/ 6266942 h 6641737"/>
              <a:gd name="connsiteX36" fmla="*/ 3376401 w 8636594"/>
              <a:gd name="connsiteY36" fmla="*/ 6247281 h 6641737"/>
              <a:gd name="connsiteX37" fmla="*/ 3421300 w 8636594"/>
              <a:gd name="connsiteY37" fmla="*/ 6227263 h 6641737"/>
              <a:gd name="connsiteX38" fmla="*/ 3465680 w 8636594"/>
              <a:gd name="connsiteY38" fmla="*/ 6206893 h 6641737"/>
              <a:gd name="connsiteX39" fmla="*/ 3509548 w 8636594"/>
              <a:gd name="connsiteY39" fmla="*/ 6186174 h 6641737"/>
              <a:gd name="connsiteX40" fmla="*/ 3552910 w 8636594"/>
              <a:gd name="connsiteY40" fmla="*/ 6165110 h 6641737"/>
              <a:gd name="connsiteX41" fmla="*/ 3595773 w 8636594"/>
              <a:gd name="connsiteY41" fmla="*/ 6143704 h 6641737"/>
              <a:gd name="connsiteX42" fmla="*/ 3638142 w 8636594"/>
              <a:gd name="connsiteY42" fmla="*/ 6121960 h 6641737"/>
              <a:gd name="connsiteX43" fmla="*/ 3680024 w 8636594"/>
              <a:gd name="connsiteY43" fmla="*/ 6099881 h 6641737"/>
              <a:gd name="connsiteX44" fmla="*/ 3721426 w 8636594"/>
              <a:gd name="connsiteY44" fmla="*/ 6077471 h 6641737"/>
              <a:gd name="connsiteX45" fmla="*/ 3762353 w 8636594"/>
              <a:gd name="connsiteY45" fmla="*/ 6054733 h 6641737"/>
              <a:gd name="connsiteX46" fmla="*/ 3802812 w 8636594"/>
              <a:gd name="connsiteY46" fmla="*/ 6031671 h 6641737"/>
              <a:gd name="connsiteX47" fmla="*/ 3842810 w 8636594"/>
              <a:gd name="connsiteY47" fmla="*/ 6008288 h 6641737"/>
              <a:gd name="connsiteX48" fmla="*/ 3882352 w 8636594"/>
              <a:gd name="connsiteY48" fmla="*/ 5984588 h 6641737"/>
              <a:gd name="connsiteX49" fmla="*/ 3921445 w 8636594"/>
              <a:gd name="connsiteY49" fmla="*/ 5960574 h 6641737"/>
              <a:gd name="connsiteX50" fmla="*/ 3960096 w 8636594"/>
              <a:gd name="connsiteY50" fmla="*/ 5936250 h 6641737"/>
              <a:gd name="connsiteX51" fmla="*/ 3998311 w 8636594"/>
              <a:gd name="connsiteY51" fmla="*/ 5911619 h 6641737"/>
              <a:gd name="connsiteX52" fmla="*/ 4036095 w 8636594"/>
              <a:gd name="connsiteY52" fmla="*/ 5886685 h 6641737"/>
              <a:gd name="connsiteX53" fmla="*/ 4073456 w 8636594"/>
              <a:gd name="connsiteY53" fmla="*/ 5861452 h 6641737"/>
              <a:gd name="connsiteX54" fmla="*/ 4110400 w 8636594"/>
              <a:gd name="connsiteY54" fmla="*/ 5835922 h 6641737"/>
              <a:gd name="connsiteX55" fmla="*/ 4146933 w 8636594"/>
              <a:gd name="connsiteY55" fmla="*/ 5810100 h 6641737"/>
              <a:gd name="connsiteX56" fmla="*/ 4183061 w 8636594"/>
              <a:gd name="connsiteY56" fmla="*/ 5783988 h 6641737"/>
              <a:gd name="connsiteX57" fmla="*/ 4218791 w 8636594"/>
              <a:gd name="connsiteY57" fmla="*/ 5757591 h 6641737"/>
              <a:gd name="connsiteX58" fmla="*/ 4254129 w 8636594"/>
              <a:gd name="connsiteY58" fmla="*/ 5730912 h 6641737"/>
              <a:gd name="connsiteX59" fmla="*/ 4289081 w 8636594"/>
              <a:gd name="connsiteY59" fmla="*/ 5703955 h 6641737"/>
              <a:gd name="connsiteX60" fmla="*/ 4323654 w 8636594"/>
              <a:gd name="connsiteY60" fmla="*/ 5676722 h 6641737"/>
              <a:gd name="connsiteX61" fmla="*/ 4357854 w 8636594"/>
              <a:gd name="connsiteY61" fmla="*/ 5649218 h 6641737"/>
              <a:gd name="connsiteX62" fmla="*/ 4391688 w 8636594"/>
              <a:gd name="connsiteY62" fmla="*/ 5621446 h 6641737"/>
              <a:gd name="connsiteX63" fmla="*/ 4425162 w 8636594"/>
              <a:gd name="connsiteY63" fmla="*/ 5593409 h 6641737"/>
              <a:gd name="connsiteX64" fmla="*/ 4458281 w 8636594"/>
              <a:gd name="connsiteY64" fmla="*/ 5565111 h 6641737"/>
              <a:gd name="connsiteX65" fmla="*/ 4491053 w 8636594"/>
              <a:gd name="connsiteY65" fmla="*/ 5536556 h 6641737"/>
              <a:gd name="connsiteX66" fmla="*/ 4523484 w 8636594"/>
              <a:gd name="connsiteY66" fmla="*/ 5507747 h 6641737"/>
              <a:gd name="connsiteX67" fmla="*/ 4555580 w 8636594"/>
              <a:gd name="connsiteY67" fmla="*/ 5478687 h 6641737"/>
              <a:gd name="connsiteX68" fmla="*/ 4587347 w 8636594"/>
              <a:gd name="connsiteY68" fmla="*/ 5449380 h 6641737"/>
              <a:gd name="connsiteX69" fmla="*/ 4618793 w 8636594"/>
              <a:gd name="connsiteY69" fmla="*/ 5419830 h 6641737"/>
              <a:gd name="connsiteX70" fmla="*/ 4649922 w 8636594"/>
              <a:gd name="connsiteY70" fmla="*/ 5390040 h 6641737"/>
              <a:gd name="connsiteX71" fmla="*/ 4680742 w 8636594"/>
              <a:gd name="connsiteY71" fmla="*/ 5360014 h 6641737"/>
              <a:gd name="connsiteX72" fmla="*/ 4711259 w 8636594"/>
              <a:gd name="connsiteY72" fmla="*/ 5329755 h 6641737"/>
              <a:gd name="connsiteX73" fmla="*/ 4741478 w 8636594"/>
              <a:gd name="connsiteY73" fmla="*/ 5299266 h 6641737"/>
              <a:gd name="connsiteX74" fmla="*/ 4771408 w 8636594"/>
              <a:gd name="connsiteY74" fmla="*/ 5268551 h 6641737"/>
              <a:gd name="connsiteX75" fmla="*/ 4801053 w 8636594"/>
              <a:gd name="connsiteY75" fmla="*/ 5237614 h 6641737"/>
              <a:gd name="connsiteX76" fmla="*/ 4830420 w 8636594"/>
              <a:gd name="connsiteY76" fmla="*/ 5206458 h 6641737"/>
              <a:gd name="connsiteX77" fmla="*/ 4859516 w 8636594"/>
              <a:gd name="connsiteY77" fmla="*/ 5175087 h 6641737"/>
              <a:gd name="connsiteX78" fmla="*/ 4888347 w 8636594"/>
              <a:gd name="connsiteY78" fmla="*/ 5143504 h 6641737"/>
              <a:gd name="connsiteX79" fmla="*/ 4916919 w 8636594"/>
              <a:gd name="connsiteY79" fmla="*/ 5111713 h 6641737"/>
              <a:gd name="connsiteX80" fmla="*/ 4945238 w 8636594"/>
              <a:gd name="connsiteY80" fmla="*/ 5079717 h 6641737"/>
              <a:gd name="connsiteX81" fmla="*/ 4973311 w 8636594"/>
              <a:gd name="connsiteY81" fmla="*/ 5047519 h 6641737"/>
              <a:gd name="connsiteX82" fmla="*/ 5001145 w 8636594"/>
              <a:gd name="connsiteY82" fmla="*/ 5015124 h 6641737"/>
              <a:gd name="connsiteX83" fmla="*/ 5028745 w 8636594"/>
              <a:gd name="connsiteY83" fmla="*/ 4982535 h 6641737"/>
              <a:gd name="connsiteX84" fmla="*/ 5056117 w 8636594"/>
              <a:gd name="connsiteY84" fmla="*/ 4949755 h 6641737"/>
              <a:gd name="connsiteX85" fmla="*/ 5083269 w 8636594"/>
              <a:gd name="connsiteY85" fmla="*/ 4916787 h 6641737"/>
              <a:gd name="connsiteX86" fmla="*/ 5110207 w 8636594"/>
              <a:gd name="connsiteY86" fmla="*/ 4883636 h 6641737"/>
              <a:gd name="connsiteX87" fmla="*/ 5136937 w 8636594"/>
              <a:gd name="connsiteY87" fmla="*/ 4850305 h 6641737"/>
              <a:gd name="connsiteX88" fmla="*/ 5163464 w 8636594"/>
              <a:gd name="connsiteY88" fmla="*/ 4816797 h 6641737"/>
              <a:gd name="connsiteX89" fmla="*/ 5215940 w 8636594"/>
              <a:gd name="connsiteY89" fmla="*/ 4749265 h 6641737"/>
              <a:gd name="connsiteX90" fmla="*/ 5267684 w 8636594"/>
              <a:gd name="connsiteY90" fmla="*/ 4681068 h 6641737"/>
              <a:gd name="connsiteX91" fmla="*/ 5318748 w 8636594"/>
              <a:gd name="connsiteY91" fmla="*/ 4612234 h 6641737"/>
              <a:gd name="connsiteX92" fmla="*/ 5369182 w 8636594"/>
              <a:gd name="connsiteY92" fmla="*/ 4542793 h 6641737"/>
              <a:gd name="connsiteX93" fmla="*/ 5419038 w 8636594"/>
              <a:gd name="connsiteY93" fmla="*/ 4472771 h 6641737"/>
              <a:gd name="connsiteX94" fmla="*/ 5468365 w 8636594"/>
              <a:gd name="connsiteY94" fmla="*/ 4402196 h 6641737"/>
              <a:gd name="connsiteX95" fmla="*/ 5517215 w 8636594"/>
              <a:gd name="connsiteY95" fmla="*/ 4331098 h 6641737"/>
              <a:gd name="connsiteX96" fmla="*/ 5565637 w 8636594"/>
              <a:gd name="connsiteY96" fmla="*/ 4259503 h 6641737"/>
              <a:gd name="connsiteX97" fmla="*/ 5613684 w 8636594"/>
              <a:gd name="connsiteY97" fmla="*/ 4187441 h 6641737"/>
              <a:gd name="connsiteX98" fmla="*/ 5685160 w 8636594"/>
              <a:gd name="connsiteY98" fmla="*/ 4078531 h 6641737"/>
              <a:gd name="connsiteX99" fmla="*/ 5756074 w 8636594"/>
              <a:gd name="connsiteY99" fmla="*/ 3968727 h 6641737"/>
              <a:gd name="connsiteX100" fmla="*/ 5873483 w 8636594"/>
              <a:gd name="connsiteY100" fmla="*/ 3783989 h 6641737"/>
              <a:gd name="connsiteX101" fmla="*/ 6203209 w 8636594"/>
              <a:gd name="connsiteY101" fmla="*/ 3258640 h 6641737"/>
              <a:gd name="connsiteX102" fmla="*/ 6299430 w 8636594"/>
              <a:gd name="connsiteY102" fmla="*/ 3107321 h 6641737"/>
              <a:gd name="connsiteX103" fmla="*/ 6372650 w 8636594"/>
              <a:gd name="connsiteY103" fmla="*/ 2993735 h 6641737"/>
              <a:gd name="connsiteX104" fmla="*/ 6453197 w 8636594"/>
              <a:gd name="connsiteY104" fmla="*/ 2869788 h 6641737"/>
              <a:gd name="connsiteX105" fmla="*/ 6564167 w 8636594"/>
              <a:gd name="connsiteY105" fmla="*/ 2696807 h 6641737"/>
              <a:gd name="connsiteX106" fmla="*/ 6976233 w 8636594"/>
              <a:gd name="connsiteY106" fmla="*/ 2045274 h 6641737"/>
              <a:gd name="connsiteX107" fmla="*/ 7086755 w 8636594"/>
              <a:gd name="connsiteY107" fmla="*/ 1872743 h 6641737"/>
              <a:gd name="connsiteX108" fmla="*/ 7170279 w 8636594"/>
              <a:gd name="connsiteY108" fmla="*/ 1744202 h 6641737"/>
              <a:gd name="connsiteX109" fmla="*/ 7226351 w 8636594"/>
              <a:gd name="connsiteY109" fmla="*/ 1659017 h 6641737"/>
              <a:gd name="connsiteX110" fmla="*/ 7282789 w 8636594"/>
              <a:gd name="connsiteY110" fmla="*/ 1574303 h 6641737"/>
              <a:gd name="connsiteX111" fmla="*/ 7339643 w 8636594"/>
              <a:gd name="connsiteY111" fmla="*/ 1490113 h 6641737"/>
              <a:gd name="connsiteX112" fmla="*/ 7396957 w 8636594"/>
              <a:gd name="connsiteY112" fmla="*/ 1406503 h 6641737"/>
              <a:gd name="connsiteX113" fmla="*/ 7454781 w 8636594"/>
              <a:gd name="connsiteY113" fmla="*/ 1323526 h 6641737"/>
              <a:gd name="connsiteX114" fmla="*/ 7513161 w 8636594"/>
              <a:gd name="connsiteY114" fmla="*/ 1241237 h 6641737"/>
              <a:gd name="connsiteX115" fmla="*/ 7572144 w 8636594"/>
              <a:gd name="connsiteY115" fmla="*/ 1159689 h 6641737"/>
              <a:gd name="connsiteX116" fmla="*/ 7601877 w 8636594"/>
              <a:gd name="connsiteY116" fmla="*/ 1119210 h 6641737"/>
              <a:gd name="connsiteX117" fmla="*/ 7631779 w 8636594"/>
              <a:gd name="connsiteY117" fmla="*/ 1078937 h 6641737"/>
              <a:gd name="connsiteX118" fmla="*/ 7661855 w 8636594"/>
              <a:gd name="connsiteY118" fmla="*/ 1038876 h 6641737"/>
              <a:gd name="connsiteX119" fmla="*/ 7692111 w 8636594"/>
              <a:gd name="connsiteY119" fmla="*/ 999035 h 6641737"/>
              <a:gd name="connsiteX120" fmla="*/ 7722554 w 8636594"/>
              <a:gd name="connsiteY120" fmla="*/ 959419 h 6641737"/>
              <a:gd name="connsiteX121" fmla="*/ 7753190 w 8636594"/>
              <a:gd name="connsiteY121" fmla="*/ 920037 h 6641737"/>
              <a:gd name="connsiteX122" fmla="*/ 7784023 w 8636594"/>
              <a:gd name="connsiteY122" fmla="*/ 880894 h 6641737"/>
              <a:gd name="connsiteX123" fmla="*/ 7815061 w 8636594"/>
              <a:gd name="connsiteY123" fmla="*/ 841997 h 6641737"/>
              <a:gd name="connsiteX124" fmla="*/ 7846308 w 8636594"/>
              <a:gd name="connsiteY124" fmla="*/ 803354 h 6641737"/>
              <a:gd name="connsiteX125" fmla="*/ 7877772 w 8636594"/>
              <a:gd name="connsiteY125" fmla="*/ 764970 h 6641737"/>
              <a:gd name="connsiteX126" fmla="*/ 7909458 w 8636594"/>
              <a:gd name="connsiteY126" fmla="*/ 726853 h 6641737"/>
              <a:gd name="connsiteX127" fmla="*/ 7941371 w 8636594"/>
              <a:gd name="connsiteY127" fmla="*/ 689010 h 6641737"/>
              <a:gd name="connsiteX128" fmla="*/ 7973518 w 8636594"/>
              <a:gd name="connsiteY128" fmla="*/ 651447 h 6641737"/>
              <a:gd name="connsiteX129" fmla="*/ 8005905 w 8636594"/>
              <a:gd name="connsiteY129" fmla="*/ 614171 h 6641737"/>
              <a:gd name="connsiteX130" fmla="*/ 8038538 w 8636594"/>
              <a:gd name="connsiteY130" fmla="*/ 577189 h 6641737"/>
              <a:gd name="connsiteX131" fmla="*/ 8071421 w 8636594"/>
              <a:gd name="connsiteY131" fmla="*/ 540507 h 6641737"/>
              <a:gd name="connsiteX132" fmla="*/ 8104563 w 8636594"/>
              <a:gd name="connsiteY132" fmla="*/ 504132 h 6641737"/>
              <a:gd name="connsiteX133" fmla="*/ 8137967 w 8636594"/>
              <a:gd name="connsiteY133" fmla="*/ 468072 h 6641737"/>
              <a:gd name="connsiteX134" fmla="*/ 8171641 w 8636594"/>
              <a:gd name="connsiteY134" fmla="*/ 432332 h 6641737"/>
              <a:gd name="connsiteX135" fmla="*/ 8205590 w 8636594"/>
              <a:gd name="connsiteY135" fmla="*/ 396920 h 6641737"/>
              <a:gd name="connsiteX136" fmla="*/ 8239820 w 8636594"/>
              <a:gd name="connsiteY136" fmla="*/ 361843 h 6641737"/>
              <a:gd name="connsiteX137" fmla="*/ 8274337 w 8636594"/>
              <a:gd name="connsiteY137" fmla="*/ 327107 h 6641737"/>
              <a:gd name="connsiteX138" fmla="*/ 8309147 w 8636594"/>
              <a:gd name="connsiteY138" fmla="*/ 292718 h 6641737"/>
              <a:gd name="connsiteX139" fmla="*/ 8344256 w 8636594"/>
              <a:gd name="connsiteY139" fmla="*/ 258685 h 6641737"/>
              <a:gd name="connsiteX140" fmla="*/ 8379669 w 8636594"/>
              <a:gd name="connsiteY140" fmla="*/ 225013 h 6641737"/>
              <a:gd name="connsiteX141" fmla="*/ 8415394 w 8636594"/>
              <a:gd name="connsiteY141" fmla="*/ 191709 h 6641737"/>
              <a:gd name="connsiteX142" fmla="*/ 8451434 w 8636594"/>
              <a:gd name="connsiteY142" fmla="*/ 158780 h 6641737"/>
              <a:gd name="connsiteX143" fmla="*/ 8487798 w 8636594"/>
              <a:gd name="connsiteY143" fmla="*/ 126233 h 6641737"/>
              <a:gd name="connsiteX144" fmla="*/ 8524489 w 8636594"/>
              <a:gd name="connsiteY144" fmla="*/ 94075 h 6641737"/>
              <a:gd name="connsiteX145" fmla="*/ 8561515 w 8636594"/>
              <a:gd name="connsiteY145" fmla="*/ 62312 h 6641737"/>
              <a:gd name="connsiteX146" fmla="*/ 8598881 w 8636594"/>
              <a:gd name="connsiteY146" fmla="*/ 30951 h 6641737"/>
              <a:gd name="connsiteX147" fmla="*/ 8636594 w 8636594"/>
              <a:gd name="connsiteY147" fmla="*/ 0 h 6641737"/>
              <a:gd name="connsiteX0" fmla="*/ 8636594 w 8636594"/>
              <a:gd name="connsiteY0" fmla="*/ 0 h 6632561"/>
              <a:gd name="connsiteX1" fmla="*/ 5293 w 8636594"/>
              <a:gd name="connsiteY1" fmla="*/ 0 h 6632561"/>
              <a:gd name="connsiteX2" fmla="*/ 0 w 8636594"/>
              <a:gd name="connsiteY2" fmla="*/ 5587843 h 6632561"/>
              <a:gd name="connsiteX3" fmla="*/ 1594033 w 8636594"/>
              <a:gd name="connsiteY3" fmla="*/ 5600057 h 6632561"/>
              <a:gd name="connsiteX4" fmla="*/ 1686068 w 8636594"/>
              <a:gd name="connsiteY4" fmla="*/ 5599745 h 6632561"/>
              <a:gd name="connsiteX5" fmla="*/ 1883237 w 8636594"/>
              <a:gd name="connsiteY5" fmla="*/ 5855484 h 6632561"/>
              <a:gd name="connsiteX6" fmla="*/ 2084977 w 8636594"/>
              <a:gd name="connsiteY6" fmla="*/ 5695440 h 6632561"/>
              <a:gd name="connsiteX7" fmla="*/ 2222486 w 8636594"/>
              <a:gd name="connsiteY7" fmla="*/ 5687627 h 6632561"/>
              <a:gd name="connsiteX8" fmla="*/ 2412216 w 8636594"/>
              <a:gd name="connsiteY8" fmla="*/ 5587741 h 6632561"/>
              <a:gd name="connsiteX9" fmla="*/ 2490090 w 8636594"/>
              <a:gd name="connsiteY9" fmla="*/ 5591230 h 6632561"/>
              <a:gd name="connsiteX10" fmla="*/ 2006208 w 8636594"/>
              <a:gd name="connsiteY10" fmla="*/ 6632561 h 6632561"/>
              <a:gd name="connsiteX11" fmla="*/ 2066817 w 8636594"/>
              <a:gd name="connsiteY11" fmla="*/ 6622937 h 6632561"/>
              <a:gd name="connsiteX12" fmla="*/ 2126742 w 8636594"/>
              <a:gd name="connsiteY12" fmla="*/ 6612869 h 6632561"/>
              <a:gd name="connsiteX13" fmla="*/ 2185991 w 8636594"/>
              <a:gd name="connsiteY13" fmla="*/ 6602362 h 6632561"/>
              <a:gd name="connsiteX14" fmla="*/ 2244569 w 8636594"/>
              <a:gd name="connsiteY14" fmla="*/ 6591417 h 6632561"/>
              <a:gd name="connsiteX15" fmla="*/ 2302482 w 8636594"/>
              <a:gd name="connsiteY15" fmla="*/ 6580040 h 6632561"/>
              <a:gd name="connsiteX16" fmla="*/ 2359737 w 8636594"/>
              <a:gd name="connsiteY16" fmla="*/ 6568233 h 6632561"/>
              <a:gd name="connsiteX17" fmla="*/ 2416341 w 8636594"/>
              <a:gd name="connsiteY17" fmla="*/ 6555999 h 6632561"/>
              <a:gd name="connsiteX18" fmla="*/ 2472299 w 8636594"/>
              <a:gd name="connsiteY18" fmla="*/ 6543344 h 6632561"/>
              <a:gd name="connsiteX19" fmla="*/ 2527618 w 8636594"/>
              <a:gd name="connsiteY19" fmla="*/ 6530269 h 6632561"/>
              <a:gd name="connsiteX20" fmla="*/ 2582304 w 8636594"/>
              <a:gd name="connsiteY20" fmla="*/ 6516778 h 6632561"/>
              <a:gd name="connsiteX21" fmla="*/ 2636364 w 8636594"/>
              <a:gd name="connsiteY21" fmla="*/ 6502876 h 6632561"/>
              <a:gd name="connsiteX22" fmla="*/ 2689804 w 8636594"/>
              <a:gd name="connsiteY22" fmla="*/ 6488565 h 6632561"/>
              <a:gd name="connsiteX23" fmla="*/ 2742629 w 8636594"/>
              <a:gd name="connsiteY23" fmla="*/ 6473849 h 6632561"/>
              <a:gd name="connsiteX24" fmla="*/ 2794848 w 8636594"/>
              <a:gd name="connsiteY24" fmla="*/ 6458731 h 6632561"/>
              <a:gd name="connsiteX25" fmla="*/ 2846466 w 8636594"/>
              <a:gd name="connsiteY25" fmla="*/ 6443216 h 6632561"/>
              <a:gd name="connsiteX26" fmla="*/ 2897488 w 8636594"/>
              <a:gd name="connsiteY26" fmla="*/ 6427305 h 6632561"/>
              <a:gd name="connsiteX27" fmla="*/ 2947923 w 8636594"/>
              <a:gd name="connsiteY27" fmla="*/ 6411004 h 6632561"/>
              <a:gd name="connsiteX28" fmla="*/ 2997775 w 8636594"/>
              <a:gd name="connsiteY28" fmla="*/ 6394316 h 6632561"/>
              <a:gd name="connsiteX29" fmla="*/ 3047052 w 8636594"/>
              <a:gd name="connsiteY29" fmla="*/ 6377243 h 6632561"/>
              <a:gd name="connsiteX30" fmla="*/ 3095759 w 8636594"/>
              <a:gd name="connsiteY30" fmla="*/ 6359791 h 6632561"/>
              <a:gd name="connsiteX31" fmla="*/ 3143903 w 8636594"/>
              <a:gd name="connsiteY31" fmla="*/ 6341961 h 6632561"/>
              <a:gd name="connsiteX32" fmla="*/ 3191491 w 8636594"/>
              <a:gd name="connsiteY32" fmla="*/ 6323757 h 6632561"/>
              <a:gd name="connsiteX33" fmla="*/ 3238528 w 8636594"/>
              <a:gd name="connsiteY33" fmla="*/ 6305184 h 6632561"/>
              <a:gd name="connsiteX34" fmla="*/ 3285021 w 8636594"/>
              <a:gd name="connsiteY34" fmla="*/ 6286245 h 6632561"/>
              <a:gd name="connsiteX35" fmla="*/ 3330977 w 8636594"/>
              <a:gd name="connsiteY35" fmla="*/ 6266942 h 6632561"/>
              <a:gd name="connsiteX36" fmla="*/ 3376401 w 8636594"/>
              <a:gd name="connsiteY36" fmla="*/ 6247281 h 6632561"/>
              <a:gd name="connsiteX37" fmla="*/ 3421300 w 8636594"/>
              <a:gd name="connsiteY37" fmla="*/ 6227263 h 6632561"/>
              <a:gd name="connsiteX38" fmla="*/ 3465680 w 8636594"/>
              <a:gd name="connsiteY38" fmla="*/ 6206893 h 6632561"/>
              <a:gd name="connsiteX39" fmla="*/ 3509548 w 8636594"/>
              <a:gd name="connsiteY39" fmla="*/ 6186174 h 6632561"/>
              <a:gd name="connsiteX40" fmla="*/ 3552910 w 8636594"/>
              <a:gd name="connsiteY40" fmla="*/ 6165110 h 6632561"/>
              <a:gd name="connsiteX41" fmla="*/ 3595773 w 8636594"/>
              <a:gd name="connsiteY41" fmla="*/ 6143704 h 6632561"/>
              <a:gd name="connsiteX42" fmla="*/ 3638142 w 8636594"/>
              <a:gd name="connsiteY42" fmla="*/ 6121960 h 6632561"/>
              <a:gd name="connsiteX43" fmla="*/ 3680024 w 8636594"/>
              <a:gd name="connsiteY43" fmla="*/ 6099881 h 6632561"/>
              <a:gd name="connsiteX44" fmla="*/ 3721426 w 8636594"/>
              <a:gd name="connsiteY44" fmla="*/ 6077471 h 6632561"/>
              <a:gd name="connsiteX45" fmla="*/ 3762353 w 8636594"/>
              <a:gd name="connsiteY45" fmla="*/ 6054733 h 6632561"/>
              <a:gd name="connsiteX46" fmla="*/ 3802812 w 8636594"/>
              <a:gd name="connsiteY46" fmla="*/ 6031671 h 6632561"/>
              <a:gd name="connsiteX47" fmla="*/ 3842810 w 8636594"/>
              <a:gd name="connsiteY47" fmla="*/ 6008288 h 6632561"/>
              <a:gd name="connsiteX48" fmla="*/ 3882352 w 8636594"/>
              <a:gd name="connsiteY48" fmla="*/ 5984588 h 6632561"/>
              <a:gd name="connsiteX49" fmla="*/ 3921445 w 8636594"/>
              <a:gd name="connsiteY49" fmla="*/ 5960574 h 6632561"/>
              <a:gd name="connsiteX50" fmla="*/ 3960096 w 8636594"/>
              <a:gd name="connsiteY50" fmla="*/ 5936250 h 6632561"/>
              <a:gd name="connsiteX51" fmla="*/ 3998311 w 8636594"/>
              <a:gd name="connsiteY51" fmla="*/ 5911619 h 6632561"/>
              <a:gd name="connsiteX52" fmla="*/ 4036095 w 8636594"/>
              <a:gd name="connsiteY52" fmla="*/ 5886685 h 6632561"/>
              <a:gd name="connsiteX53" fmla="*/ 4073456 w 8636594"/>
              <a:gd name="connsiteY53" fmla="*/ 5861452 h 6632561"/>
              <a:gd name="connsiteX54" fmla="*/ 4110400 w 8636594"/>
              <a:gd name="connsiteY54" fmla="*/ 5835922 h 6632561"/>
              <a:gd name="connsiteX55" fmla="*/ 4146933 w 8636594"/>
              <a:gd name="connsiteY55" fmla="*/ 5810100 h 6632561"/>
              <a:gd name="connsiteX56" fmla="*/ 4183061 w 8636594"/>
              <a:gd name="connsiteY56" fmla="*/ 5783988 h 6632561"/>
              <a:gd name="connsiteX57" fmla="*/ 4218791 w 8636594"/>
              <a:gd name="connsiteY57" fmla="*/ 5757591 h 6632561"/>
              <a:gd name="connsiteX58" fmla="*/ 4254129 w 8636594"/>
              <a:gd name="connsiteY58" fmla="*/ 5730912 h 6632561"/>
              <a:gd name="connsiteX59" fmla="*/ 4289081 w 8636594"/>
              <a:gd name="connsiteY59" fmla="*/ 5703955 h 6632561"/>
              <a:gd name="connsiteX60" fmla="*/ 4323654 w 8636594"/>
              <a:gd name="connsiteY60" fmla="*/ 5676722 h 6632561"/>
              <a:gd name="connsiteX61" fmla="*/ 4357854 w 8636594"/>
              <a:gd name="connsiteY61" fmla="*/ 5649218 h 6632561"/>
              <a:gd name="connsiteX62" fmla="*/ 4391688 w 8636594"/>
              <a:gd name="connsiteY62" fmla="*/ 5621446 h 6632561"/>
              <a:gd name="connsiteX63" fmla="*/ 4425162 w 8636594"/>
              <a:gd name="connsiteY63" fmla="*/ 5593409 h 6632561"/>
              <a:gd name="connsiteX64" fmla="*/ 4458281 w 8636594"/>
              <a:gd name="connsiteY64" fmla="*/ 5565111 h 6632561"/>
              <a:gd name="connsiteX65" fmla="*/ 4491053 w 8636594"/>
              <a:gd name="connsiteY65" fmla="*/ 5536556 h 6632561"/>
              <a:gd name="connsiteX66" fmla="*/ 4523484 w 8636594"/>
              <a:gd name="connsiteY66" fmla="*/ 5507747 h 6632561"/>
              <a:gd name="connsiteX67" fmla="*/ 4555580 w 8636594"/>
              <a:gd name="connsiteY67" fmla="*/ 5478687 h 6632561"/>
              <a:gd name="connsiteX68" fmla="*/ 4587347 w 8636594"/>
              <a:gd name="connsiteY68" fmla="*/ 5449380 h 6632561"/>
              <a:gd name="connsiteX69" fmla="*/ 4618793 w 8636594"/>
              <a:gd name="connsiteY69" fmla="*/ 5419830 h 6632561"/>
              <a:gd name="connsiteX70" fmla="*/ 4649922 w 8636594"/>
              <a:gd name="connsiteY70" fmla="*/ 5390040 h 6632561"/>
              <a:gd name="connsiteX71" fmla="*/ 4680742 w 8636594"/>
              <a:gd name="connsiteY71" fmla="*/ 5360014 h 6632561"/>
              <a:gd name="connsiteX72" fmla="*/ 4711259 w 8636594"/>
              <a:gd name="connsiteY72" fmla="*/ 5329755 h 6632561"/>
              <a:gd name="connsiteX73" fmla="*/ 4741478 w 8636594"/>
              <a:gd name="connsiteY73" fmla="*/ 5299266 h 6632561"/>
              <a:gd name="connsiteX74" fmla="*/ 4771408 w 8636594"/>
              <a:gd name="connsiteY74" fmla="*/ 5268551 h 6632561"/>
              <a:gd name="connsiteX75" fmla="*/ 4801053 w 8636594"/>
              <a:gd name="connsiteY75" fmla="*/ 5237614 h 6632561"/>
              <a:gd name="connsiteX76" fmla="*/ 4830420 w 8636594"/>
              <a:gd name="connsiteY76" fmla="*/ 5206458 h 6632561"/>
              <a:gd name="connsiteX77" fmla="*/ 4859516 w 8636594"/>
              <a:gd name="connsiteY77" fmla="*/ 5175087 h 6632561"/>
              <a:gd name="connsiteX78" fmla="*/ 4888347 w 8636594"/>
              <a:gd name="connsiteY78" fmla="*/ 5143504 h 6632561"/>
              <a:gd name="connsiteX79" fmla="*/ 4916919 w 8636594"/>
              <a:gd name="connsiteY79" fmla="*/ 5111713 h 6632561"/>
              <a:gd name="connsiteX80" fmla="*/ 4945238 w 8636594"/>
              <a:gd name="connsiteY80" fmla="*/ 5079717 h 6632561"/>
              <a:gd name="connsiteX81" fmla="*/ 4973311 w 8636594"/>
              <a:gd name="connsiteY81" fmla="*/ 5047519 h 6632561"/>
              <a:gd name="connsiteX82" fmla="*/ 5001145 w 8636594"/>
              <a:gd name="connsiteY82" fmla="*/ 5015124 h 6632561"/>
              <a:gd name="connsiteX83" fmla="*/ 5028745 w 8636594"/>
              <a:gd name="connsiteY83" fmla="*/ 4982535 h 6632561"/>
              <a:gd name="connsiteX84" fmla="*/ 5056117 w 8636594"/>
              <a:gd name="connsiteY84" fmla="*/ 4949755 h 6632561"/>
              <a:gd name="connsiteX85" fmla="*/ 5083269 w 8636594"/>
              <a:gd name="connsiteY85" fmla="*/ 4916787 h 6632561"/>
              <a:gd name="connsiteX86" fmla="*/ 5110207 w 8636594"/>
              <a:gd name="connsiteY86" fmla="*/ 4883636 h 6632561"/>
              <a:gd name="connsiteX87" fmla="*/ 5136937 w 8636594"/>
              <a:gd name="connsiteY87" fmla="*/ 4850305 h 6632561"/>
              <a:gd name="connsiteX88" fmla="*/ 5163464 w 8636594"/>
              <a:gd name="connsiteY88" fmla="*/ 4816797 h 6632561"/>
              <a:gd name="connsiteX89" fmla="*/ 5215940 w 8636594"/>
              <a:gd name="connsiteY89" fmla="*/ 4749265 h 6632561"/>
              <a:gd name="connsiteX90" fmla="*/ 5267684 w 8636594"/>
              <a:gd name="connsiteY90" fmla="*/ 4681068 h 6632561"/>
              <a:gd name="connsiteX91" fmla="*/ 5318748 w 8636594"/>
              <a:gd name="connsiteY91" fmla="*/ 4612234 h 6632561"/>
              <a:gd name="connsiteX92" fmla="*/ 5369182 w 8636594"/>
              <a:gd name="connsiteY92" fmla="*/ 4542793 h 6632561"/>
              <a:gd name="connsiteX93" fmla="*/ 5419038 w 8636594"/>
              <a:gd name="connsiteY93" fmla="*/ 4472771 h 6632561"/>
              <a:gd name="connsiteX94" fmla="*/ 5468365 w 8636594"/>
              <a:gd name="connsiteY94" fmla="*/ 4402196 h 6632561"/>
              <a:gd name="connsiteX95" fmla="*/ 5517215 w 8636594"/>
              <a:gd name="connsiteY95" fmla="*/ 4331098 h 6632561"/>
              <a:gd name="connsiteX96" fmla="*/ 5565637 w 8636594"/>
              <a:gd name="connsiteY96" fmla="*/ 4259503 h 6632561"/>
              <a:gd name="connsiteX97" fmla="*/ 5613684 w 8636594"/>
              <a:gd name="connsiteY97" fmla="*/ 4187441 h 6632561"/>
              <a:gd name="connsiteX98" fmla="*/ 5685160 w 8636594"/>
              <a:gd name="connsiteY98" fmla="*/ 4078531 h 6632561"/>
              <a:gd name="connsiteX99" fmla="*/ 5756074 w 8636594"/>
              <a:gd name="connsiteY99" fmla="*/ 3968727 h 6632561"/>
              <a:gd name="connsiteX100" fmla="*/ 5873483 w 8636594"/>
              <a:gd name="connsiteY100" fmla="*/ 3783989 h 6632561"/>
              <a:gd name="connsiteX101" fmla="*/ 6203209 w 8636594"/>
              <a:gd name="connsiteY101" fmla="*/ 3258640 h 6632561"/>
              <a:gd name="connsiteX102" fmla="*/ 6299430 w 8636594"/>
              <a:gd name="connsiteY102" fmla="*/ 3107321 h 6632561"/>
              <a:gd name="connsiteX103" fmla="*/ 6372650 w 8636594"/>
              <a:gd name="connsiteY103" fmla="*/ 2993735 h 6632561"/>
              <a:gd name="connsiteX104" fmla="*/ 6453197 w 8636594"/>
              <a:gd name="connsiteY104" fmla="*/ 2869788 h 6632561"/>
              <a:gd name="connsiteX105" fmla="*/ 6564167 w 8636594"/>
              <a:gd name="connsiteY105" fmla="*/ 2696807 h 6632561"/>
              <a:gd name="connsiteX106" fmla="*/ 6976233 w 8636594"/>
              <a:gd name="connsiteY106" fmla="*/ 2045274 h 6632561"/>
              <a:gd name="connsiteX107" fmla="*/ 7086755 w 8636594"/>
              <a:gd name="connsiteY107" fmla="*/ 1872743 h 6632561"/>
              <a:gd name="connsiteX108" fmla="*/ 7170279 w 8636594"/>
              <a:gd name="connsiteY108" fmla="*/ 1744202 h 6632561"/>
              <a:gd name="connsiteX109" fmla="*/ 7226351 w 8636594"/>
              <a:gd name="connsiteY109" fmla="*/ 1659017 h 6632561"/>
              <a:gd name="connsiteX110" fmla="*/ 7282789 w 8636594"/>
              <a:gd name="connsiteY110" fmla="*/ 1574303 h 6632561"/>
              <a:gd name="connsiteX111" fmla="*/ 7339643 w 8636594"/>
              <a:gd name="connsiteY111" fmla="*/ 1490113 h 6632561"/>
              <a:gd name="connsiteX112" fmla="*/ 7396957 w 8636594"/>
              <a:gd name="connsiteY112" fmla="*/ 1406503 h 6632561"/>
              <a:gd name="connsiteX113" fmla="*/ 7454781 w 8636594"/>
              <a:gd name="connsiteY113" fmla="*/ 1323526 h 6632561"/>
              <a:gd name="connsiteX114" fmla="*/ 7513161 w 8636594"/>
              <a:gd name="connsiteY114" fmla="*/ 1241237 h 6632561"/>
              <a:gd name="connsiteX115" fmla="*/ 7572144 w 8636594"/>
              <a:gd name="connsiteY115" fmla="*/ 1159689 h 6632561"/>
              <a:gd name="connsiteX116" fmla="*/ 7601877 w 8636594"/>
              <a:gd name="connsiteY116" fmla="*/ 1119210 h 6632561"/>
              <a:gd name="connsiteX117" fmla="*/ 7631779 w 8636594"/>
              <a:gd name="connsiteY117" fmla="*/ 1078937 h 6632561"/>
              <a:gd name="connsiteX118" fmla="*/ 7661855 w 8636594"/>
              <a:gd name="connsiteY118" fmla="*/ 1038876 h 6632561"/>
              <a:gd name="connsiteX119" fmla="*/ 7692111 w 8636594"/>
              <a:gd name="connsiteY119" fmla="*/ 999035 h 6632561"/>
              <a:gd name="connsiteX120" fmla="*/ 7722554 w 8636594"/>
              <a:gd name="connsiteY120" fmla="*/ 959419 h 6632561"/>
              <a:gd name="connsiteX121" fmla="*/ 7753190 w 8636594"/>
              <a:gd name="connsiteY121" fmla="*/ 920037 h 6632561"/>
              <a:gd name="connsiteX122" fmla="*/ 7784023 w 8636594"/>
              <a:gd name="connsiteY122" fmla="*/ 880894 h 6632561"/>
              <a:gd name="connsiteX123" fmla="*/ 7815061 w 8636594"/>
              <a:gd name="connsiteY123" fmla="*/ 841997 h 6632561"/>
              <a:gd name="connsiteX124" fmla="*/ 7846308 w 8636594"/>
              <a:gd name="connsiteY124" fmla="*/ 803354 h 6632561"/>
              <a:gd name="connsiteX125" fmla="*/ 7877772 w 8636594"/>
              <a:gd name="connsiteY125" fmla="*/ 764970 h 6632561"/>
              <a:gd name="connsiteX126" fmla="*/ 7909458 w 8636594"/>
              <a:gd name="connsiteY126" fmla="*/ 726853 h 6632561"/>
              <a:gd name="connsiteX127" fmla="*/ 7941371 w 8636594"/>
              <a:gd name="connsiteY127" fmla="*/ 689010 h 6632561"/>
              <a:gd name="connsiteX128" fmla="*/ 7973518 w 8636594"/>
              <a:gd name="connsiteY128" fmla="*/ 651447 h 6632561"/>
              <a:gd name="connsiteX129" fmla="*/ 8005905 w 8636594"/>
              <a:gd name="connsiteY129" fmla="*/ 614171 h 6632561"/>
              <a:gd name="connsiteX130" fmla="*/ 8038538 w 8636594"/>
              <a:gd name="connsiteY130" fmla="*/ 577189 h 6632561"/>
              <a:gd name="connsiteX131" fmla="*/ 8071421 w 8636594"/>
              <a:gd name="connsiteY131" fmla="*/ 540507 h 6632561"/>
              <a:gd name="connsiteX132" fmla="*/ 8104563 w 8636594"/>
              <a:gd name="connsiteY132" fmla="*/ 504132 h 6632561"/>
              <a:gd name="connsiteX133" fmla="*/ 8137967 w 8636594"/>
              <a:gd name="connsiteY133" fmla="*/ 468072 h 6632561"/>
              <a:gd name="connsiteX134" fmla="*/ 8171641 w 8636594"/>
              <a:gd name="connsiteY134" fmla="*/ 432332 h 6632561"/>
              <a:gd name="connsiteX135" fmla="*/ 8205590 w 8636594"/>
              <a:gd name="connsiteY135" fmla="*/ 396920 h 6632561"/>
              <a:gd name="connsiteX136" fmla="*/ 8239820 w 8636594"/>
              <a:gd name="connsiteY136" fmla="*/ 361843 h 6632561"/>
              <a:gd name="connsiteX137" fmla="*/ 8274337 w 8636594"/>
              <a:gd name="connsiteY137" fmla="*/ 327107 h 6632561"/>
              <a:gd name="connsiteX138" fmla="*/ 8309147 w 8636594"/>
              <a:gd name="connsiteY138" fmla="*/ 292718 h 6632561"/>
              <a:gd name="connsiteX139" fmla="*/ 8344256 w 8636594"/>
              <a:gd name="connsiteY139" fmla="*/ 258685 h 6632561"/>
              <a:gd name="connsiteX140" fmla="*/ 8379669 w 8636594"/>
              <a:gd name="connsiteY140" fmla="*/ 225013 h 6632561"/>
              <a:gd name="connsiteX141" fmla="*/ 8415394 w 8636594"/>
              <a:gd name="connsiteY141" fmla="*/ 191709 h 6632561"/>
              <a:gd name="connsiteX142" fmla="*/ 8451434 w 8636594"/>
              <a:gd name="connsiteY142" fmla="*/ 158780 h 6632561"/>
              <a:gd name="connsiteX143" fmla="*/ 8487798 w 8636594"/>
              <a:gd name="connsiteY143" fmla="*/ 126233 h 6632561"/>
              <a:gd name="connsiteX144" fmla="*/ 8524489 w 8636594"/>
              <a:gd name="connsiteY144" fmla="*/ 94075 h 6632561"/>
              <a:gd name="connsiteX145" fmla="*/ 8561515 w 8636594"/>
              <a:gd name="connsiteY145" fmla="*/ 62312 h 6632561"/>
              <a:gd name="connsiteX146" fmla="*/ 8598881 w 8636594"/>
              <a:gd name="connsiteY146" fmla="*/ 30951 h 6632561"/>
              <a:gd name="connsiteX147" fmla="*/ 8636594 w 8636594"/>
              <a:gd name="connsiteY147" fmla="*/ 0 h 6632561"/>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83237 w 8636594"/>
              <a:gd name="connsiteY5" fmla="*/ 5855484 h 6622937"/>
              <a:gd name="connsiteX6" fmla="*/ 2084977 w 8636594"/>
              <a:gd name="connsiteY6" fmla="*/ 5695440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83237 w 8636594"/>
              <a:gd name="connsiteY5" fmla="*/ 5855484 h 6622937"/>
              <a:gd name="connsiteX6" fmla="*/ 2084977 w 8636594"/>
              <a:gd name="connsiteY6" fmla="*/ 5695440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83237 w 8636594"/>
              <a:gd name="connsiteY5" fmla="*/ 5855484 h 6622937"/>
              <a:gd name="connsiteX6" fmla="*/ 2084977 w 8636594"/>
              <a:gd name="connsiteY6" fmla="*/ 5695440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83237 w 8636594"/>
              <a:gd name="connsiteY5" fmla="*/ 5855484 h 6622937"/>
              <a:gd name="connsiteX6" fmla="*/ 2084977 w 8636594"/>
              <a:gd name="connsiteY6" fmla="*/ 5695440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25014 w 8636594"/>
              <a:gd name="connsiteY5" fmla="*/ 5592857 h 6622937"/>
              <a:gd name="connsiteX6" fmla="*/ 2084977 w 8636594"/>
              <a:gd name="connsiteY6" fmla="*/ 5695440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25014 w 8636594"/>
              <a:gd name="connsiteY5" fmla="*/ 5592857 h 6622937"/>
              <a:gd name="connsiteX6" fmla="*/ 1942065 w 8636594"/>
              <a:gd name="connsiteY6" fmla="*/ 5597719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25014 w 8636594"/>
              <a:gd name="connsiteY5" fmla="*/ 5592857 h 6622937"/>
              <a:gd name="connsiteX6" fmla="*/ 1942065 w 8636594"/>
              <a:gd name="connsiteY6" fmla="*/ 5597719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25014 w 8636594"/>
              <a:gd name="connsiteY5" fmla="*/ 5592857 h 6622937"/>
              <a:gd name="connsiteX6" fmla="*/ 1942065 w 8636594"/>
              <a:gd name="connsiteY6" fmla="*/ 5597719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25014 w 8636594"/>
              <a:gd name="connsiteY5" fmla="*/ 5592857 h 6622937"/>
              <a:gd name="connsiteX6" fmla="*/ 2222486 w 8636594"/>
              <a:gd name="connsiteY6" fmla="*/ 5687627 h 6622937"/>
              <a:gd name="connsiteX7" fmla="*/ 2412216 w 8636594"/>
              <a:gd name="connsiteY7" fmla="*/ 5587741 h 6622937"/>
              <a:gd name="connsiteX8" fmla="*/ 2490090 w 8636594"/>
              <a:gd name="connsiteY8" fmla="*/ 5591230 h 6622937"/>
              <a:gd name="connsiteX9" fmla="*/ 2561975 w 8636594"/>
              <a:gd name="connsiteY9" fmla="*/ 5533193 h 6622937"/>
              <a:gd name="connsiteX10" fmla="*/ 2066817 w 8636594"/>
              <a:gd name="connsiteY10" fmla="*/ 6622937 h 6622937"/>
              <a:gd name="connsiteX11" fmla="*/ 2126742 w 8636594"/>
              <a:gd name="connsiteY11" fmla="*/ 6612869 h 6622937"/>
              <a:gd name="connsiteX12" fmla="*/ 2185991 w 8636594"/>
              <a:gd name="connsiteY12" fmla="*/ 6602362 h 6622937"/>
              <a:gd name="connsiteX13" fmla="*/ 2244569 w 8636594"/>
              <a:gd name="connsiteY13" fmla="*/ 6591417 h 6622937"/>
              <a:gd name="connsiteX14" fmla="*/ 2302482 w 8636594"/>
              <a:gd name="connsiteY14" fmla="*/ 6580040 h 6622937"/>
              <a:gd name="connsiteX15" fmla="*/ 2359737 w 8636594"/>
              <a:gd name="connsiteY15" fmla="*/ 6568233 h 6622937"/>
              <a:gd name="connsiteX16" fmla="*/ 2416341 w 8636594"/>
              <a:gd name="connsiteY16" fmla="*/ 6555999 h 6622937"/>
              <a:gd name="connsiteX17" fmla="*/ 2472299 w 8636594"/>
              <a:gd name="connsiteY17" fmla="*/ 6543344 h 6622937"/>
              <a:gd name="connsiteX18" fmla="*/ 2527618 w 8636594"/>
              <a:gd name="connsiteY18" fmla="*/ 6530269 h 6622937"/>
              <a:gd name="connsiteX19" fmla="*/ 2582304 w 8636594"/>
              <a:gd name="connsiteY19" fmla="*/ 6516778 h 6622937"/>
              <a:gd name="connsiteX20" fmla="*/ 2636364 w 8636594"/>
              <a:gd name="connsiteY20" fmla="*/ 6502876 h 6622937"/>
              <a:gd name="connsiteX21" fmla="*/ 2689804 w 8636594"/>
              <a:gd name="connsiteY21" fmla="*/ 6488565 h 6622937"/>
              <a:gd name="connsiteX22" fmla="*/ 2742629 w 8636594"/>
              <a:gd name="connsiteY22" fmla="*/ 6473849 h 6622937"/>
              <a:gd name="connsiteX23" fmla="*/ 2794848 w 8636594"/>
              <a:gd name="connsiteY23" fmla="*/ 6458731 h 6622937"/>
              <a:gd name="connsiteX24" fmla="*/ 2846466 w 8636594"/>
              <a:gd name="connsiteY24" fmla="*/ 6443216 h 6622937"/>
              <a:gd name="connsiteX25" fmla="*/ 2897488 w 8636594"/>
              <a:gd name="connsiteY25" fmla="*/ 6427305 h 6622937"/>
              <a:gd name="connsiteX26" fmla="*/ 2947923 w 8636594"/>
              <a:gd name="connsiteY26" fmla="*/ 6411004 h 6622937"/>
              <a:gd name="connsiteX27" fmla="*/ 2997775 w 8636594"/>
              <a:gd name="connsiteY27" fmla="*/ 6394316 h 6622937"/>
              <a:gd name="connsiteX28" fmla="*/ 3047052 w 8636594"/>
              <a:gd name="connsiteY28" fmla="*/ 6377243 h 6622937"/>
              <a:gd name="connsiteX29" fmla="*/ 3095759 w 8636594"/>
              <a:gd name="connsiteY29" fmla="*/ 6359791 h 6622937"/>
              <a:gd name="connsiteX30" fmla="*/ 3143903 w 8636594"/>
              <a:gd name="connsiteY30" fmla="*/ 6341961 h 6622937"/>
              <a:gd name="connsiteX31" fmla="*/ 3191491 w 8636594"/>
              <a:gd name="connsiteY31" fmla="*/ 6323757 h 6622937"/>
              <a:gd name="connsiteX32" fmla="*/ 3238528 w 8636594"/>
              <a:gd name="connsiteY32" fmla="*/ 6305184 h 6622937"/>
              <a:gd name="connsiteX33" fmla="*/ 3285021 w 8636594"/>
              <a:gd name="connsiteY33" fmla="*/ 6286245 h 6622937"/>
              <a:gd name="connsiteX34" fmla="*/ 3330977 w 8636594"/>
              <a:gd name="connsiteY34" fmla="*/ 6266942 h 6622937"/>
              <a:gd name="connsiteX35" fmla="*/ 3376401 w 8636594"/>
              <a:gd name="connsiteY35" fmla="*/ 6247281 h 6622937"/>
              <a:gd name="connsiteX36" fmla="*/ 3421300 w 8636594"/>
              <a:gd name="connsiteY36" fmla="*/ 6227263 h 6622937"/>
              <a:gd name="connsiteX37" fmla="*/ 3465680 w 8636594"/>
              <a:gd name="connsiteY37" fmla="*/ 6206893 h 6622937"/>
              <a:gd name="connsiteX38" fmla="*/ 3509548 w 8636594"/>
              <a:gd name="connsiteY38" fmla="*/ 6186174 h 6622937"/>
              <a:gd name="connsiteX39" fmla="*/ 3552910 w 8636594"/>
              <a:gd name="connsiteY39" fmla="*/ 6165110 h 6622937"/>
              <a:gd name="connsiteX40" fmla="*/ 3595773 w 8636594"/>
              <a:gd name="connsiteY40" fmla="*/ 6143704 h 6622937"/>
              <a:gd name="connsiteX41" fmla="*/ 3638142 w 8636594"/>
              <a:gd name="connsiteY41" fmla="*/ 6121960 h 6622937"/>
              <a:gd name="connsiteX42" fmla="*/ 3680024 w 8636594"/>
              <a:gd name="connsiteY42" fmla="*/ 6099881 h 6622937"/>
              <a:gd name="connsiteX43" fmla="*/ 3721426 w 8636594"/>
              <a:gd name="connsiteY43" fmla="*/ 6077471 h 6622937"/>
              <a:gd name="connsiteX44" fmla="*/ 3762353 w 8636594"/>
              <a:gd name="connsiteY44" fmla="*/ 6054733 h 6622937"/>
              <a:gd name="connsiteX45" fmla="*/ 3802812 w 8636594"/>
              <a:gd name="connsiteY45" fmla="*/ 6031671 h 6622937"/>
              <a:gd name="connsiteX46" fmla="*/ 3842810 w 8636594"/>
              <a:gd name="connsiteY46" fmla="*/ 6008288 h 6622937"/>
              <a:gd name="connsiteX47" fmla="*/ 3882352 w 8636594"/>
              <a:gd name="connsiteY47" fmla="*/ 5984588 h 6622937"/>
              <a:gd name="connsiteX48" fmla="*/ 3921445 w 8636594"/>
              <a:gd name="connsiteY48" fmla="*/ 5960574 h 6622937"/>
              <a:gd name="connsiteX49" fmla="*/ 3960096 w 8636594"/>
              <a:gd name="connsiteY49" fmla="*/ 5936250 h 6622937"/>
              <a:gd name="connsiteX50" fmla="*/ 3998311 w 8636594"/>
              <a:gd name="connsiteY50" fmla="*/ 5911619 h 6622937"/>
              <a:gd name="connsiteX51" fmla="*/ 4036095 w 8636594"/>
              <a:gd name="connsiteY51" fmla="*/ 5886685 h 6622937"/>
              <a:gd name="connsiteX52" fmla="*/ 4073456 w 8636594"/>
              <a:gd name="connsiteY52" fmla="*/ 5861452 h 6622937"/>
              <a:gd name="connsiteX53" fmla="*/ 4110400 w 8636594"/>
              <a:gd name="connsiteY53" fmla="*/ 5835922 h 6622937"/>
              <a:gd name="connsiteX54" fmla="*/ 4146933 w 8636594"/>
              <a:gd name="connsiteY54" fmla="*/ 5810100 h 6622937"/>
              <a:gd name="connsiteX55" fmla="*/ 4183061 w 8636594"/>
              <a:gd name="connsiteY55" fmla="*/ 5783988 h 6622937"/>
              <a:gd name="connsiteX56" fmla="*/ 4218791 w 8636594"/>
              <a:gd name="connsiteY56" fmla="*/ 5757591 h 6622937"/>
              <a:gd name="connsiteX57" fmla="*/ 4254129 w 8636594"/>
              <a:gd name="connsiteY57" fmla="*/ 5730912 h 6622937"/>
              <a:gd name="connsiteX58" fmla="*/ 4289081 w 8636594"/>
              <a:gd name="connsiteY58" fmla="*/ 5703955 h 6622937"/>
              <a:gd name="connsiteX59" fmla="*/ 4323654 w 8636594"/>
              <a:gd name="connsiteY59" fmla="*/ 5676722 h 6622937"/>
              <a:gd name="connsiteX60" fmla="*/ 4357854 w 8636594"/>
              <a:gd name="connsiteY60" fmla="*/ 5649218 h 6622937"/>
              <a:gd name="connsiteX61" fmla="*/ 4391688 w 8636594"/>
              <a:gd name="connsiteY61" fmla="*/ 5621446 h 6622937"/>
              <a:gd name="connsiteX62" fmla="*/ 4425162 w 8636594"/>
              <a:gd name="connsiteY62" fmla="*/ 5593409 h 6622937"/>
              <a:gd name="connsiteX63" fmla="*/ 4458281 w 8636594"/>
              <a:gd name="connsiteY63" fmla="*/ 5565111 h 6622937"/>
              <a:gd name="connsiteX64" fmla="*/ 4491053 w 8636594"/>
              <a:gd name="connsiteY64" fmla="*/ 5536556 h 6622937"/>
              <a:gd name="connsiteX65" fmla="*/ 4523484 w 8636594"/>
              <a:gd name="connsiteY65" fmla="*/ 5507747 h 6622937"/>
              <a:gd name="connsiteX66" fmla="*/ 4555580 w 8636594"/>
              <a:gd name="connsiteY66" fmla="*/ 5478687 h 6622937"/>
              <a:gd name="connsiteX67" fmla="*/ 4587347 w 8636594"/>
              <a:gd name="connsiteY67" fmla="*/ 5449380 h 6622937"/>
              <a:gd name="connsiteX68" fmla="*/ 4618793 w 8636594"/>
              <a:gd name="connsiteY68" fmla="*/ 5419830 h 6622937"/>
              <a:gd name="connsiteX69" fmla="*/ 4649922 w 8636594"/>
              <a:gd name="connsiteY69" fmla="*/ 5390040 h 6622937"/>
              <a:gd name="connsiteX70" fmla="*/ 4680742 w 8636594"/>
              <a:gd name="connsiteY70" fmla="*/ 5360014 h 6622937"/>
              <a:gd name="connsiteX71" fmla="*/ 4711259 w 8636594"/>
              <a:gd name="connsiteY71" fmla="*/ 5329755 h 6622937"/>
              <a:gd name="connsiteX72" fmla="*/ 4741478 w 8636594"/>
              <a:gd name="connsiteY72" fmla="*/ 5299266 h 6622937"/>
              <a:gd name="connsiteX73" fmla="*/ 4771408 w 8636594"/>
              <a:gd name="connsiteY73" fmla="*/ 5268551 h 6622937"/>
              <a:gd name="connsiteX74" fmla="*/ 4801053 w 8636594"/>
              <a:gd name="connsiteY74" fmla="*/ 5237614 h 6622937"/>
              <a:gd name="connsiteX75" fmla="*/ 4830420 w 8636594"/>
              <a:gd name="connsiteY75" fmla="*/ 5206458 h 6622937"/>
              <a:gd name="connsiteX76" fmla="*/ 4859516 w 8636594"/>
              <a:gd name="connsiteY76" fmla="*/ 5175087 h 6622937"/>
              <a:gd name="connsiteX77" fmla="*/ 4888347 w 8636594"/>
              <a:gd name="connsiteY77" fmla="*/ 5143504 h 6622937"/>
              <a:gd name="connsiteX78" fmla="*/ 4916919 w 8636594"/>
              <a:gd name="connsiteY78" fmla="*/ 5111713 h 6622937"/>
              <a:gd name="connsiteX79" fmla="*/ 4945238 w 8636594"/>
              <a:gd name="connsiteY79" fmla="*/ 5079717 h 6622937"/>
              <a:gd name="connsiteX80" fmla="*/ 4973311 w 8636594"/>
              <a:gd name="connsiteY80" fmla="*/ 5047519 h 6622937"/>
              <a:gd name="connsiteX81" fmla="*/ 5001145 w 8636594"/>
              <a:gd name="connsiteY81" fmla="*/ 5015124 h 6622937"/>
              <a:gd name="connsiteX82" fmla="*/ 5028745 w 8636594"/>
              <a:gd name="connsiteY82" fmla="*/ 4982535 h 6622937"/>
              <a:gd name="connsiteX83" fmla="*/ 5056117 w 8636594"/>
              <a:gd name="connsiteY83" fmla="*/ 4949755 h 6622937"/>
              <a:gd name="connsiteX84" fmla="*/ 5083269 w 8636594"/>
              <a:gd name="connsiteY84" fmla="*/ 4916787 h 6622937"/>
              <a:gd name="connsiteX85" fmla="*/ 5110207 w 8636594"/>
              <a:gd name="connsiteY85" fmla="*/ 4883636 h 6622937"/>
              <a:gd name="connsiteX86" fmla="*/ 5136937 w 8636594"/>
              <a:gd name="connsiteY86" fmla="*/ 4850305 h 6622937"/>
              <a:gd name="connsiteX87" fmla="*/ 5163464 w 8636594"/>
              <a:gd name="connsiteY87" fmla="*/ 4816797 h 6622937"/>
              <a:gd name="connsiteX88" fmla="*/ 5215940 w 8636594"/>
              <a:gd name="connsiteY88" fmla="*/ 4749265 h 6622937"/>
              <a:gd name="connsiteX89" fmla="*/ 5267684 w 8636594"/>
              <a:gd name="connsiteY89" fmla="*/ 4681068 h 6622937"/>
              <a:gd name="connsiteX90" fmla="*/ 5318748 w 8636594"/>
              <a:gd name="connsiteY90" fmla="*/ 4612234 h 6622937"/>
              <a:gd name="connsiteX91" fmla="*/ 5369182 w 8636594"/>
              <a:gd name="connsiteY91" fmla="*/ 4542793 h 6622937"/>
              <a:gd name="connsiteX92" fmla="*/ 5419038 w 8636594"/>
              <a:gd name="connsiteY92" fmla="*/ 4472771 h 6622937"/>
              <a:gd name="connsiteX93" fmla="*/ 5468365 w 8636594"/>
              <a:gd name="connsiteY93" fmla="*/ 4402196 h 6622937"/>
              <a:gd name="connsiteX94" fmla="*/ 5517215 w 8636594"/>
              <a:gd name="connsiteY94" fmla="*/ 4331098 h 6622937"/>
              <a:gd name="connsiteX95" fmla="*/ 5565637 w 8636594"/>
              <a:gd name="connsiteY95" fmla="*/ 4259503 h 6622937"/>
              <a:gd name="connsiteX96" fmla="*/ 5613684 w 8636594"/>
              <a:gd name="connsiteY96" fmla="*/ 4187441 h 6622937"/>
              <a:gd name="connsiteX97" fmla="*/ 5685160 w 8636594"/>
              <a:gd name="connsiteY97" fmla="*/ 4078531 h 6622937"/>
              <a:gd name="connsiteX98" fmla="*/ 5756074 w 8636594"/>
              <a:gd name="connsiteY98" fmla="*/ 3968727 h 6622937"/>
              <a:gd name="connsiteX99" fmla="*/ 5873483 w 8636594"/>
              <a:gd name="connsiteY99" fmla="*/ 3783989 h 6622937"/>
              <a:gd name="connsiteX100" fmla="*/ 6203209 w 8636594"/>
              <a:gd name="connsiteY100" fmla="*/ 3258640 h 6622937"/>
              <a:gd name="connsiteX101" fmla="*/ 6299430 w 8636594"/>
              <a:gd name="connsiteY101" fmla="*/ 3107321 h 6622937"/>
              <a:gd name="connsiteX102" fmla="*/ 6372650 w 8636594"/>
              <a:gd name="connsiteY102" fmla="*/ 2993735 h 6622937"/>
              <a:gd name="connsiteX103" fmla="*/ 6453197 w 8636594"/>
              <a:gd name="connsiteY103" fmla="*/ 2869788 h 6622937"/>
              <a:gd name="connsiteX104" fmla="*/ 6564167 w 8636594"/>
              <a:gd name="connsiteY104" fmla="*/ 2696807 h 6622937"/>
              <a:gd name="connsiteX105" fmla="*/ 6976233 w 8636594"/>
              <a:gd name="connsiteY105" fmla="*/ 2045274 h 6622937"/>
              <a:gd name="connsiteX106" fmla="*/ 7086755 w 8636594"/>
              <a:gd name="connsiteY106" fmla="*/ 1872743 h 6622937"/>
              <a:gd name="connsiteX107" fmla="*/ 7170279 w 8636594"/>
              <a:gd name="connsiteY107" fmla="*/ 1744202 h 6622937"/>
              <a:gd name="connsiteX108" fmla="*/ 7226351 w 8636594"/>
              <a:gd name="connsiteY108" fmla="*/ 1659017 h 6622937"/>
              <a:gd name="connsiteX109" fmla="*/ 7282789 w 8636594"/>
              <a:gd name="connsiteY109" fmla="*/ 1574303 h 6622937"/>
              <a:gd name="connsiteX110" fmla="*/ 7339643 w 8636594"/>
              <a:gd name="connsiteY110" fmla="*/ 1490113 h 6622937"/>
              <a:gd name="connsiteX111" fmla="*/ 7396957 w 8636594"/>
              <a:gd name="connsiteY111" fmla="*/ 1406503 h 6622937"/>
              <a:gd name="connsiteX112" fmla="*/ 7454781 w 8636594"/>
              <a:gd name="connsiteY112" fmla="*/ 1323526 h 6622937"/>
              <a:gd name="connsiteX113" fmla="*/ 7513161 w 8636594"/>
              <a:gd name="connsiteY113" fmla="*/ 1241237 h 6622937"/>
              <a:gd name="connsiteX114" fmla="*/ 7572144 w 8636594"/>
              <a:gd name="connsiteY114" fmla="*/ 1159689 h 6622937"/>
              <a:gd name="connsiteX115" fmla="*/ 7601877 w 8636594"/>
              <a:gd name="connsiteY115" fmla="*/ 1119210 h 6622937"/>
              <a:gd name="connsiteX116" fmla="*/ 7631779 w 8636594"/>
              <a:gd name="connsiteY116" fmla="*/ 1078937 h 6622937"/>
              <a:gd name="connsiteX117" fmla="*/ 7661855 w 8636594"/>
              <a:gd name="connsiteY117" fmla="*/ 1038876 h 6622937"/>
              <a:gd name="connsiteX118" fmla="*/ 7692111 w 8636594"/>
              <a:gd name="connsiteY118" fmla="*/ 999035 h 6622937"/>
              <a:gd name="connsiteX119" fmla="*/ 7722554 w 8636594"/>
              <a:gd name="connsiteY119" fmla="*/ 959419 h 6622937"/>
              <a:gd name="connsiteX120" fmla="*/ 7753190 w 8636594"/>
              <a:gd name="connsiteY120" fmla="*/ 920037 h 6622937"/>
              <a:gd name="connsiteX121" fmla="*/ 7784023 w 8636594"/>
              <a:gd name="connsiteY121" fmla="*/ 880894 h 6622937"/>
              <a:gd name="connsiteX122" fmla="*/ 7815061 w 8636594"/>
              <a:gd name="connsiteY122" fmla="*/ 841997 h 6622937"/>
              <a:gd name="connsiteX123" fmla="*/ 7846308 w 8636594"/>
              <a:gd name="connsiteY123" fmla="*/ 803354 h 6622937"/>
              <a:gd name="connsiteX124" fmla="*/ 7877772 w 8636594"/>
              <a:gd name="connsiteY124" fmla="*/ 764970 h 6622937"/>
              <a:gd name="connsiteX125" fmla="*/ 7909458 w 8636594"/>
              <a:gd name="connsiteY125" fmla="*/ 726853 h 6622937"/>
              <a:gd name="connsiteX126" fmla="*/ 7941371 w 8636594"/>
              <a:gd name="connsiteY126" fmla="*/ 689010 h 6622937"/>
              <a:gd name="connsiteX127" fmla="*/ 7973518 w 8636594"/>
              <a:gd name="connsiteY127" fmla="*/ 651447 h 6622937"/>
              <a:gd name="connsiteX128" fmla="*/ 8005905 w 8636594"/>
              <a:gd name="connsiteY128" fmla="*/ 614171 h 6622937"/>
              <a:gd name="connsiteX129" fmla="*/ 8038538 w 8636594"/>
              <a:gd name="connsiteY129" fmla="*/ 577189 h 6622937"/>
              <a:gd name="connsiteX130" fmla="*/ 8071421 w 8636594"/>
              <a:gd name="connsiteY130" fmla="*/ 540507 h 6622937"/>
              <a:gd name="connsiteX131" fmla="*/ 8104563 w 8636594"/>
              <a:gd name="connsiteY131" fmla="*/ 504132 h 6622937"/>
              <a:gd name="connsiteX132" fmla="*/ 8137967 w 8636594"/>
              <a:gd name="connsiteY132" fmla="*/ 468072 h 6622937"/>
              <a:gd name="connsiteX133" fmla="*/ 8171641 w 8636594"/>
              <a:gd name="connsiteY133" fmla="*/ 432332 h 6622937"/>
              <a:gd name="connsiteX134" fmla="*/ 8205590 w 8636594"/>
              <a:gd name="connsiteY134" fmla="*/ 396920 h 6622937"/>
              <a:gd name="connsiteX135" fmla="*/ 8239820 w 8636594"/>
              <a:gd name="connsiteY135" fmla="*/ 361843 h 6622937"/>
              <a:gd name="connsiteX136" fmla="*/ 8274337 w 8636594"/>
              <a:gd name="connsiteY136" fmla="*/ 327107 h 6622937"/>
              <a:gd name="connsiteX137" fmla="*/ 8309147 w 8636594"/>
              <a:gd name="connsiteY137" fmla="*/ 292718 h 6622937"/>
              <a:gd name="connsiteX138" fmla="*/ 8344256 w 8636594"/>
              <a:gd name="connsiteY138" fmla="*/ 258685 h 6622937"/>
              <a:gd name="connsiteX139" fmla="*/ 8379669 w 8636594"/>
              <a:gd name="connsiteY139" fmla="*/ 225013 h 6622937"/>
              <a:gd name="connsiteX140" fmla="*/ 8415394 w 8636594"/>
              <a:gd name="connsiteY140" fmla="*/ 191709 h 6622937"/>
              <a:gd name="connsiteX141" fmla="*/ 8451434 w 8636594"/>
              <a:gd name="connsiteY141" fmla="*/ 158780 h 6622937"/>
              <a:gd name="connsiteX142" fmla="*/ 8487798 w 8636594"/>
              <a:gd name="connsiteY142" fmla="*/ 126233 h 6622937"/>
              <a:gd name="connsiteX143" fmla="*/ 8524489 w 8636594"/>
              <a:gd name="connsiteY143" fmla="*/ 94075 h 6622937"/>
              <a:gd name="connsiteX144" fmla="*/ 8561515 w 8636594"/>
              <a:gd name="connsiteY144" fmla="*/ 62312 h 6622937"/>
              <a:gd name="connsiteX145" fmla="*/ 8598881 w 8636594"/>
              <a:gd name="connsiteY145" fmla="*/ 30951 h 6622937"/>
              <a:gd name="connsiteX146" fmla="*/ 8636594 w 8636594"/>
              <a:gd name="connsiteY146"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2222486 w 8636594"/>
              <a:gd name="connsiteY5" fmla="*/ 5687627 h 6622937"/>
              <a:gd name="connsiteX6" fmla="*/ 2412216 w 8636594"/>
              <a:gd name="connsiteY6" fmla="*/ 5587741 h 6622937"/>
              <a:gd name="connsiteX7" fmla="*/ 2490090 w 8636594"/>
              <a:gd name="connsiteY7" fmla="*/ 5591230 h 6622937"/>
              <a:gd name="connsiteX8" fmla="*/ 2561975 w 8636594"/>
              <a:gd name="connsiteY8" fmla="*/ 5533193 h 6622937"/>
              <a:gd name="connsiteX9" fmla="*/ 2066817 w 8636594"/>
              <a:gd name="connsiteY9" fmla="*/ 6622937 h 6622937"/>
              <a:gd name="connsiteX10" fmla="*/ 2126742 w 8636594"/>
              <a:gd name="connsiteY10" fmla="*/ 6612869 h 6622937"/>
              <a:gd name="connsiteX11" fmla="*/ 2185991 w 8636594"/>
              <a:gd name="connsiteY11" fmla="*/ 6602362 h 6622937"/>
              <a:gd name="connsiteX12" fmla="*/ 2244569 w 8636594"/>
              <a:gd name="connsiteY12" fmla="*/ 6591417 h 6622937"/>
              <a:gd name="connsiteX13" fmla="*/ 2302482 w 8636594"/>
              <a:gd name="connsiteY13" fmla="*/ 6580040 h 6622937"/>
              <a:gd name="connsiteX14" fmla="*/ 2359737 w 8636594"/>
              <a:gd name="connsiteY14" fmla="*/ 6568233 h 6622937"/>
              <a:gd name="connsiteX15" fmla="*/ 2416341 w 8636594"/>
              <a:gd name="connsiteY15" fmla="*/ 6555999 h 6622937"/>
              <a:gd name="connsiteX16" fmla="*/ 2472299 w 8636594"/>
              <a:gd name="connsiteY16" fmla="*/ 6543344 h 6622937"/>
              <a:gd name="connsiteX17" fmla="*/ 2527618 w 8636594"/>
              <a:gd name="connsiteY17" fmla="*/ 6530269 h 6622937"/>
              <a:gd name="connsiteX18" fmla="*/ 2582304 w 8636594"/>
              <a:gd name="connsiteY18" fmla="*/ 6516778 h 6622937"/>
              <a:gd name="connsiteX19" fmla="*/ 2636364 w 8636594"/>
              <a:gd name="connsiteY19" fmla="*/ 6502876 h 6622937"/>
              <a:gd name="connsiteX20" fmla="*/ 2689804 w 8636594"/>
              <a:gd name="connsiteY20" fmla="*/ 6488565 h 6622937"/>
              <a:gd name="connsiteX21" fmla="*/ 2742629 w 8636594"/>
              <a:gd name="connsiteY21" fmla="*/ 6473849 h 6622937"/>
              <a:gd name="connsiteX22" fmla="*/ 2794848 w 8636594"/>
              <a:gd name="connsiteY22" fmla="*/ 6458731 h 6622937"/>
              <a:gd name="connsiteX23" fmla="*/ 2846466 w 8636594"/>
              <a:gd name="connsiteY23" fmla="*/ 6443216 h 6622937"/>
              <a:gd name="connsiteX24" fmla="*/ 2897488 w 8636594"/>
              <a:gd name="connsiteY24" fmla="*/ 6427305 h 6622937"/>
              <a:gd name="connsiteX25" fmla="*/ 2947923 w 8636594"/>
              <a:gd name="connsiteY25" fmla="*/ 6411004 h 6622937"/>
              <a:gd name="connsiteX26" fmla="*/ 2997775 w 8636594"/>
              <a:gd name="connsiteY26" fmla="*/ 6394316 h 6622937"/>
              <a:gd name="connsiteX27" fmla="*/ 3047052 w 8636594"/>
              <a:gd name="connsiteY27" fmla="*/ 6377243 h 6622937"/>
              <a:gd name="connsiteX28" fmla="*/ 3095759 w 8636594"/>
              <a:gd name="connsiteY28" fmla="*/ 6359791 h 6622937"/>
              <a:gd name="connsiteX29" fmla="*/ 3143903 w 8636594"/>
              <a:gd name="connsiteY29" fmla="*/ 6341961 h 6622937"/>
              <a:gd name="connsiteX30" fmla="*/ 3191491 w 8636594"/>
              <a:gd name="connsiteY30" fmla="*/ 6323757 h 6622937"/>
              <a:gd name="connsiteX31" fmla="*/ 3238528 w 8636594"/>
              <a:gd name="connsiteY31" fmla="*/ 6305184 h 6622937"/>
              <a:gd name="connsiteX32" fmla="*/ 3285021 w 8636594"/>
              <a:gd name="connsiteY32" fmla="*/ 6286245 h 6622937"/>
              <a:gd name="connsiteX33" fmla="*/ 3330977 w 8636594"/>
              <a:gd name="connsiteY33" fmla="*/ 6266942 h 6622937"/>
              <a:gd name="connsiteX34" fmla="*/ 3376401 w 8636594"/>
              <a:gd name="connsiteY34" fmla="*/ 6247281 h 6622937"/>
              <a:gd name="connsiteX35" fmla="*/ 3421300 w 8636594"/>
              <a:gd name="connsiteY35" fmla="*/ 6227263 h 6622937"/>
              <a:gd name="connsiteX36" fmla="*/ 3465680 w 8636594"/>
              <a:gd name="connsiteY36" fmla="*/ 6206893 h 6622937"/>
              <a:gd name="connsiteX37" fmla="*/ 3509548 w 8636594"/>
              <a:gd name="connsiteY37" fmla="*/ 6186174 h 6622937"/>
              <a:gd name="connsiteX38" fmla="*/ 3552910 w 8636594"/>
              <a:gd name="connsiteY38" fmla="*/ 6165110 h 6622937"/>
              <a:gd name="connsiteX39" fmla="*/ 3595773 w 8636594"/>
              <a:gd name="connsiteY39" fmla="*/ 6143704 h 6622937"/>
              <a:gd name="connsiteX40" fmla="*/ 3638142 w 8636594"/>
              <a:gd name="connsiteY40" fmla="*/ 6121960 h 6622937"/>
              <a:gd name="connsiteX41" fmla="*/ 3680024 w 8636594"/>
              <a:gd name="connsiteY41" fmla="*/ 6099881 h 6622937"/>
              <a:gd name="connsiteX42" fmla="*/ 3721426 w 8636594"/>
              <a:gd name="connsiteY42" fmla="*/ 6077471 h 6622937"/>
              <a:gd name="connsiteX43" fmla="*/ 3762353 w 8636594"/>
              <a:gd name="connsiteY43" fmla="*/ 6054733 h 6622937"/>
              <a:gd name="connsiteX44" fmla="*/ 3802812 w 8636594"/>
              <a:gd name="connsiteY44" fmla="*/ 6031671 h 6622937"/>
              <a:gd name="connsiteX45" fmla="*/ 3842810 w 8636594"/>
              <a:gd name="connsiteY45" fmla="*/ 6008288 h 6622937"/>
              <a:gd name="connsiteX46" fmla="*/ 3882352 w 8636594"/>
              <a:gd name="connsiteY46" fmla="*/ 5984588 h 6622937"/>
              <a:gd name="connsiteX47" fmla="*/ 3921445 w 8636594"/>
              <a:gd name="connsiteY47" fmla="*/ 5960574 h 6622937"/>
              <a:gd name="connsiteX48" fmla="*/ 3960096 w 8636594"/>
              <a:gd name="connsiteY48" fmla="*/ 5936250 h 6622937"/>
              <a:gd name="connsiteX49" fmla="*/ 3998311 w 8636594"/>
              <a:gd name="connsiteY49" fmla="*/ 5911619 h 6622937"/>
              <a:gd name="connsiteX50" fmla="*/ 4036095 w 8636594"/>
              <a:gd name="connsiteY50" fmla="*/ 5886685 h 6622937"/>
              <a:gd name="connsiteX51" fmla="*/ 4073456 w 8636594"/>
              <a:gd name="connsiteY51" fmla="*/ 5861452 h 6622937"/>
              <a:gd name="connsiteX52" fmla="*/ 4110400 w 8636594"/>
              <a:gd name="connsiteY52" fmla="*/ 5835922 h 6622937"/>
              <a:gd name="connsiteX53" fmla="*/ 4146933 w 8636594"/>
              <a:gd name="connsiteY53" fmla="*/ 5810100 h 6622937"/>
              <a:gd name="connsiteX54" fmla="*/ 4183061 w 8636594"/>
              <a:gd name="connsiteY54" fmla="*/ 5783988 h 6622937"/>
              <a:gd name="connsiteX55" fmla="*/ 4218791 w 8636594"/>
              <a:gd name="connsiteY55" fmla="*/ 5757591 h 6622937"/>
              <a:gd name="connsiteX56" fmla="*/ 4254129 w 8636594"/>
              <a:gd name="connsiteY56" fmla="*/ 5730912 h 6622937"/>
              <a:gd name="connsiteX57" fmla="*/ 4289081 w 8636594"/>
              <a:gd name="connsiteY57" fmla="*/ 5703955 h 6622937"/>
              <a:gd name="connsiteX58" fmla="*/ 4323654 w 8636594"/>
              <a:gd name="connsiteY58" fmla="*/ 5676722 h 6622937"/>
              <a:gd name="connsiteX59" fmla="*/ 4357854 w 8636594"/>
              <a:gd name="connsiteY59" fmla="*/ 5649218 h 6622937"/>
              <a:gd name="connsiteX60" fmla="*/ 4391688 w 8636594"/>
              <a:gd name="connsiteY60" fmla="*/ 5621446 h 6622937"/>
              <a:gd name="connsiteX61" fmla="*/ 4425162 w 8636594"/>
              <a:gd name="connsiteY61" fmla="*/ 5593409 h 6622937"/>
              <a:gd name="connsiteX62" fmla="*/ 4458281 w 8636594"/>
              <a:gd name="connsiteY62" fmla="*/ 5565111 h 6622937"/>
              <a:gd name="connsiteX63" fmla="*/ 4491053 w 8636594"/>
              <a:gd name="connsiteY63" fmla="*/ 5536556 h 6622937"/>
              <a:gd name="connsiteX64" fmla="*/ 4523484 w 8636594"/>
              <a:gd name="connsiteY64" fmla="*/ 5507747 h 6622937"/>
              <a:gd name="connsiteX65" fmla="*/ 4555580 w 8636594"/>
              <a:gd name="connsiteY65" fmla="*/ 5478687 h 6622937"/>
              <a:gd name="connsiteX66" fmla="*/ 4587347 w 8636594"/>
              <a:gd name="connsiteY66" fmla="*/ 5449380 h 6622937"/>
              <a:gd name="connsiteX67" fmla="*/ 4618793 w 8636594"/>
              <a:gd name="connsiteY67" fmla="*/ 5419830 h 6622937"/>
              <a:gd name="connsiteX68" fmla="*/ 4649922 w 8636594"/>
              <a:gd name="connsiteY68" fmla="*/ 5390040 h 6622937"/>
              <a:gd name="connsiteX69" fmla="*/ 4680742 w 8636594"/>
              <a:gd name="connsiteY69" fmla="*/ 5360014 h 6622937"/>
              <a:gd name="connsiteX70" fmla="*/ 4711259 w 8636594"/>
              <a:gd name="connsiteY70" fmla="*/ 5329755 h 6622937"/>
              <a:gd name="connsiteX71" fmla="*/ 4741478 w 8636594"/>
              <a:gd name="connsiteY71" fmla="*/ 5299266 h 6622937"/>
              <a:gd name="connsiteX72" fmla="*/ 4771408 w 8636594"/>
              <a:gd name="connsiteY72" fmla="*/ 5268551 h 6622937"/>
              <a:gd name="connsiteX73" fmla="*/ 4801053 w 8636594"/>
              <a:gd name="connsiteY73" fmla="*/ 5237614 h 6622937"/>
              <a:gd name="connsiteX74" fmla="*/ 4830420 w 8636594"/>
              <a:gd name="connsiteY74" fmla="*/ 5206458 h 6622937"/>
              <a:gd name="connsiteX75" fmla="*/ 4859516 w 8636594"/>
              <a:gd name="connsiteY75" fmla="*/ 5175087 h 6622937"/>
              <a:gd name="connsiteX76" fmla="*/ 4888347 w 8636594"/>
              <a:gd name="connsiteY76" fmla="*/ 5143504 h 6622937"/>
              <a:gd name="connsiteX77" fmla="*/ 4916919 w 8636594"/>
              <a:gd name="connsiteY77" fmla="*/ 5111713 h 6622937"/>
              <a:gd name="connsiteX78" fmla="*/ 4945238 w 8636594"/>
              <a:gd name="connsiteY78" fmla="*/ 5079717 h 6622937"/>
              <a:gd name="connsiteX79" fmla="*/ 4973311 w 8636594"/>
              <a:gd name="connsiteY79" fmla="*/ 5047519 h 6622937"/>
              <a:gd name="connsiteX80" fmla="*/ 5001145 w 8636594"/>
              <a:gd name="connsiteY80" fmla="*/ 5015124 h 6622937"/>
              <a:gd name="connsiteX81" fmla="*/ 5028745 w 8636594"/>
              <a:gd name="connsiteY81" fmla="*/ 4982535 h 6622937"/>
              <a:gd name="connsiteX82" fmla="*/ 5056117 w 8636594"/>
              <a:gd name="connsiteY82" fmla="*/ 4949755 h 6622937"/>
              <a:gd name="connsiteX83" fmla="*/ 5083269 w 8636594"/>
              <a:gd name="connsiteY83" fmla="*/ 4916787 h 6622937"/>
              <a:gd name="connsiteX84" fmla="*/ 5110207 w 8636594"/>
              <a:gd name="connsiteY84" fmla="*/ 4883636 h 6622937"/>
              <a:gd name="connsiteX85" fmla="*/ 5136937 w 8636594"/>
              <a:gd name="connsiteY85" fmla="*/ 4850305 h 6622937"/>
              <a:gd name="connsiteX86" fmla="*/ 5163464 w 8636594"/>
              <a:gd name="connsiteY86" fmla="*/ 4816797 h 6622937"/>
              <a:gd name="connsiteX87" fmla="*/ 5215940 w 8636594"/>
              <a:gd name="connsiteY87" fmla="*/ 4749265 h 6622937"/>
              <a:gd name="connsiteX88" fmla="*/ 5267684 w 8636594"/>
              <a:gd name="connsiteY88" fmla="*/ 4681068 h 6622937"/>
              <a:gd name="connsiteX89" fmla="*/ 5318748 w 8636594"/>
              <a:gd name="connsiteY89" fmla="*/ 4612234 h 6622937"/>
              <a:gd name="connsiteX90" fmla="*/ 5369182 w 8636594"/>
              <a:gd name="connsiteY90" fmla="*/ 4542793 h 6622937"/>
              <a:gd name="connsiteX91" fmla="*/ 5419038 w 8636594"/>
              <a:gd name="connsiteY91" fmla="*/ 4472771 h 6622937"/>
              <a:gd name="connsiteX92" fmla="*/ 5468365 w 8636594"/>
              <a:gd name="connsiteY92" fmla="*/ 4402196 h 6622937"/>
              <a:gd name="connsiteX93" fmla="*/ 5517215 w 8636594"/>
              <a:gd name="connsiteY93" fmla="*/ 4331098 h 6622937"/>
              <a:gd name="connsiteX94" fmla="*/ 5565637 w 8636594"/>
              <a:gd name="connsiteY94" fmla="*/ 4259503 h 6622937"/>
              <a:gd name="connsiteX95" fmla="*/ 5613684 w 8636594"/>
              <a:gd name="connsiteY95" fmla="*/ 4187441 h 6622937"/>
              <a:gd name="connsiteX96" fmla="*/ 5685160 w 8636594"/>
              <a:gd name="connsiteY96" fmla="*/ 4078531 h 6622937"/>
              <a:gd name="connsiteX97" fmla="*/ 5756074 w 8636594"/>
              <a:gd name="connsiteY97" fmla="*/ 3968727 h 6622937"/>
              <a:gd name="connsiteX98" fmla="*/ 5873483 w 8636594"/>
              <a:gd name="connsiteY98" fmla="*/ 3783989 h 6622937"/>
              <a:gd name="connsiteX99" fmla="*/ 6203209 w 8636594"/>
              <a:gd name="connsiteY99" fmla="*/ 3258640 h 6622937"/>
              <a:gd name="connsiteX100" fmla="*/ 6299430 w 8636594"/>
              <a:gd name="connsiteY100" fmla="*/ 3107321 h 6622937"/>
              <a:gd name="connsiteX101" fmla="*/ 6372650 w 8636594"/>
              <a:gd name="connsiteY101" fmla="*/ 2993735 h 6622937"/>
              <a:gd name="connsiteX102" fmla="*/ 6453197 w 8636594"/>
              <a:gd name="connsiteY102" fmla="*/ 2869788 h 6622937"/>
              <a:gd name="connsiteX103" fmla="*/ 6564167 w 8636594"/>
              <a:gd name="connsiteY103" fmla="*/ 2696807 h 6622937"/>
              <a:gd name="connsiteX104" fmla="*/ 6976233 w 8636594"/>
              <a:gd name="connsiteY104" fmla="*/ 2045274 h 6622937"/>
              <a:gd name="connsiteX105" fmla="*/ 7086755 w 8636594"/>
              <a:gd name="connsiteY105" fmla="*/ 1872743 h 6622937"/>
              <a:gd name="connsiteX106" fmla="*/ 7170279 w 8636594"/>
              <a:gd name="connsiteY106" fmla="*/ 1744202 h 6622937"/>
              <a:gd name="connsiteX107" fmla="*/ 7226351 w 8636594"/>
              <a:gd name="connsiteY107" fmla="*/ 1659017 h 6622937"/>
              <a:gd name="connsiteX108" fmla="*/ 7282789 w 8636594"/>
              <a:gd name="connsiteY108" fmla="*/ 1574303 h 6622937"/>
              <a:gd name="connsiteX109" fmla="*/ 7339643 w 8636594"/>
              <a:gd name="connsiteY109" fmla="*/ 1490113 h 6622937"/>
              <a:gd name="connsiteX110" fmla="*/ 7396957 w 8636594"/>
              <a:gd name="connsiteY110" fmla="*/ 1406503 h 6622937"/>
              <a:gd name="connsiteX111" fmla="*/ 7454781 w 8636594"/>
              <a:gd name="connsiteY111" fmla="*/ 1323526 h 6622937"/>
              <a:gd name="connsiteX112" fmla="*/ 7513161 w 8636594"/>
              <a:gd name="connsiteY112" fmla="*/ 1241237 h 6622937"/>
              <a:gd name="connsiteX113" fmla="*/ 7572144 w 8636594"/>
              <a:gd name="connsiteY113" fmla="*/ 1159689 h 6622937"/>
              <a:gd name="connsiteX114" fmla="*/ 7601877 w 8636594"/>
              <a:gd name="connsiteY114" fmla="*/ 1119210 h 6622937"/>
              <a:gd name="connsiteX115" fmla="*/ 7631779 w 8636594"/>
              <a:gd name="connsiteY115" fmla="*/ 1078937 h 6622937"/>
              <a:gd name="connsiteX116" fmla="*/ 7661855 w 8636594"/>
              <a:gd name="connsiteY116" fmla="*/ 1038876 h 6622937"/>
              <a:gd name="connsiteX117" fmla="*/ 7692111 w 8636594"/>
              <a:gd name="connsiteY117" fmla="*/ 999035 h 6622937"/>
              <a:gd name="connsiteX118" fmla="*/ 7722554 w 8636594"/>
              <a:gd name="connsiteY118" fmla="*/ 959419 h 6622937"/>
              <a:gd name="connsiteX119" fmla="*/ 7753190 w 8636594"/>
              <a:gd name="connsiteY119" fmla="*/ 920037 h 6622937"/>
              <a:gd name="connsiteX120" fmla="*/ 7784023 w 8636594"/>
              <a:gd name="connsiteY120" fmla="*/ 880894 h 6622937"/>
              <a:gd name="connsiteX121" fmla="*/ 7815061 w 8636594"/>
              <a:gd name="connsiteY121" fmla="*/ 841997 h 6622937"/>
              <a:gd name="connsiteX122" fmla="*/ 7846308 w 8636594"/>
              <a:gd name="connsiteY122" fmla="*/ 803354 h 6622937"/>
              <a:gd name="connsiteX123" fmla="*/ 7877772 w 8636594"/>
              <a:gd name="connsiteY123" fmla="*/ 764970 h 6622937"/>
              <a:gd name="connsiteX124" fmla="*/ 7909458 w 8636594"/>
              <a:gd name="connsiteY124" fmla="*/ 726853 h 6622937"/>
              <a:gd name="connsiteX125" fmla="*/ 7941371 w 8636594"/>
              <a:gd name="connsiteY125" fmla="*/ 689010 h 6622937"/>
              <a:gd name="connsiteX126" fmla="*/ 7973518 w 8636594"/>
              <a:gd name="connsiteY126" fmla="*/ 651447 h 6622937"/>
              <a:gd name="connsiteX127" fmla="*/ 8005905 w 8636594"/>
              <a:gd name="connsiteY127" fmla="*/ 614171 h 6622937"/>
              <a:gd name="connsiteX128" fmla="*/ 8038538 w 8636594"/>
              <a:gd name="connsiteY128" fmla="*/ 577189 h 6622937"/>
              <a:gd name="connsiteX129" fmla="*/ 8071421 w 8636594"/>
              <a:gd name="connsiteY129" fmla="*/ 540507 h 6622937"/>
              <a:gd name="connsiteX130" fmla="*/ 8104563 w 8636594"/>
              <a:gd name="connsiteY130" fmla="*/ 504132 h 6622937"/>
              <a:gd name="connsiteX131" fmla="*/ 8137967 w 8636594"/>
              <a:gd name="connsiteY131" fmla="*/ 468072 h 6622937"/>
              <a:gd name="connsiteX132" fmla="*/ 8171641 w 8636594"/>
              <a:gd name="connsiteY132" fmla="*/ 432332 h 6622937"/>
              <a:gd name="connsiteX133" fmla="*/ 8205590 w 8636594"/>
              <a:gd name="connsiteY133" fmla="*/ 396920 h 6622937"/>
              <a:gd name="connsiteX134" fmla="*/ 8239820 w 8636594"/>
              <a:gd name="connsiteY134" fmla="*/ 361843 h 6622937"/>
              <a:gd name="connsiteX135" fmla="*/ 8274337 w 8636594"/>
              <a:gd name="connsiteY135" fmla="*/ 327107 h 6622937"/>
              <a:gd name="connsiteX136" fmla="*/ 8309147 w 8636594"/>
              <a:gd name="connsiteY136" fmla="*/ 292718 h 6622937"/>
              <a:gd name="connsiteX137" fmla="*/ 8344256 w 8636594"/>
              <a:gd name="connsiteY137" fmla="*/ 258685 h 6622937"/>
              <a:gd name="connsiteX138" fmla="*/ 8379669 w 8636594"/>
              <a:gd name="connsiteY138" fmla="*/ 225013 h 6622937"/>
              <a:gd name="connsiteX139" fmla="*/ 8415394 w 8636594"/>
              <a:gd name="connsiteY139" fmla="*/ 191709 h 6622937"/>
              <a:gd name="connsiteX140" fmla="*/ 8451434 w 8636594"/>
              <a:gd name="connsiteY140" fmla="*/ 158780 h 6622937"/>
              <a:gd name="connsiteX141" fmla="*/ 8487798 w 8636594"/>
              <a:gd name="connsiteY141" fmla="*/ 126233 h 6622937"/>
              <a:gd name="connsiteX142" fmla="*/ 8524489 w 8636594"/>
              <a:gd name="connsiteY142" fmla="*/ 94075 h 6622937"/>
              <a:gd name="connsiteX143" fmla="*/ 8561515 w 8636594"/>
              <a:gd name="connsiteY143" fmla="*/ 62312 h 6622937"/>
              <a:gd name="connsiteX144" fmla="*/ 8598881 w 8636594"/>
              <a:gd name="connsiteY144" fmla="*/ 30951 h 6622937"/>
              <a:gd name="connsiteX145" fmla="*/ 8636594 w 8636594"/>
              <a:gd name="connsiteY145"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2412216 w 8636594"/>
              <a:gd name="connsiteY5" fmla="*/ 5587741 h 6622937"/>
              <a:gd name="connsiteX6" fmla="*/ 2490090 w 8636594"/>
              <a:gd name="connsiteY6" fmla="*/ 5591230 h 6622937"/>
              <a:gd name="connsiteX7" fmla="*/ 2561975 w 8636594"/>
              <a:gd name="connsiteY7" fmla="*/ 5533193 h 6622937"/>
              <a:gd name="connsiteX8" fmla="*/ 2066817 w 8636594"/>
              <a:gd name="connsiteY8" fmla="*/ 6622937 h 6622937"/>
              <a:gd name="connsiteX9" fmla="*/ 2126742 w 8636594"/>
              <a:gd name="connsiteY9" fmla="*/ 6612869 h 6622937"/>
              <a:gd name="connsiteX10" fmla="*/ 2185991 w 8636594"/>
              <a:gd name="connsiteY10" fmla="*/ 6602362 h 6622937"/>
              <a:gd name="connsiteX11" fmla="*/ 2244569 w 8636594"/>
              <a:gd name="connsiteY11" fmla="*/ 6591417 h 6622937"/>
              <a:gd name="connsiteX12" fmla="*/ 2302482 w 8636594"/>
              <a:gd name="connsiteY12" fmla="*/ 6580040 h 6622937"/>
              <a:gd name="connsiteX13" fmla="*/ 2359737 w 8636594"/>
              <a:gd name="connsiteY13" fmla="*/ 6568233 h 6622937"/>
              <a:gd name="connsiteX14" fmla="*/ 2416341 w 8636594"/>
              <a:gd name="connsiteY14" fmla="*/ 6555999 h 6622937"/>
              <a:gd name="connsiteX15" fmla="*/ 2472299 w 8636594"/>
              <a:gd name="connsiteY15" fmla="*/ 6543344 h 6622937"/>
              <a:gd name="connsiteX16" fmla="*/ 2527618 w 8636594"/>
              <a:gd name="connsiteY16" fmla="*/ 6530269 h 6622937"/>
              <a:gd name="connsiteX17" fmla="*/ 2582304 w 8636594"/>
              <a:gd name="connsiteY17" fmla="*/ 6516778 h 6622937"/>
              <a:gd name="connsiteX18" fmla="*/ 2636364 w 8636594"/>
              <a:gd name="connsiteY18" fmla="*/ 6502876 h 6622937"/>
              <a:gd name="connsiteX19" fmla="*/ 2689804 w 8636594"/>
              <a:gd name="connsiteY19" fmla="*/ 6488565 h 6622937"/>
              <a:gd name="connsiteX20" fmla="*/ 2742629 w 8636594"/>
              <a:gd name="connsiteY20" fmla="*/ 6473849 h 6622937"/>
              <a:gd name="connsiteX21" fmla="*/ 2794848 w 8636594"/>
              <a:gd name="connsiteY21" fmla="*/ 6458731 h 6622937"/>
              <a:gd name="connsiteX22" fmla="*/ 2846466 w 8636594"/>
              <a:gd name="connsiteY22" fmla="*/ 6443216 h 6622937"/>
              <a:gd name="connsiteX23" fmla="*/ 2897488 w 8636594"/>
              <a:gd name="connsiteY23" fmla="*/ 6427305 h 6622937"/>
              <a:gd name="connsiteX24" fmla="*/ 2947923 w 8636594"/>
              <a:gd name="connsiteY24" fmla="*/ 6411004 h 6622937"/>
              <a:gd name="connsiteX25" fmla="*/ 2997775 w 8636594"/>
              <a:gd name="connsiteY25" fmla="*/ 6394316 h 6622937"/>
              <a:gd name="connsiteX26" fmla="*/ 3047052 w 8636594"/>
              <a:gd name="connsiteY26" fmla="*/ 6377243 h 6622937"/>
              <a:gd name="connsiteX27" fmla="*/ 3095759 w 8636594"/>
              <a:gd name="connsiteY27" fmla="*/ 6359791 h 6622937"/>
              <a:gd name="connsiteX28" fmla="*/ 3143903 w 8636594"/>
              <a:gd name="connsiteY28" fmla="*/ 6341961 h 6622937"/>
              <a:gd name="connsiteX29" fmla="*/ 3191491 w 8636594"/>
              <a:gd name="connsiteY29" fmla="*/ 6323757 h 6622937"/>
              <a:gd name="connsiteX30" fmla="*/ 3238528 w 8636594"/>
              <a:gd name="connsiteY30" fmla="*/ 6305184 h 6622937"/>
              <a:gd name="connsiteX31" fmla="*/ 3285021 w 8636594"/>
              <a:gd name="connsiteY31" fmla="*/ 6286245 h 6622937"/>
              <a:gd name="connsiteX32" fmla="*/ 3330977 w 8636594"/>
              <a:gd name="connsiteY32" fmla="*/ 6266942 h 6622937"/>
              <a:gd name="connsiteX33" fmla="*/ 3376401 w 8636594"/>
              <a:gd name="connsiteY33" fmla="*/ 6247281 h 6622937"/>
              <a:gd name="connsiteX34" fmla="*/ 3421300 w 8636594"/>
              <a:gd name="connsiteY34" fmla="*/ 6227263 h 6622937"/>
              <a:gd name="connsiteX35" fmla="*/ 3465680 w 8636594"/>
              <a:gd name="connsiteY35" fmla="*/ 6206893 h 6622937"/>
              <a:gd name="connsiteX36" fmla="*/ 3509548 w 8636594"/>
              <a:gd name="connsiteY36" fmla="*/ 6186174 h 6622937"/>
              <a:gd name="connsiteX37" fmla="*/ 3552910 w 8636594"/>
              <a:gd name="connsiteY37" fmla="*/ 6165110 h 6622937"/>
              <a:gd name="connsiteX38" fmla="*/ 3595773 w 8636594"/>
              <a:gd name="connsiteY38" fmla="*/ 6143704 h 6622937"/>
              <a:gd name="connsiteX39" fmla="*/ 3638142 w 8636594"/>
              <a:gd name="connsiteY39" fmla="*/ 6121960 h 6622937"/>
              <a:gd name="connsiteX40" fmla="*/ 3680024 w 8636594"/>
              <a:gd name="connsiteY40" fmla="*/ 6099881 h 6622937"/>
              <a:gd name="connsiteX41" fmla="*/ 3721426 w 8636594"/>
              <a:gd name="connsiteY41" fmla="*/ 6077471 h 6622937"/>
              <a:gd name="connsiteX42" fmla="*/ 3762353 w 8636594"/>
              <a:gd name="connsiteY42" fmla="*/ 6054733 h 6622937"/>
              <a:gd name="connsiteX43" fmla="*/ 3802812 w 8636594"/>
              <a:gd name="connsiteY43" fmla="*/ 6031671 h 6622937"/>
              <a:gd name="connsiteX44" fmla="*/ 3842810 w 8636594"/>
              <a:gd name="connsiteY44" fmla="*/ 6008288 h 6622937"/>
              <a:gd name="connsiteX45" fmla="*/ 3882352 w 8636594"/>
              <a:gd name="connsiteY45" fmla="*/ 5984588 h 6622937"/>
              <a:gd name="connsiteX46" fmla="*/ 3921445 w 8636594"/>
              <a:gd name="connsiteY46" fmla="*/ 5960574 h 6622937"/>
              <a:gd name="connsiteX47" fmla="*/ 3960096 w 8636594"/>
              <a:gd name="connsiteY47" fmla="*/ 5936250 h 6622937"/>
              <a:gd name="connsiteX48" fmla="*/ 3998311 w 8636594"/>
              <a:gd name="connsiteY48" fmla="*/ 5911619 h 6622937"/>
              <a:gd name="connsiteX49" fmla="*/ 4036095 w 8636594"/>
              <a:gd name="connsiteY49" fmla="*/ 5886685 h 6622937"/>
              <a:gd name="connsiteX50" fmla="*/ 4073456 w 8636594"/>
              <a:gd name="connsiteY50" fmla="*/ 5861452 h 6622937"/>
              <a:gd name="connsiteX51" fmla="*/ 4110400 w 8636594"/>
              <a:gd name="connsiteY51" fmla="*/ 5835922 h 6622937"/>
              <a:gd name="connsiteX52" fmla="*/ 4146933 w 8636594"/>
              <a:gd name="connsiteY52" fmla="*/ 5810100 h 6622937"/>
              <a:gd name="connsiteX53" fmla="*/ 4183061 w 8636594"/>
              <a:gd name="connsiteY53" fmla="*/ 5783988 h 6622937"/>
              <a:gd name="connsiteX54" fmla="*/ 4218791 w 8636594"/>
              <a:gd name="connsiteY54" fmla="*/ 5757591 h 6622937"/>
              <a:gd name="connsiteX55" fmla="*/ 4254129 w 8636594"/>
              <a:gd name="connsiteY55" fmla="*/ 5730912 h 6622937"/>
              <a:gd name="connsiteX56" fmla="*/ 4289081 w 8636594"/>
              <a:gd name="connsiteY56" fmla="*/ 5703955 h 6622937"/>
              <a:gd name="connsiteX57" fmla="*/ 4323654 w 8636594"/>
              <a:gd name="connsiteY57" fmla="*/ 5676722 h 6622937"/>
              <a:gd name="connsiteX58" fmla="*/ 4357854 w 8636594"/>
              <a:gd name="connsiteY58" fmla="*/ 5649218 h 6622937"/>
              <a:gd name="connsiteX59" fmla="*/ 4391688 w 8636594"/>
              <a:gd name="connsiteY59" fmla="*/ 5621446 h 6622937"/>
              <a:gd name="connsiteX60" fmla="*/ 4425162 w 8636594"/>
              <a:gd name="connsiteY60" fmla="*/ 5593409 h 6622937"/>
              <a:gd name="connsiteX61" fmla="*/ 4458281 w 8636594"/>
              <a:gd name="connsiteY61" fmla="*/ 5565111 h 6622937"/>
              <a:gd name="connsiteX62" fmla="*/ 4491053 w 8636594"/>
              <a:gd name="connsiteY62" fmla="*/ 5536556 h 6622937"/>
              <a:gd name="connsiteX63" fmla="*/ 4523484 w 8636594"/>
              <a:gd name="connsiteY63" fmla="*/ 5507747 h 6622937"/>
              <a:gd name="connsiteX64" fmla="*/ 4555580 w 8636594"/>
              <a:gd name="connsiteY64" fmla="*/ 5478687 h 6622937"/>
              <a:gd name="connsiteX65" fmla="*/ 4587347 w 8636594"/>
              <a:gd name="connsiteY65" fmla="*/ 5449380 h 6622937"/>
              <a:gd name="connsiteX66" fmla="*/ 4618793 w 8636594"/>
              <a:gd name="connsiteY66" fmla="*/ 5419830 h 6622937"/>
              <a:gd name="connsiteX67" fmla="*/ 4649922 w 8636594"/>
              <a:gd name="connsiteY67" fmla="*/ 5390040 h 6622937"/>
              <a:gd name="connsiteX68" fmla="*/ 4680742 w 8636594"/>
              <a:gd name="connsiteY68" fmla="*/ 5360014 h 6622937"/>
              <a:gd name="connsiteX69" fmla="*/ 4711259 w 8636594"/>
              <a:gd name="connsiteY69" fmla="*/ 5329755 h 6622937"/>
              <a:gd name="connsiteX70" fmla="*/ 4741478 w 8636594"/>
              <a:gd name="connsiteY70" fmla="*/ 5299266 h 6622937"/>
              <a:gd name="connsiteX71" fmla="*/ 4771408 w 8636594"/>
              <a:gd name="connsiteY71" fmla="*/ 5268551 h 6622937"/>
              <a:gd name="connsiteX72" fmla="*/ 4801053 w 8636594"/>
              <a:gd name="connsiteY72" fmla="*/ 5237614 h 6622937"/>
              <a:gd name="connsiteX73" fmla="*/ 4830420 w 8636594"/>
              <a:gd name="connsiteY73" fmla="*/ 5206458 h 6622937"/>
              <a:gd name="connsiteX74" fmla="*/ 4859516 w 8636594"/>
              <a:gd name="connsiteY74" fmla="*/ 5175087 h 6622937"/>
              <a:gd name="connsiteX75" fmla="*/ 4888347 w 8636594"/>
              <a:gd name="connsiteY75" fmla="*/ 5143504 h 6622937"/>
              <a:gd name="connsiteX76" fmla="*/ 4916919 w 8636594"/>
              <a:gd name="connsiteY76" fmla="*/ 5111713 h 6622937"/>
              <a:gd name="connsiteX77" fmla="*/ 4945238 w 8636594"/>
              <a:gd name="connsiteY77" fmla="*/ 5079717 h 6622937"/>
              <a:gd name="connsiteX78" fmla="*/ 4973311 w 8636594"/>
              <a:gd name="connsiteY78" fmla="*/ 5047519 h 6622937"/>
              <a:gd name="connsiteX79" fmla="*/ 5001145 w 8636594"/>
              <a:gd name="connsiteY79" fmla="*/ 5015124 h 6622937"/>
              <a:gd name="connsiteX80" fmla="*/ 5028745 w 8636594"/>
              <a:gd name="connsiteY80" fmla="*/ 4982535 h 6622937"/>
              <a:gd name="connsiteX81" fmla="*/ 5056117 w 8636594"/>
              <a:gd name="connsiteY81" fmla="*/ 4949755 h 6622937"/>
              <a:gd name="connsiteX82" fmla="*/ 5083269 w 8636594"/>
              <a:gd name="connsiteY82" fmla="*/ 4916787 h 6622937"/>
              <a:gd name="connsiteX83" fmla="*/ 5110207 w 8636594"/>
              <a:gd name="connsiteY83" fmla="*/ 4883636 h 6622937"/>
              <a:gd name="connsiteX84" fmla="*/ 5136937 w 8636594"/>
              <a:gd name="connsiteY84" fmla="*/ 4850305 h 6622937"/>
              <a:gd name="connsiteX85" fmla="*/ 5163464 w 8636594"/>
              <a:gd name="connsiteY85" fmla="*/ 4816797 h 6622937"/>
              <a:gd name="connsiteX86" fmla="*/ 5215940 w 8636594"/>
              <a:gd name="connsiteY86" fmla="*/ 4749265 h 6622937"/>
              <a:gd name="connsiteX87" fmla="*/ 5267684 w 8636594"/>
              <a:gd name="connsiteY87" fmla="*/ 4681068 h 6622937"/>
              <a:gd name="connsiteX88" fmla="*/ 5318748 w 8636594"/>
              <a:gd name="connsiteY88" fmla="*/ 4612234 h 6622937"/>
              <a:gd name="connsiteX89" fmla="*/ 5369182 w 8636594"/>
              <a:gd name="connsiteY89" fmla="*/ 4542793 h 6622937"/>
              <a:gd name="connsiteX90" fmla="*/ 5419038 w 8636594"/>
              <a:gd name="connsiteY90" fmla="*/ 4472771 h 6622937"/>
              <a:gd name="connsiteX91" fmla="*/ 5468365 w 8636594"/>
              <a:gd name="connsiteY91" fmla="*/ 4402196 h 6622937"/>
              <a:gd name="connsiteX92" fmla="*/ 5517215 w 8636594"/>
              <a:gd name="connsiteY92" fmla="*/ 4331098 h 6622937"/>
              <a:gd name="connsiteX93" fmla="*/ 5565637 w 8636594"/>
              <a:gd name="connsiteY93" fmla="*/ 4259503 h 6622937"/>
              <a:gd name="connsiteX94" fmla="*/ 5613684 w 8636594"/>
              <a:gd name="connsiteY94" fmla="*/ 4187441 h 6622937"/>
              <a:gd name="connsiteX95" fmla="*/ 5685160 w 8636594"/>
              <a:gd name="connsiteY95" fmla="*/ 4078531 h 6622937"/>
              <a:gd name="connsiteX96" fmla="*/ 5756074 w 8636594"/>
              <a:gd name="connsiteY96" fmla="*/ 3968727 h 6622937"/>
              <a:gd name="connsiteX97" fmla="*/ 5873483 w 8636594"/>
              <a:gd name="connsiteY97" fmla="*/ 3783989 h 6622937"/>
              <a:gd name="connsiteX98" fmla="*/ 6203209 w 8636594"/>
              <a:gd name="connsiteY98" fmla="*/ 3258640 h 6622937"/>
              <a:gd name="connsiteX99" fmla="*/ 6299430 w 8636594"/>
              <a:gd name="connsiteY99" fmla="*/ 3107321 h 6622937"/>
              <a:gd name="connsiteX100" fmla="*/ 6372650 w 8636594"/>
              <a:gd name="connsiteY100" fmla="*/ 2993735 h 6622937"/>
              <a:gd name="connsiteX101" fmla="*/ 6453197 w 8636594"/>
              <a:gd name="connsiteY101" fmla="*/ 2869788 h 6622937"/>
              <a:gd name="connsiteX102" fmla="*/ 6564167 w 8636594"/>
              <a:gd name="connsiteY102" fmla="*/ 2696807 h 6622937"/>
              <a:gd name="connsiteX103" fmla="*/ 6976233 w 8636594"/>
              <a:gd name="connsiteY103" fmla="*/ 2045274 h 6622937"/>
              <a:gd name="connsiteX104" fmla="*/ 7086755 w 8636594"/>
              <a:gd name="connsiteY104" fmla="*/ 1872743 h 6622937"/>
              <a:gd name="connsiteX105" fmla="*/ 7170279 w 8636594"/>
              <a:gd name="connsiteY105" fmla="*/ 1744202 h 6622937"/>
              <a:gd name="connsiteX106" fmla="*/ 7226351 w 8636594"/>
              <a:gd name="connsiteY106" fmla="*/ 1659017 h 6622937"/>
              <a:gd name="connsiteX107" fmla="*/ 7282789 w 8636594"/>
              <a:gd name="connsiteY107" fmla="*/ 1574303 h 6622937"/>
              <a:gd name="connsiteX108" fmla="*/ 7339643 w 8636594"/>
              <a:gd name="connsiteY108" fmla="*/ 1490113 h 6622937"/>
              <a:gd name="connsiteX109" fmla="*/ 7396957 w 8636594"/>
              <a:gd name="connsiteY109" fmla="*/ 1406503 h 6622937"/>
              <a:gd name="connsiteX110" fmla="*/ 7454781 w 8636594"/>
              <a:gd name="connsiteY110" fmla="*/ 1323526 h 6622937"/>
              <a:gd name="connsiteX111" fmla="*/ 7513161 w 8636594"/>
              <a:gd name="connsiteY111" fmla="*/ 1241237 h 6622937"/>
              <a:gd name="connsiteX112" fmla="*/ 7572144 w 8636594"/>
              <a:gd name="connsiteY112" fmla="*/ 1159689 h 6622937"/>
              <a:gd name="connsiteX113" fmla="*/ 7601877 w 8636594"/>
              <a:gd name="connsiteY113" fmla="*/ 1119210 h 6622937"/>
              <a:gd name="connsiteX114" fmla="*/ 7631779 w 8636594"/>
              <a:gd name="connsiteY114" fmla="*/ 1078937 h 6622937"/>
              <a:gd name="connsiteX115" fmla="*/ 7661855 w 8636594"/>
              <a:gd name="connsiteY115" fmla="*/ 1038876 h 6622937"/>
              <a:gd name="connsiteX116" fmla="*/ 7692111 w 8636594"/>
              <a:gd name="connsiteY116" fmla="*/ 999035 h 6622937"/>
              <a:gd name="connsiteX117" fmla="*/ 7722554 w 8636594"/>
              <a:gd name="connsiteY117" fmla="*/ 959419 h 6622937"/>
              <a:gd name="connsiteX118" fmla="*/ 7753190 w 8636594"/>
              <a:gd name="connsiteY118" fmla="*/ 920037 h 6622937"/>
              <a:gd name="connsiteX119" fmla="*/ 7784023 w 8636594"/>
              <a:gd name="connsiteY119" fmla="*/ 880894 h 6622937"/>
              <a:gd name="connsiteX120" fmla="*/ 7815061 w 8636594"/>
              <a:gd name="connsiteY120" fmla="*/ 841997 h 6622937"/>
              <a:gd name="connsiteX121" fmla="*/ 7846308 w 8636594"/>
              <a:gd name="connsiteY121" fmla="*/ 803354 h 6622937"/>
              <a:gd name="connsiteX122" fmla="*/ 7877772 w 8636594"/>
              <a:gd name="connsiteY122" fmla="*/ 764970 h 6622937"/>
              <a:gd name="connsiteX123" fmla="*/ 7909458 w 8636594"/>
              <a:gd name="connsiteY123" fmla="*/ 726853 h 6622937"/>
              <a:gd name="connsiteX124" fmla="*/ 7941371 w 8636594"/>
              <a:gd name="connsiteY124" fmla="*/ 689010 h 6622937"/>
              <a:gd name="connsiteX125" fmla="*/ 7973518 w 8636594"/>
              <a:gd name="connsiteY125" fmla="*/ 651447 h 6622937"/>
              <a:gd name="connsiteX126" fmla="*/ 8005905 w 8636594"/>
              <a:gd name="connsiteY126" fmla="*/ 614171 h 6622937"/>
              <a:gd name="connsiteX127" fmla="*/ 8038538 w 8636594"/>
              <a:gd name="connsiteY127" fmla="*/ 577189 h 6622937"/>
              <a:gd name="connsiteX128" fmla="*/ 8071421 w 8636594"/>
              <a:gd name="connsiteY128" fmla="*/ 540507 h 6622937"/>
              <a:gd name="connsiteX129" fmla="*/ 8104563 w 8636594"/>
              <a:gd name="connsiteY129" fmla="*/ 504132 h 6622937"/>
              <a:gd name="connsiteX130" fmla="*/ 8137967 w 8636594"/>
              <a:gd name="connsiteY130" fmla="*/ 468072 h 6622937"/>
              <a:gd name="connsiteX131" fmla="*/ 8171641 w 8636594"/>
              <a:gd name="connsiteY131" fmla="*/ 432332 h 6622937"/>
              <a:gd name="connsiteX132" fmla="*/ 8205590 w 8636594"/>
              <a:gd name="connsiteY132" fmla="*/ 396920 h 6622937"/>
              <a:gd name="connsiteX133" fmla="*/ 8239820 w 8636594"/>
              <a:gd name="connsiteY133" fmla="*/ 361843 h 6622937"/>
              <a:gd name="connsiteX134" fmla="*/ 8274337 w 8636594"/>
              <a:gd name="connsiteY134" fmla="*/ 327107 h 6622937"/>
              <a:gd name="connsiteX135" fmla="*/ 8309147 w 8636594"/>
              <a:gd name="connsiteY135" fmla="*/ 292718 h 6622937"/>
              <a:gd name="connsiteX136" fmla="*/ 8344256 w 8636594"/>
              <a:gd name="connsiteY136" fmla="*/ 258685 h 6622937"/>
              <a:gd name="connsiteX137" fmla="*/ 8379669 w 8636594"/>
              <a:gd name="connsiteY137" fmla="*/ 225013 h 6622937"/>
              <a:gd name="connsiteX138" fmla="*/ 8415394 w 8636594"/>
              <a:gd name="connsiteY138" fmla="*/ 191709 h 6622937"/>
              <a:gd name="connsiteX139" fmla="*/ 8451434 w 8636594"/>
              <a:gd name="connsiteY139" fmla="*/ 158780 h 6622937"/>
              <a:gd name="connsiteX140" fmla="*/ 8487798 w 8636594"/>
              <a:gd name="connsiteY140" fmla="*/ 126233 h 6622937"/>
              <a:gd name="connsiteX141" fmla="*/ 8524489 w 8636594"/>
              <a:gd name="connsiteY141" fmla="*/ 94075 h 6622937"/>
              <a:gd name="connsiteX142" fmla="*/ 8561515 w 8636594"/>
              <a:gd name="connsiteY142" fmla="*/ 62312 h 6622937"/>
              <a:gd name="connsiteX143" fmla="*/ 8598881 w 8636594"/>
              <a:gd name="connsiteY143" fmla="*/ 30951 h 6622937"/>
              <a:gd name="connsiteX144" fmla="*/ 8636594 w 8636594"/>
              <a:gd name="connsiteY144"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2490090 w 8636594"/>
              <a:gd name="connsiteY5" fmla="*/ 5591230 h 6622937"/>
              <a:gd name="connsiteX6" fmla="*/ 2561975 w 8636594"/>
              <a:gd name="connsiteY6" fmla="*/ 5533193 h 6622937"/>
              <a:gd name="connsiteX7" fmla="*/ 2066817 w 8636594"/>
              <a:gd name="connsiteY7" fmla="*/ 6622937 h 6622937"/>
              <a:gd name="connsiteX8" fmla="*/ 2126742 w 8636594"/>
              <a:gd name="connsiteY8" fmla="*/ 6612869 h 6622937"/>
              <a:gd name="connsiteX9" fmla="*/ 2185991 w 8636594"/>
              <a:gd name="connsiteY9" fmla="*/ 6602362 h 6622937"/>
              <a:gd name="connsiteX10" fmla="*/ 2244569 w 8636594"/>
              <a:gd name="connsiteY10" fmla="*/ 6591417 h 6622937"/>
              <a:gd name="connsiteX11" fmla="*/ 2302482 w 8636594"/>
              <a:gd name="connsiteY11" fmla="*/ 6580040 h 6622937"/>
              <a:gd name="connsiteX12" fmla="*/ 2359737 w 8636594"/>
              <a:gd name="connsiteY12" fmla="*/ 6568233 h 6622937"/>
              <a:gd name="connsiteX13" fmla="*/ 2416341 w 8636594"/>
              <a:gd name="connsiteY13" fmla="*/ 6555999 h 6622937"/>
              <a:gd name="connsiteX14" fmla="*/ 2472299 w 8636594"/>
              <a:gd name="connsiteY14" fmla="*/ 6543344 h 6622937"/>
              <a:gd name="connsiteX15" fmla="*/ 2527618 w 8636594"/>
              <a:gd name="connsiteY15" fmla="*/ 6530269 h 6622937"/>
              <a:gd name="connsiteX16" fmla="*/ 2582304 w 8636594"/>
              <a:gd name="connsiteY16" fmla="*/ 6516778 h 6622937"/>
              <a:gd name="connsiteX17" fmla="*/ 2636364 w 8636594"/>
              <a:gd name="connsiteY17" fmla="*/ 6502876 h 6622937"/>
              <a:gd name="connsiteX18" fmla="*/ 2689804 w 8636594"/>
              <a:gd name="connsiteY18" fmla="*/ 6488565 h 6622937"/>
              <a:gd name="connsiteX19" fmla="*/ 2742629 w 8636594"/>
              <a:gd name="connsiteY19" fmla="*/ 6473849 h 6622937"/>
              <a:gd name="connsiteX20" fmla="*/ 2794848 w 8636594"/>
              <a:gd name="connsiteY20" fmla="*/ 6458731 h 6622937"/>
              <a:gd name="connsiteX21" fmla="*/ 2846466 w 8636594"/>
              <a:gd name="connsiteY21" fmla="*/ 6443216 h 6622937"/>
              <a:gd name="connsiteX22" fmla="*/ 2897488 w 8636594"/>
              <a:gd name="connsiteY22" fmla="*/ 6427305 h 6622937"/>
              <a:gd name="connsiteX23" fmla="*/ 2947923 w 8636594"/>
              <a:gd name="connsiteY23" fmla="*/ 6411004 h 6622937"/>
              <a:gd name="connsiteX24" fmla="*/ 2997775 w 8636594"/>
              <a:gd name="connsiteY24" fmla="*/ 6394316 h 6622937"/>
              <a:gd name="connsiteX25" fmla="*/ 3047052 w 8636594"/>
              <a:gd name="connsiteY25" fmla="*/ 6377243 h 6622937"/>
              <a:gd name="connsiteX26" fmla="*/ 3095759 w 8636594"/>
              <a:gd name="connsiteY26" fmla="*/ 6359791 h 6622937"/>
              <a:gd name="connsiteX27" fmla="*/ 3143903 w 8636594"/>
              <a:gd name="connsiteY27" fmla="*/ 6341961 h 6622937"/>
              <a:gd name="connsiteX28" fmla="*/ 3191491 w 8636594"/>
              <a:gd name="connsiteY28" fmla="*/ 6323757 h 6622937"/>
              <a:gd name="connsiteX29" fmla="*/ 3238528 w 8636594"/>
              <a:gd name="connsiteY29" fmla="*/ 6305184 h 6622937"/>
              <a:gd name="connsiteX30" fmla="*/ 3285021 w 8636594"/>
              <a:gd name="connsiteY30" fmla="*/ 6286245 h 6622937"/>
              <a:gd name="connsiteX31" fmla="*/ 3330977 w 8636594"/>
              <a:gd name="connsiteY31" fmla="*/ 6266942 h 6622937"/>
              <a:gd name="connsiteX32" fmla="*/ 3376401 w 8636594"/>
              <a:gd name="connsiteY32" fmla="*/ 6247281 h 6622937"/>
              <a:gd name="connsiteX33" fmla="*/ 3421300 w 8636594"/>
              <a:gd name="connsiteY33" fmla="*/ 6227263 h 6622937"/>
              <a:gd name="connsiteX34" fmla="*/ 3465680 w 8636594"/>
              <a:gd name="connsiteY34" fmla="*/ 6206893 h 6622937"/>
              <a:gd name="connsiteX35" fmla="*/ 3509548 w 8636594"/>
              <a:gd name="connsiteY35" fmla="*/ 6186174 h 6622937"/>
              <a:gd name="connsiteX36" fmla="*/ 3552910 w 8636594"/>
              <a:gd name="connsiteY36" fmla="*/ 6165110 h 6622937"/>
              <a:gd name="connsiteX37" fmla="*/ 3595773 w 8636594"/>
              <a:gd name="connsiteY37" fmla="*/ 6143704 h 6622937"/>
              <a:gd name="connsiteX38" fmla="*/ 3638142 w 8636594"/>
              <a:gd name="connsiteY38" fmla="*/ 6121960 h 6622937"/>
              <a:gd name="connsiteX39" fmla="*/ 3680024 w 8636594"/>
              <a:gd name="connsiteY39" fmla="*/ 6099881 h 6622937"/>
              <a:gd name="connsiteX40" fmla="*/ 3721426 w 8636594"/>
              <a:gd name="connsiteY40" fmla="*/ 6077471 h 6622937"/>
              <a:gd name="connsiteX41" fmla="*/ 3762353 w 8636594"/>
              <a:gd name="connsiteY41" fmla="*/ 6054733 h 6622937"/>
              <a:gd name="connsiteX42" fmla="*/ 3802812 w 8636594"/>
              <a:gd name="connsiteY42" fmla="*/ 6031671 h 6622937"/>
              <a:gd name="connsiteX43" fmla="*/ 3842810 w 8636594"/>
              <a:gd name="connsiteY43" fmla="*/ 6008288 h 6622937"/>
              <a:gd name="connsiteX44" fmla="*/ 3882352 w 8636594"/>
              <a:gd name="connsiteY44" fmla="*/ 5984588 h 6622937"/>
              <a:gd name="connsiteX45" fmla="*/ 3921445 w 8636594"/>
              <a:gd name="connsiteY45" fmla="*/ 5960574 h 6622937"/>
              <a:gd name="connsiteX46" fmla="*/ 3960096 w 8636594"/>
              <a:gd name="connsiteY46" fmla="*/ 5936250 h 6622937"/>
              <a:gd name="connsiteX47" fmla="*/ 3998311 w 8636594"/>
              <a:gd name="connsiteY47" fmla="*/ 5911619 h 6622937"/>
              <a:gd name="connsiteX48" fmla="*/ 4036095 w 8636594"/>
              <a:gd name="connsiteY48" fmla="*/ 5886685 h 6622937"/>
              <a:gd name="connsiteX49" fmla="*/ 4073456 w 8636594"/>
              <a:gd name="connsiteY49" fmla="*/ 5861452 h 6622937"/>
              <a:gd name="connsiteX50" fmla="*/ 4110400 w 8636594"/>
              <a:gd name="connsiteY50" fmla="*/ 5835922 h 6622937"/>
              <a:gd name="connsiteX51" fmla="*/ 4146933 w 8636594"/>
              <a:gd name="connsiteY51" fmla="*/ 5810100 h 6622937"/>
              <a:gd name="connsiteX52" fmla="*/ 4183061 w 8636594"/>
              <a:gd name="connsiteY52" fmla="*/ 5783988 h 6622937"/>
              <a:gd name="connsiteX53" fmla="*/ 4218791 w 8636594"/>
              <a:gd name="connsiteY53" fmla="*/ 5757591 h 6622937"/>
              <a:gd name="connsiteX54" fmla="*/ 4254129 w 8636594"/>
              <a:gd name="connsiteY54" fmla="*/ 5730912 h 6622937"/>
              <a:gd name="connsiteX55" fmla="*/ 4289081 w 8636594"/>
              <a:gd name="connsiteY55" fmla="*/ 5703955 h 6622937"/>
              <a:gd name="connsiteX56" fmla="*/ 4323654 w 8636594"/>
              <a:gd name="connsiteY56" fmla="*/ 5676722 h 6622937"/>
              <a:gd name="connsiteX57" fmla="*/ 4357854 w 8636594"/>
              <a:gd name="connsiteY57" fmla="*/ 5649218 h 6622937"/>
              <a:gd name="connsiteX58" fmla="*/ 4391688 w 8636594"/>
              <a:gd name="connsiteY58" fmla="*/ 5621446 h 6622937"/>
              <a:gd name="connsiteX59" fmla="*/ 4425162 w 8636594"/>
              <a:gd name="connsiteY59" fmla="*/ 5593409 h 6622937"/>
              <a:gd name="connsiteX60" fmla="*/ 4458281 w 8636594"/>
              <a:gd name="connsiteY60" fmla="*/ 5565111 h 6622937"/>
              <a:gd name="connsiteX61" fmla="*/ 4491053 w 8636594"/>
              <a:gd name="connsiteY61" fmla="*/ 5536556 h 6622937"/>
              <a:gd name="connsiteX62" fmla="*/ 4523484 w 8636594"/>
              <a:gd name="connsiteY62" fmla="*/ 5507747 h 6622937"/>
              <a:gd name="connsiteX63" fmla="*/ 4555580 w 8636594"/>
              <a:gd name="connsiteY63" fmla="*/ 5478687 h 6622937"/>
              <a:gd name="connsiteX64" fmla="*/ 4587347 w 8636594"/>
              <a:gd name="connsiteY64" fmla="*/ 5449380 h 6622937"/>
              <a:gd name="connsiteX65" fmla="*/ 4618793 w 8636594"/>
              <a:gd name="connsiteY65" fmla="*/ 5419830 h 6622937"/>
              <a:gd name="connsiteX66" fmla="*/ 4649922 w 8636594"/>
              <a:gd name="connsiteY66" fmla="*/ 5390040 h 6622937"/>
              <a:gd name="connsiteX67" fmla="*/ 4680742 w 8636594"/>
              <a:gd name="connsiteY67" fmla="*/ 5360014 h 6622937"/>
              <a:gd name="connsiteX68" fmla="*/ 4711259 w 8636594"/>
              <a:gd name="connsiteY68" fmla="*/ 5329755 h 6622937"/>
              <a:gd name="connsiteX69" fmla="*/ 4741478 w 8636594"/>
              <a:gd name="connsiteY69" fmla="*/ 5299266 h 6622937"/>
              <a:gd name="connsiteX70" fmla="*/ 4771408 w 8636594"/>
              <a:gd name="connsiteY70" fmla="*/ 5268551 h 6622937"/>
              <a:gd name="connsiteX71" fmla="*/ 4801053 w 8636594"/>
              <a:gd name="connsiteY71" fmla="*/ 5237614 h 6622937"/>
              <a:gd name="connsiteX72" fmla="*/ 4830420 w 8636594"/>
              <a:gd name="connsiteY72" fmla="*/ 5206458 h 6622937"/>
              <a:gd name="connsiteX73" fmla="*/ 4859516 w 8636594"/>
              <a:gd name="connsiteY73" fmla="*/ 5175087 h 6622937"/>
              <a:gd name="connsiteX74" fmla="*/ 4888347 w 8636594"/>
              <a:gd name="connsiteY74" fmla="*/ 5143504 h 6622937"/>
              <a:gd name="connsiteX75" fmla="*/ 4916919 w 8636594"/>
              <a:gd name="connsiteY75" fmla="*/ 5111713 h 6622937"/>
              <a:gd name="connsiteX76" fmla="*/ 4945238 w 8636594"/>
              <a:gd name="connsiteY76" fmla="*/ 5079717 h 6622937"/>
              <a:gd name="connsiteX77" fmla="*/ 4973311 w 8636594"/>
              <a:gd name="connsiteY77" fmla="*/ 5047519 h 6622937"/>
              <a:gd name="connsiteX78" fmla="*/ 5001145 w 8636594"/>
              <a:gd name="connsiteY78" fmla="*/ 5015124 h 6622937"/>
              <a:gd name="connsiteX79" fmla="*/ 5028745 w 8636594"/>
              <a:gd name="connsiteY79" fmla="*/ 4982535 h 6622937"/>
              <a:gd name="connsiteX80" fmla="*/ 5056117 w 8636594"/>
              <a:gd name="connsiteY80" fmla="*/ 4949755 h 6622937"/>
              <a:gd name="connsiteX81" fmla="*/ 5083269 w 8636594"/>
              <a:gd name="connsiteY81" fmla="*/ 4916787 h 6622937"/>
              <a:gd name="connsiteX82" fmla="*/ 5110207 w 8636594"/>
              <a:gd name="connsiteY82" fmla="*/ 4883636 h 6622937"/>
              <a:gd name="connsiteX83" fmla="*/ 5136937 w 8636594"/>
              <a:gd name="connsiteY83" fmla="*/ 4850305 h 6622937"/>
              <a:gd name="connsiteX84" fmla="*/ 5163464 w 8636594"/>
              <a:gd name="connsiteY84" fmla="*/ 4816797 h 6622937"/>
              <a:gd name="connsiteX85" fmla="*/ 5215940 w 8636594"/>
              <a:gd name="connsiteY85" fmla="*/ 4749265 h 6622937"/>
              <a:gd name="connsiteX86" fmla="*/ 5267684 w 8636594"/>
              <a:gd name="connsiteY86" fmla="*/ 4681068 h 6622937"/>
              <a:gd name="connsiteX87" fmla="*/ 5318748 w 8636594"/>
              <a:gd name="connsiteY87" fmla="*/ 4612234 h 6622937"/>
              <a:gd name="connsiteX88" fmla="*/ 5369182 w 8636594"/>
              <a:gd name="connsiteY88" fmla="*/ 4542793 h 6622937"/>
              <a:gd name="connsiteX89" fmla="*/ 5419038 w 8636594"/>
              <a:gd name="connsiteY89" fmla="*/ 4472771 h 6622937"/>
              <a:gd name="connsiteX90" fmla="*/ 5468365 w 8636594"/>
              <a:gd name="connsiteY90" fmla="*/ 4402196 h 6622937"/>
              <a:gd name="connsiteX91" fmla="*/ 5517215 w 8636594"/>
              <a:gd name="connsiteY91" fmla="*/ 4331098 h 6622937"/>
              <a:gd name="connsiteX92" fmla="*/ 5565637 w 8636594"/>
              <a:gd name="connsiteY92" fmla="*/ 4259503 h 6622937"/>
              <a:gd name="connsiteX93" fmla="*/ 5613684 w 8636594"/>
              <a:gd name="connsiteY93" fmla="*/ 4187441 h 6622937"/>
              <a:gd name="connsiteX94" fmla="*/ 5685160 w 8636594"/>
              <a:gd name="connsiteY94" fmla="*/ 4078531 h 6622937"/>
              <a:gd name="connsiteX95" fmla="*/ 5756074 w 8636594"/>
              <a:gd name="connsiteY95" fmla="*/ 3968727 h 6622937"/>
              <a:gd name="connsiteX96" fmla="*/ 5873483 w 8636594"/>
              <a:gd name="connsiteY96" fmla="*/ 3783989 h 6622937"/>
              <a:gd name="connsiteX97" fmla="*/ 6203209 w 8636594"/>
              <a:gd name="connsiteY97" fmla="*/ 3258640 h 6622937"/>
              <a:gd name="connsiteX98" fmla="*/ 6299430 w 8636594"/>
              <a:gd name="connsiteY98" fmla="*/ 3107321 h 6622937"/>
              <a:gd name="connsiteX99" fmla="*/ 6372650 w 8636594"/>
              <a:gd name="connsiteY99" fmla="*/ 2993735 h 6622937"/>
              <a:gd name="connsiteX100" fmla="*/ 6453197 w 8636594"/>
              <a:gd name="connsiteY100" fmla="*/ 2869788 h 6622937"/>
              <a:gd name="connsiteX101" fmla="*/ 6564167 w 8636594"/>
              <a:gd name="connsiteY101" fmla="*/ 2696807 h 6622937"/>
              <a:gd name="connsiteX102" fmla="*/ 6976233 w 8636594"/>
              <a:gd name="connsiteY102" fmla="*/ 2045274 h 6622937"/>
              <a:gd name="connsiteX103" fmla="*/ 7086755 w 8636594"/>
              <a:gd name="connsiteY103" fmla="*/ 1872743 h 6622937"/>
              <a:gd name="connsiteX104" fmla="*/ 7170279 w 8636594"/>
              <a:gd name="connsiteY104" fmla="*/ 1744202 h 6622937"/>
              <a:gd name="connsiteX105" fmla="*/ 7226351 w 8636594"/>
              <a:gd name="connsiteY105" fmla="*/ 1659017 h 6622937"/>
              <a:gd name="connsiteX106" fmla="*/ 7282789 w 8636594"/>
              <a:gd name="connsiteY106" fmla="*/ 1574303 h 6622937"/>
              <a:gd name="connsiteX107" fmla="*/ 7339643 w 8636594"/>
              <a:gd name="connsiteY107" fmla="*/ 1490113 h 6622937"/>
              <a:gd name="connsiteX108" fmla="*/ 7396957 w 8636594"/>
              <a:gd name="connsiteY108" fmla="*/ 1406503 h 6622937"/>
              <a:gd name="connsiteX109" fmla="*/ 7454781 w 8636594"/>
              <a:gd name="connsiteY109" fmla="*/ 1323526 h 6622937"/>
              <a:gd name="connsiteX110" fmla="*/ 7513161 w 8636594"/>
              <a:gd name="connsiteY110" fmla="*/ 1241237 h 6622937"/>
              <a:gd name="connsiteX111" fmla="*/ 7572144 w 8636594"/>
              <a:gd name="connsiteY111" fmla="*/ 1159689 h 6622937"/>
              <a:gd name="connsiteX112" fmla="*/ 7601877 w 8636594"/>
              <a:gd name="connsiteY112" fmla="*/ 1119210 h 6622937"/>
              <a:gd name="connsiteX113" fmla="*/ 7631779 w 8636594"/>
              <a:gd name="connsiteY113" fmla="*/ 1078937 h 6622937"/>
              <a:gd name="connsiteX114" fmla="*/ 7661855 w 8636594"/>
              <a:gd name="connsiteY114" fmla="*/ 1038876 h 6622937"/>
              <a:gd name="connsiteX115" fmla="*/ 7692111 w 8636594"/>
              <a:gd name="connsiteY115" fmla="*/ 999035 h 6622937"/>
              <a:gd name="connsiteX116" fmla="*/ 7722554 w 8636594"/>
              <a:gd name="connsiteY116" fmla="*/ 959419 h 6622937"/>
              <a:gd name="connsiteX117" fmla="*/ 7753190 w 8636594"/>
              <a:gd name="connsiteY117" fmla="*/ 920037 h 6622937"/>
              <a:gd name="connsiteX118" fmla="*/ 7784023 w 8636594"/>
              <a:gd name="connsiteY118" fmla="*/ 880894 h 6622937"/>
              <a:gd name="connsiteX119" fmla="*/ 7815061 w 8636594"/>
              <a:gd name="connsiteY119" fmla="*/ 841997 h 6622937"/>
              <a:gd name="connsiteX120" fmla="*/ 7846308 w 8636594"/>
              <a:gd name="connsiteY120" fmla="*/ 803354 h 6622937"/>
              <a:gd name="connsiteX121" fmla="*/ 7877772 w 8636594"/>
              <a:gd name="connsiteY121" fmla="*/ 764970 h 6622937"/>
              <a:gd name="connsiteX122" fmla="*/ 7909458 w 8636594"/>
              <a:gd name="connsiteY122" fmla="*/ 726853 h 6622937"/>
              <a:gd name="connsiteX123" fmla="*/ 7941371 w 8636594"/>
              <a:gd name="connsiteY123" fmla="*/ 689010 h 6622937"/>
              <a:gd name="connsiteX124" fmla="*/ 7973518 w 8636594"/>
              <a:gd name="connsiteY124" fmla="*/ 651447 h 6622937"/>
              <a:gd name="connsiteX125" fmla="*/ 8005905 w 8636594"/>
              <a:gd name="connsiteY125" fmla="*/ 614171 h 6622937"/>
              <a:gd name="connsiteX126" fmla="*/ 8038538 w 8636594"/>
              <a:gd name="connsiteY126" fmla="*/ 577189 h 6622937"/>
              <a:gd name="connsiteX127" fmla="*/ 8071421 w 8636594"/>
              <a:gd name="connsiteY127" fmla="*/ 540507 h 6622937"/>
              <a:gd name="connsiteX128" fmla="*/ 8104563 w 8636594"/>
              <a:gd name="connsiteY128" fmla="*/ 504132 h 6622937"/>
              <a:gd name="connsiteX129" fmla="*/ 8137967 w 8636594"/>
              <a:gd name="connsiteY129" fmla="*/ 468072 h 6622937"/>
              <a:gd name="connsiteX130" fmla="*/ 8171641 w 8636594"/>
              <a:gd name="connsiteY130" fmla="*/ 432332 h 6622937"/>
              <a:gd name="connsiteX131" fmla="*/ 8205590 w 8636594"/>
              <a:gd name="connsiteY131" fmla="*/ 396920 h 6622937"/>
              <a:gd name="connsiteX132" fmla="*/ 8239820 w 8636594"/>
              <a:gd name="connsiteY132" fmla="*/ 361843 h 6622937"/>
              <a:gd name="connsiteX133" fmla="*/ 8274337 w 8636594"/>
              <a:gd name="connsiteY133" fmla="*/ 327107 h 6622937"/>
              <a:gd name="connsiteX134" fmla="*/ 8309147 w 8636594"/>
              <a:gd name="connsiteY134" fmla="*/ 292718 h 6622937"/>
              <a:gd name="connsiteX135" fmla="*/ 8344256 w 8636594"/>
              <a:gd name="connsiteY135" fmla="*/ 258685 h 6622937"/>
              <a:gd name="connsiteX136" fmla="*/ 8379669 w 8636594"/>
              <a:gd name="connsiteY136" fmla="*/ 225013 h 6622937"/>
              <a:gd name="connsiteX137" fmla="*/ 8415394 w 8636594"/>
              <a:gd name="connsiteY137" fmla="*/ 191709 h 6622937"/>
              <a:gd name="connsiteX138" fmla="*/ 8451434 w 8636594"/>
              <a:gd name="connsiteY138" fmla="*/ 158780 h 6622937"/>
              <a:gd name="connsiteX139" fmla="*/ 8487798 w 8636594"/>
              <a:gd name="connsiteY139" fmla="*/ 126233 h 6622937"/>
              <a:gd name="connsiteX140" fmla="*/ 8524489 w 8636594"/>
              <a:gd name="connsiteY140" fmla="*/ 94075 h 6622937"/>
              <a:gd name="connsiteX141" fmla="*/ 8561515 w 8636594"/>
              <a:gd name="connsiteY141" fmla="*/ 62312 h 6622937"/>
              <a:gd name="connsiteX142" fmla="*/ 8598881 w 8636594"/>
              <a:gd name="connsiteY142" fmla="*/ 30951 h 6622937"/>
              <a:gd name="connsiteX143" fmla="*/ 8636594 w 8636594"/>
              <a:gd name="connsiteY143"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2561975 w 8636594"/>
              <a:gd name="connsiteY5" fmla="*/ 5533193 h 6622937"/>
              <a:gd name="connsiteX6" fmla="*/ 2066817 w 8636594"/>
              <a:gd name="connsiteY6" fmla="*/ 6622937 h 6622937"/>
              <a:gd name="connsiteX7" fmla="*/ 2126742 w 8636594"/>
              <a:gd name="connsiteY7" fmla="*/ 6612869 h 6622937"/>
              <a:gd name="connsiteX8" fmla="*/ 2185991 w 8636594"/>
              <a:gd name="connsiteY8" fmla="*/ 6602362 h 6622937"/>
              <a:gd name="connsiteX9" fmla="*/ 2244569 w 8636594"/>
              <a:gd name="connsiteY9" fmla="*/ 6591417 h 6622937"/>
              <a:gd name="connsiteX10" fmla="*/ 2302482 w 8636594"/>
              <a:gd name="connsiteY10" fmla="*/ 6580040 h 6622937"/>
              <a:gd name="connsiteX11" fmla="*/ 2359737 w 8636594"/>
              <a:gd name="connsiteY11" fmla="*/ 6568233 h 6622937"/>
              <a:gd name="connsiteX12" fmla="*/ 2416341 w 8636594"/>
              <a:gd name="connsiteY12" fmla="*/ 6555999 h 6622937"/>
              <a:gd name="connsiteX13" fmla="*/ 2472299 w 8636594"/>
              <a:gd name="connsiteY13" fmla="*/ 6543344 h 6622937"/>
              <a:gd name="connsiteX14" fmla="*/ 2527618 w 8636594"/>
              <a:gd name="connsiteY14" fmla="*/ 6530269 h 6622937"/>
              <a:gd name="connsiteX15" fmla="*/ 2582304 w 8636594"/>
              <a:gd name="connsiteY15" fmla="*/ 6516778 h 6622937"/>
              <a:gd name="connsiteX16" fmla="*/ 2636364 w 8636594"/>
              <a:gd name="connsiteY16" fmla="*/ 6502876 h 6622937"/>
              <a:gd name="connsiteX17" fmla="*/ 2689804 w 8636594"/>
              <a:gd name="connsiteY17" fmla="*/ 6488565 h 6622937"/>
              <a:gd name="connsiteX18" fmla="*/ 2742629 w 8636594"/>
              <a:gd name="connsiteY18" fmla="*/ 6473849 h 6622937"/>
              <a:gd name="connsiteX19" fmla="*/ 2794848 w 8636594"/>
              <a:gd name="connsiteY19" fmla="*/ 6458731 h 6622937"/>
              <a:gd name="connsiteX20" fmla="*/ 2846466 w 8636594"/>
              <a:gd name="connsiteY20" fmla="*/ 6443216 h 6622937"/>
              <a:gd name="connsiteX21" fmla="*/ 2897488 w 8636594"/>
              <a:gd name="connsiteY21" fmla="*/ 6427305 h 6622937"/>
              <a:gd name="connsiteX22" fmla="*/ 2947923 w 8636594"/>
              <a:gd name="connsiteY22" fmla="*/ 6411004 h 6622937"/>
              <a:gd name="connsiteX23" fmla="*/ 2997775 w 8636594"/>
              <a:gd name="connsiteY23" fmla="*/ 6394316 h 6622937"/>
              <a:gd name="connsiteX24" fmla="*/ 3047052 w 8636594"/>
              <a:gd name="connsiteY24" fmla="*/ 6377243 h 6622937"/>
              <a:gd name="connsiteX25" fmla="*/ 3095759 w 8636594"/>
              <a:gd name="connsiteY25" fmla="*/ 6359791 h 6622937"/>
              <a:gd name="connsiteX26" fmla="*/ 3143903 w 8636594"/>
              <a:gd name="connsiteY26" fmla="*/ 6341961 h 6622937"/>
              <a:gd name="connsiteX27" fmla="*/ 3191491 w 8636594"/>
              <a:gd name="connsiteY27" fmla="*/ 6323757 h 6622937"/>
              <a:gd name="connsiteX28" fmla="*/ 3238528 w 8636594"/>
              <a:gd name="connsiteY28" fmla="*/ 6305184 h 6622937"/>
              <a:gd name="connsiteX29" fmla="*/ 3285021 w 8636594"/>
              <a:gd name="connsiteY29" fmla="*/ 6286245 h 6622937"/>
              <a:gd name="connsiteX30" fmla="*/ 3330977 w 8636594"/>
              <a:gd name="connsiteY30" fmla="*/ 6266942 h 6622937"/>
              <a:gd name="connsiteX31" fmla="*/ 3376401 w 8636594"/>
              <a:gd name="connsiteY31" fmla="*/ 6247281 h 6622937"/>
              <a:gd name="connsiteX32" fmla="*/ 3421300 w 8636594"/>
              <a:gd name="connsiteY32" fmla="*/ 6227263 h 6622937"/>
              <a:gd name="connsiteX33" fmla="*/ 3465680 w 8636594"/>
              <a:gd name="connsiteY33" fmla="*/ 6206893 h 6622937"/>
              <a:gd name="connsiteX34" fmla="*/ 3509548 w 8636594"/>
              <a:gd name="connsiteY34" fmla="*/ 6186174 h 6622937"/>
              <a:gd name="connsiteX35" fmla="*/ 3552910 w 8636594"/>
              <a:gd name="connsiteY35" fmla="*/ 6165110 h 6622937"/>
              <a:gd name="connsiteX36" fmla="*/ 3595773 w 8636594"/>
              <a:gd name="connsiteY36" fmla="*/ 6143704 h 6622937"/>
              <a:gd name="connsiteX37" fmla="*/ 3638142 w 8636594"/>
              <a:gd name="connsiteY37" fmla="*/ 6121960 h 6622937"/>
              <a:gd name="connsiteX38" fmla="*/ 3680024 w 8636594"/>
              <a:gd name="connsiteY38" fmla="*/ 6099881 h 6622937"/>
              <a:gd name="connsiteX39" fmla="*/ 3721426 w 8636594"/>
              <a:gd name="connsiteY39" fmla="*/ 6077471 h 6622937"/>
              <a:gd name="connsiteX40" fmla="*/ 3762353 w 8636594"/>
              <a:gd name="connsiteY40" fmla="*/ 6054733 h 6622937"/>
              <a:gd name="connsiteX41" fmla="*/ 3802812 w 8636594"/>
              <a:gd name="connsiteY41" fmla="*/ 6031671 h 6622937"/>
              <a:gd name="connsiteX42" fmla="*/ 3842810 w 8636594"/>
              <a:gd name="connsiteY42" fmla="*/ 6008288 h 6622937"/>
              <a:gd name="connsiteX43" fmla="*/ 3882352 w 8636594"/>
              <a:gd name="connsiteY43" fmla="*/ 5984588 h 6622937"/>
              <a:gd name="connsiteX44" fmla="*/ 3921445 w 8636594"/>
              <a:gd name="connsiteY44" fmla="*/ 5960574 h 6622937"/>
              <a:gd name="connsiteX45" fmla="*/ 3960096 w 8636594"/>
              <a:gd name="connsiteY45" fmla="*/ 5936250 h 6622937"/>
              <a:gd name="connsiteX46" fmla="*/ 3998311 w 8636594"/>
              <a:gd name="connsiteY46" fmla="*/ 5911619 h 6622937"/>
              <a:gd name="connsiteX47" fmla="*/ 4036095 w 8636594"/>
              <a:gd name="connsiteY47" fmla="*/ 5886685 h 6622937"/>
              <a:gd name="connsiteX48" fmla="*/ 4073456 w 8636594"/>
              <a:gd name="connsiteY48" fmla="*/ 5861452 h 6622937"/>
              <a:gd name="connsiteX49" fmla="*/ 4110400 w 8636594"/>
              <a:gd name="connsiteY49" fmla="*/ 5835922 h 6622937"/>
              <a:gd name="connsiteX50" fmla="*/ 4146933 w 8636594"/>
              <a:gd name="connsiteY50" fmla="*/ 5810100 h 6622937"/>
              <a:gd name="connsiteX51" fmla="*/ 4183061 w 8636594"/>
              <a:gd name="connsiteY51" fmla="*/ 5783988 h 6622937"/>
              <a:gd name="connsiteX52" fmla="*/ 4218791 w 8636594"/>
              <a:gd name="connsiteY52" fmla="*/ 5757591 h 6622937"/>
              <a:gd name="connsiteX53" fmla="*/ 4254129 w 8636594"/>
              <a:gd name="connsiteY53" fmla="*/ 5730912 h 6622937"/>
              <a:gd name="connsiteX54" fmla="*/ 4289081 w 8636594"/>
              <a:gd name="connsiteY54" fmla="*/ 5703955 h 6622937"/>
              <a:gd name="connsiteX55" fmla="*/ 4323654 w 8636594"/>
              <a:gd name="connsiteY55" fmla="*/ 5676722 h 6622937"/>
              <a:gd name="connsiteX56" fmla="*/ 4357854 w 8636594"/>
              <a:gd name="connsiteY56" fmla="*/ 5649218 h 6622937"/>
              <a:gd name="connsiteX57" fmla="*/ 4391688 w 8636594"/>
              <a:gd name="connsiteY57" fmla="*/ 5621446 h 6622937"/>
              <a:gd name="connsiteX58" fmla="*/ 4425162 w 8636594"/>
              <a:gd name="connsiteY58" fmla="*/ 5593409 h 6622937"/>
              <a:gd name="connsiteX59" fmla="*/ 4458281 w 8636594"/>
              <a:gd name="connsiteY59" fmla="*/ 5565111 h 6622937"/>
              <a:gd name="connsiteX60" fmla="*/ 4491053 w 8636594"/>
              <a:gd name="connsiteY60" fmla="*/ 5536556 h 6622937"/>
              <a:gd name="connsiteX61" fmla="*/ 4523484 w 8636594"/>
              <a:gd name="connsiteY61" fmla="*/ 5507747 h 6622937"/>
              <a:gd name="connsiteX62" fmla="*/ 4555580 w 8636594"/>
              <a:gd name="connsiteY62" fmla="*/ 5478687 h 6622937"/>
              <a:gd name="connsiteX63" fmla="*/ 4587347 w 8636594"/>
              <a:gd name="connsiteY63" fmla="*/ 5449380 h 6622937"/>
              <a:gd name="connsiteX64" fmla="*/ 4618793 w 8636594"/>
              <a:gd name="connsiteY64" fmla="*/ 5419830 h 6622937"/>
              <a:gd name="connsiteX65" fmla="*/ 4649922 w 8636594"/>
              <a:gd name="connsiteY65" fmla="*/ 5390040 h 6622937"/>
              <a:gd name="connsiteX66" fmla="*/ 4680742 w 8636594"/>
              <a:gd name="connsiteY66" fmla="*/ 5360014 h 6622937"/>
              <a:gd name="connsiteX67" fmla="*/ 4711259 w 8636594"/>
              <a:gd name="connsiteY67" fmla="*/ 5329755 h 6622937"/>
              <a:gd name="connsiteX68" fmla="*/ 4741478 w 8636594"/>
              <a:gd name="connsiteY68" fmla="*/ 5299266 h 6622937"/>
              <a:gd name="connsiteX69" fmla="*/ 4771408 w 8636594"/>
              <a:gd name="connsiteY69" fmla="*/ 5268551 h 6622937"/>
              <a:gd name="connsiteX70" fmla="*/ 4801053 w 8636594"/>
              <a:gd name="connsiteY70" fmla="*/ 5237614 h 6622937"/>
              <a:gd name="connsiteX71" fmla="*/ 4830420 w 8636594"/>
              <a:gd name="connsiteY71" fmla="*/ 5206458 h 6622937"/>
              <a:gd name="connsiteX72" fmla="*/ 4859516 w 8636594"/>
              <a:gd name="connsiteY72" fmla="*/ 5175087 h 6622937"/>
              <a:gd name="connsiteX73" fmla="*/ 4888347 w 8636594"/>
              <a:gd name="connsiteY73" fmla="*/ 5143504 h 6622937"/>
              <a:gd name="connsiteX74" fmla="*/ 4916919 w 8636594"/>
              <a:gd name="connsiteY74" fmla="*/ 5111713 h 6622937"/>
              <a:gd name="connsiteX75" fmla="*/ 4945238 w 8636594"/>
              <a:gd name="connsiteY75" fmla="*/ 5079717 h 6622937"/>
              <a:gd name="connsiteX76" fmla="*/ 4973311 w 8636594"/>
              <a:gd name="connsiteY76" fmla="*/ 5047519 h 6622937"/>
              <a:gd name="connsiteX77" fmla="*/ 5001145 w 8636594"/>
              <a:gd name="connsiteY77" fmla="*/ 5015124 h 6622937"/>
              <a:gd name="connsiteX78" fmla="*/ 5028745 w 8636594"/>
              <a:gd name="connsiteY78" fmla="*/ 4982535 h 6622937"/>
              <a:gd name="connsiteX79" fmla="*/ 5056117 w 8636594"/>
              <a:gd name="connsiteY79" fmla="*/ 4949755 h 6622937"/>
              <a:gd name="connsiteX80" fmla="*/ 5083269 w 8636594"/>
              <a:gd name="connsiteY80" fmla="*/ 4916787 h 6622937"/>
              <a:gd name="connsiteX81" fmla="*/ 5110207 w 8636594"/>
              <a:gd name="connsiteY81" fmla="*/ 4883636 h 6622937"/>
              <a:gd name="connsiteX82" fmla="*/ 5136937 w 8636594"/>
              <a:gd name="connsiteY82" fmla="*/ 4850305 h 6622937"/>
              <a:gd name="connsiteX83" fmla="*/ 5163464 w 8636594"/>
              <a:gd name="connsiteY83" fmla="*/ 4816797 h 6622937"/>
              <a:gd name="connsiteX84" fmla="*/ 5215940 w 8636594"/>
              <a:gd name="connsiteY84" fmla="*/ 4749265 h 6622937"/>
              <a:gd name="connsiteX85" fmla="*/ 5267684 w 8636594"/>
              <a:gd name="connsiteY85" fmla="*/ 4681068 h 6622937"/>
              <a:gd name="connsiteX86" fmla="*/ 5318748 w 8636594"/>
              <a:gd name="connsiteY86" fmla="*/ 4612234 h 6622937"/>
              <a:gd name="connsiteX87" fmla="*/ 5369182 w 8636594"/>
              <a:gd name="connsiteY87" fmla="*/ 4542793 h 6622937"/>
              <a:gd name="connsiteX88" fmla="*/ 5419038 w 8636594"/>
              <a:gd name="connsiteY88" fmla="*/ 4472771 h 6622937"/>
              <a:gd name="connsiteX89" fmla="*/ 5468365 w 8636594"/>
              <a:gd name="connsiteY89" fmla="*/ 4402196 h 6622937"/>
              <a:gd name="connsiteX90" fmla="*/ 5517215 w 8636594"/>
              <a:gd name="connsiteY90" fmla="*/ 4331098 h 6622937"/>
              <a:gd name="connsiteX91" fmla="*/ 5565637 w 8636594"/>
              <a:gd name="connsiteY91" fmla="*/ 4259503 h 6622937"/>
              <a:gd name="connsiteX92" fmla="*/ 5613684 w 8636594"/>
              <a:gd name="connsiteY92" fmla="*/ 4187441 h 6622937"/>
              <a:gd name="connsiteX93" fmla="*/ 5685160 w 8636594"/>
              <a:gd name="connsiteY93" fmla="*/ 4078531 h 6622937"/>
              <a:gd name="connsiteX94" fmla="*/ 5756074 w 8636594"/>
              <a:gd name="connsiteY94" fmla="*/ 3968727 h 6622937"/>
              <a:gd name="connsiteX95" fmla="*/ 5873483 w 8636594"/>
              <a:gd name="connsiteY95" fmla="*/ 3783989 h 6622937"/>
              <a:gd name="connsiteX96" fmla="*/ 6203209 w 8636594"/>
              <a:gd name="connsiteY96" fmla="*/ 3258640 h 6622937"/>
              <a:gd name="connsiteX97" fmla="*/ 6299430 w 8636594"/>
              <a:gd name="connsiteY97" fmla="*/ 3107321 h 6622937"/>
              <a:gd name="connsiteX98" fmla="*/ 6372650 w 8636594"/>
              <a:gd name="connsiteY98" fmla="*/ 2993735 h 6622937"/>
              <a:gd name="connsiteX99" fmla="*/ 6453197 w 8636594"/>
              <a:gd name="connsiteY99" fmla="*/ 2869788 h 6622937"/>
              <a:gd name="connsiteX100" fmla="*/ 6564167 w 8636594"/>
              <a:gd name="connsiteY100" fmla="*/ 2696807 h 6622937"/>
              <a:gd name="connsiteX101" fmla="*/ 6976233 w 8636594"/>
              <a:gd name="connsiteY101" fmla="*/ 2045274 h 6622937"/>
              <a:gd name="connsiteX102" fmla="*/ 7086755 w 8636594"/>
              <a:gd name="connsiteY102" fmla="*/ 1872743 h 6622937"/>
              <a:gd name="connsiteX103" fmla="*/ 7170279 w 8636594"/>
              <a:gd name="connsiteY103" fmla="*/ 1744202 h 6622937"/>
              <a:gd name="connsiteX104" fmla="*/ 7226351 w 8636594"/>
              <a:gd name="connsiteY104" fmla="*/ 1659017 h 6622937"/>
              <a:gd name="connsiteX105" fmla="*/ 7282789 w 8636594"/>
              <a:gd name="connsiteY105" fmla="*/ 1574303 h 6622937"/>
              <a:gd name="connsiteX106" fmla="*/ 7339643 w 8636594"/>
              <a:gd name="connsiteY106" fmla="*/ 1490113 h 6622937"/>
              <a:gd name="connsiteX107" fmla="*/ 7396957 w 8636594"/>
              <a:gd name="connsiteY107" fmla="*/ 1406503 h 6622937"/>
              <a:gd name="connsiteX108" fmla="*/ 7454781 w 8636594"/>
              <a:gd name="connsiteY108" fmla="*/ 1323526 h 6622937"/>
              <a:gd name="connsiteX109" fmla="*/ 7513161 w 8636594"/>
              <a:gd name="connsiteY109" fmla="*/ 1241237 h 6622937"/>
              <a:gd name="connsiteX110" fmla="*/ 7572144 w 8636594"/>
              <a:gd name="connsiteY110" fmla="*/ 1159689 h 6622937"/>
              <a:gd name="connsiteX111" fmla="*/ 7601877 w 8636594"/>
              <a:gd name="connsiteY111" fmla="*/ 1119210 h 6622937"/>
              <a:gd name="connsiteX112" fmla="*/ 7631779 w 8636594"/>
              <a:gd name="connsiteY112" fmla="*/ 1078937 h 6622937"/>
              <a:gd name="connsiteX113" fmla="*/ 7661855 w 8636594"/>
              <a:gd name="connsiteY113" fmla="*/ 1038876 h 6622937"/>
              <a:gd name="connsiteX114" fmla="*/ 7692111 w 8636594"/>
              <a:gd name="connsiteY114" fmla="*/ 999035 h 6622937"/>
              <a:gd name="connsiteX115" fmla="*/ 7722554 w 8636594"/>
              <a:gd name="connsiteY115" fmla="*/ 959419 h 6622937"/>
              <a:gd name="connsiteX116" fmla="*/ 7753190 w 8636594"/>
              <a:gd name="connsiteY116" fmla="*/ 920037 h 6622937"/>
              <a:gd name="connsiteX117" fmla="*/ 7784023 w 8636594"/>
              <a:gd name="connsiteY117" fmla="*/ 880894 h 6622937"/>
              <a:gd name="connsiteX118" fmla="*/ 7815061 w 8636594"/>
              <a:gd name="connsiteY118" fmla="*/ 841997 h 6622937"/>
              <a:gd name="connsiteX119" fmla="*/ 7846308 w 8636594"/>
              <a:gd name="connsiteY119" fmla="*/ 803354 h 6622937"/>
              <a:gd name="connsiteX120" fmla="*/ 7877772 w 8636594"/>
              <a:gd name="connsiteY120" fmla="*/ 764970 h 6622937"/>
              <a:gd name="connsiteX121" fmla="*/ 7909458 w 8636594"/>
              <a:gd name="connsiteY121" fmla="*/ 726853 h 6622937"/>
              <a:gd name="connsiteX122" fmla="*/ 7941371 w 8636594"/>
              <a:gd name="connsiteY122" fmla="*/ 689010 h 6622937"/>
              <a:gd name="connsiteX123" fmla="*/ 7973518 w 8636594"/>
              <a:gd name="connsiteY123" fmla="*/ 651447 h 6622937"/>
              <a:gd name="connsiteX124" fmla="*/ 8005905 w 8636594"/>
              <a:gd name="connsiteY124" fmla="*/ 614171 h 6622937"/>
              <a:gd name="connsiteX125" fmla="*/ 8038538 w 8636594"/>
              <a:gd name="connsiteY125" fmla="*/ 577189 h 6622937"/>
              <a:gd name="connsiteX126" fmla="*/ 8071421 w 8636594"/>
              <a:gd name="connsiteY126" fmla="*/ 540507 h 6622937"/>
              <a:gd name="connsiteX127" fmla="*/ 8104563 w 8636594"/>
              <a:gd name="connsiteY127" fmla="*/ 504132 h 6622937"/>
              <a:gd name="connsiteX128" fmla="*/ 8137967 w 8636594"/>
              <a:gd name="connsiteY128" fmla="*/ 468072 h 6622937"/>
              <a:gd name="connsiteX129" fmla="*/ 8171641 w 8636594"/>
              <a:gd name="connsiteY129" fmla="*/ 432332 h 6622937"/>
              <a:gd name="connsiteX130" fmla="*/ 8205590 w 8636594"/>
              <a:gd name="connsiteY130" fmla="*/ 396920 h 6622937"/>
              <a:gd name="connsiteX131" fmla="*/ 8239820 w 8636594"/>
              <a:gd name="connsiteY131" fmla="*/ 361843 h 6622937"/>
              <a:gd name="connsiteX132" fmla="*/ 8274337 w 8636594"/>
              <a:gd name="connsiteY132" fmla="*/ 327107 h 6622937"/>
              <a:gd name="connsiteX133" fmla="*/ 8309147 w 8636594"/>
              <a:gd name="connsiteY133" fmla="*/ 292718 h 6622937"/>
              <a:gd name="connsiteX134" fmla="*/ 8344256 w 8636594"/>
              <a:gd name="connsiteY134" fmla="*/ 258685 h 6622937"/>
              <a:gd name="connsiteX135" fmla="*/ 8379669 w 8636594"/>
              <a:gd name="connsiteY135" fmla="*/ 225013 h 6622937"/>
              <a:gd name="connsiteX136" fmla="*/ 8415394 w 8636594"/>
              <a:gd name="connsiteY136" fmla="*/ 191709 h 6622937"/>
              <a:gd name="connsiteX137" fmla="*/ 8451434 w 8636594"/>
              <a:gd name="connsiteY137" fmla="*/ 158780 h 6622937"/>
              <a:gd name="connsiteX138" fmla="*/ 8487798 w 8636594"/>
              <a:gd name="connsiteY138" fmla="*/ 126233 h 6622937"/>
              <a:gd name="connsiteX139" fmla="*/ 8524489 w 8636594"/>
              <a:gd name="connsiteY139" fmla="*/ 94075 h 6622937"/>
              <a:gd name="connsiteX140" fmla="*/ 8561515 w 8636594"/>
              <a:gd name="connsiteY140" fmla="*/ 62312 h 6622937"/>
              <a:gd name="connsiteX141" fmla="*/ 8598881 w 8636594"/>
              <a:gd name="connsiteY141" fmla="*/ 30951 h 6622937"/>
              <a:gd name="connsiteX142" fmla="*/ 8636594 w 8636594"/>
              <a:gd name="connsiteY142"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2066817 w 8636594"/>
              <a:gd name="connsiteY5" fmla="*/ 6622937 h 6622937"/>
              <a:gd name="connsiteX6" fmla="*/ 2126742 w 8636594"/>
              <a:gd name="connsiteY6" fmla="*/ 6612869 h 6622937"/>
              <a:gd name="connsiteX7" fmla="*/ 2185991 w 8636594"/>
              <a:gd name="connsiteY7" fmla="*/ 6602362 h 6622937"/>
              <a:gd name="connsiteX8" fmla="*/ 2244569 w 8636594"/>
              <a:gd name="connsiteY8" fmla="*/ 6591417 h 6622937"/>
              <a:gd name="connsiteX9" fmla="*/ 2302482 w 8636594"/>
              <a:gd name="connsiteY9" fmla="*/ 6580040 h 6622937"/>
              <a:gd name="connsiteX10" fmla="*/ 2359737 w 8636594"/>
              <a:gd name="connsiteY10" fmla="*/ 6568233 h 6622937"/>
              <a:gd name="connsiteX11" fmla="*/ 2416341 w 8636594"/>
              <a:gd name="connsiteY11" fmla="*/ 6555999 h 6622937"/>
              <a:gd name="connsiteX12" fmla="*/ 2472299 w 8636594"/>
              <a:gd name="connsiteY12" fmla="*/ 6543344 h 6622937"/>
              <a:gd name="connsiteX13" fmla="*/ 2527618 w 8636594"/>
              <a:gd name="connsiteY13" fmla="*/ 6530269 h 6622937"/>
              <a:gd name="connsiteX14" fmla="*/ 2582304 w 8636594"/>
              <a:gd name="connsiteY14" fmla="*/ 6516778 h 6622937"/>
              <a:gd name="connsiteX15" fmla="*/ 2636364 w 8636594"/>
              <a:gd name="connsiteY15" fmla="*/ 6502876 h 6622937"/>
              <a:gd name="connsiteX16" fmla="*/ 2689804 w 8636594"/>
              <a:gd name="connsiteY16" fmla="*/ 6488565 h 6622937"/>
              <a:gd name="connsiteX17" fmla="*/ 2742629 w 8636594"/>
              <a:gd name="connsiteY17" fmla="*/ 6473849 h 6622937"/>
              <a:gd name="connsiteX18" fmla="*/ 2794848 w 8636594"/>
              <a:gd name="connsiteY18" fmla="*/ 6458731 h 6622937"/>
              <a:gd name="connsiteX19" fmla="*/ 2846466 w 8636594"/>
              <a:gd name="connsiteY19" fmla="*/ 6443216 h 6622937"/>
              <a:gd name="connsiteX20" fmla="*/ 2897488 w 8636594"/>
              <a:gd name="connsiteY20" fmla="*/ 6427305 h 6622937"/>
              <a:gd name="connsiteX21" fmla="*/ 2947923 w 8636594"/>
              <a:gd name="connsiteY21" fmla="*/ 6411004 h 6622937"/>
              <a:gd name="connsiteX22" fmla="*/ 2997775 w 8636594"/>
              <a:gd name="connsiteY22" fmla="*/ 6394316 h 6622937"/>
              <a:gd name="connsiteX23" fmla="*/ 3047052 w 8636594"/>
              <a:gd name="connsiteY23" fmla="*/ 6377243 h 6622937"/>
              <a:gd name="connsiteX24" fmla="*/ 3095759 w 8636594"/>
              <a:gd name="connsiteY24" fmla="*/ 6359791 h 6622937"/>
              <a:gd name="connsiteX25" fmla="*/ 3143903 w 8636594"/>
              <a:gd name="connsiteY25" fmla="*/ 6341961 h 6622937"/>
              <a:gd name="connsiteX26" fmla="*/ 3191491 w 8636594"/>
              <a:gd name="connsiteY26" fmla="*/ 6323757 h 6622937"/>
              <a:gd name="connsiteX27" fmla="*/ 3238528 w 8636594"/>
              <a:gd name="connsiteY27" fmla="*/ 6305184 h 6622937"/>
              <a:gd name="connsiteX28" fmla="*/ 3285021 w 8636594"/>
              <a:gd name="connsiteY28" fmla="*/ 6286245 h 6622937"/>
              <a:gd name="connsiteX29" fmla="*/ 3330977 w 8636594"/>
              <a:gd name="connsiteY29" fmla="*/ 6266942 h 6622937"/>
              <a:gd name="connsiteX30" fmla="*/ 3376401 w 8636594"/>
              <a:gd name="connsiteY30" fmla="*/ 6247281 h 6622937"/>
              <a:gd name="connsiteX31" fmla="*/ 3421300 w 8636594"/>
              <a:gd name="connsiteY31" fmla="*/ 6227263 h 6622937"/>
              <a:gd name="connsiteX32" fmla="*/ 3465680 w 8636594"/>
              <a:gd name="connsiteY32" fmla="*/ 6206893 h 6622937"/>
              <a:gd name="connsiteX33" fmla="*/ 3509548 w 8636594"/>
              <a:gd name="connsiteY33" fmla="*/ 6186174 h 6622937"/>
              <a:gd name="connsiteX34" fmla="*/ 3552910 w 8636594"/>
              <a:gd name="connsiteY34" fmla="*/ 6165110 h 6622937"/>
              <a:gd name="connsiteX35" fmla="*/ 3595773 w 8636594"/>
              <a:gd name="connsiteY35" fmla="*/ 6143704 h 6622937"/>
              <a:gd name="connsiteX36" fmla="*/ 3638142 w 8636594"/>
              <a:gd name="connsiteY36" fmla="*/ 6121960 h 6622937"/>
              <a:gd name="connsiteX37" fmla="*/ 3680024 w 8636594"/>
              <a:gd name="connsiteY37" fmla="*/ 6099881 h 6622937"/>
              <a:gd name="connsiteX38" fmla="*/ 3721426 w 8636594"/>
              <a:gd name="connsiteY38" fmla="*/ 6077471 h 6622937"/>
              <a:gd name="connsiteX39" fmla="*/ 3762353 w 8636594"/>
              <a:gd name="connsiteY39" fmla="*/ 6054733 h 6622937"/>
              <a:gd name="connsiteX40" fmla="*/ 3802812 w 8636594"/>
              <a:gd name="connsiteY40" fmla="*/ 6031671 h 6622937"/>
              <a:gd name="connsiteX41" fmla="*/ 3842810 w 8636594"/>
              <a:gd name="connsiteY41" fmla="*/ 6008288 h 6622937"/>
              <a:gd name="connsiteX42" fmla="*/ 3882352 w 8636594"/>
              <a:gd name="connsiteY42" fmla="*/ 5984588 h 6622937"/>
              <a:gd name="connsiteX43" fmla="*/ 3921445 w 8636594"/>
              <a:gd name="connsiteY43" fmla="*/ 5960574 h 6622937"/>
              <a:gd name="connsiteX44" fmla="*/ 3960096 w 8636594"/>
              <a:gd name="connsiteY44" fmla="*/ 5936250 h 6622937"/>
              <a:gd name="connsiteX45" fmla="*/ 3998311 w 8636594"/>
              <a:gd name="connsiteY45" fmla="*/ 5911619 h 6622937"/>
              <a:gd name="connsiteX46" fmla="*/ 4036095 w 8636594"/>
              <a:gd name="connsiteY46" fmla="*/ 5886685 h 6622937"/>
              <a:gd name="connsiteX47" fmla="*/ 4073456 w 8636594"/>
              <a:gd name="connsiteY47" fmla="*/ 5861452 h 6622937"/>
              <a:gd name="connsiteX48" fmla="*/ 4110400 w 8636594"/>
              <a:gd name="connsiteY48" fmla="*/ 5835922 h 6622937"/>
              <a:gd name="connsiteX49" fmla="*/ 4146933 w 8636594"/>
              <a:gd name="connsiteY49" fmla="*/ 5810100 h 6622937"/>
              <a:gd name="connsiteX50" fmla="*/ 4183061 w 8636594"/>
              <a:gd name="connsiteY50" fmla="*/ 5783988 h 6622937"/>
              <a:gd name="connsiteX51" fmla="*/ 4218791 w 8636594"/>
              <a:gd name="connsiteY51" fmla="*/ 5757591 h 6622937"/>
              <a:gd name="connsiteX52" fmla="*/ 4254129 w 8636594"/>
              <a:gd name="connsiteY52" fmla="*/ 5730912 h 6622937"/>
              <a:gd name="connsiteX53" fmla="*/ 4289081 w 8636594"/>
              <a:gd name="connsiteY53" fmla="*/ 5703955 h 6622937"/>
              <a:gd name="connsiteX54" fmla="*/ 4323654 w 8636594"/>
              <a:gd name="connsiteY54" fmla="*/ 5676722 h 6622937"/>
              <a:gd name="connsiteX55" fmla="*/ 4357854 w 8636594"/>
              <a:gd name="connsiteY55" fmla="*/ 5649218 h 6622937"/>
              <a:gd name="connsiteX56" fmla="*/ 4391688 w 8636594"/>
              <a:gd name="connsiteY56" fmla="*/ 5621446 h 6622937"/>
              <a:gd name="connsiteX57" fmla="*/ 4425162 w 8636594"/>
              <a:gd name="connsiteY57" fmla="*/ 5593409 h 6622937"/>
              <a:gd name="connsiteX58" fmla="*/ 4458281 w 8636594"/>
              <a:gd name="connsiteY58" fmla="*/ 5565111 h 6622937"/>
              <a:gd name="connsiteX59" fmla="*/ 4491053 w 8636594"/>
              <a:gd name="connsiteY59" fmla="*/ 5536556 h 6622937"/>
              <a:gd name="connsiteX60" fmla="*/ 4523484 w 8636594"/>
              <a:gd name="connsiteY60" fmla="*/ 5507747 h 6622937"/>
              <a:gd name="connsiteX61" fmla="*/ 4555580 w 8636594"/>
              <a:gd name="connsiteY61" fmla="*/ 5478687 h 6622937"/>
              <a:gd name="connsiteX62" fmla="*/ 4587347 w 8636594"/>
              <a:gd name="connsiteY62" fmla="*/ 5449380 h 6622937"/>
              <a:gd name="connsiteX63" fmla="*/ 4618793 w 8636594"/>
              <a:gd name="connsiteY63" fmla="*/ 5419830 h 6622937"/>
              <a:gd name="connsiteX64" fmla="*/ 4649922 w 8636594"/>
              <a:gd name="connsiteY64" fmla="*/ 5390040 h 6622937"/>
              <a:gd name="connsiteX65" fmla="*/ 4680742 w 8636594"/>
              <a:gd name="connsiteY65" fmla="*/ 5360014 h 6622937"/>
              <a:gd name="connsiteX66" fmla="*/ 4711259 w 8636594"/>
              <a:gd name="connsiteY66" fmla="*/ 5329755 h 6622937"/>
              <a:gd name="connsiteX67" fmla="*/ 4741478 w 8636594"/>
              <a:gd name="connsiteY67" fmla="*/ 5299266 h 6622937"/>
              <a:gd name="connsiteX68" fmla="*/ 4771408 w 8636594"/>
              <a:gd name="connsiteY68" fmla="*/ 5268551 h 6622937"/>
              <a:gd name="connsiteX69" fmla="*/ 4801053 w 8636594"/>
              <a:gd name="connsiteY69" fmla="*/ 5237614 h 6622937"/>
              <a:gd name="connsiteX70" fmla="*/ 4830420 w 8636594"/>
              <a:gd name="connsiteY70" fmla="*/ 5206458 h 6622937"/>
              <a:gd name="connsiteX71" fmla="*/ 4859516 w 8636594"/>
              <a:gd name="connsiteY71" fmla="*/ 5175087 h 6622937"/>
              <a:gd name="connsiteX72" fmla="*/ 4888347 w 8636594"/>
              <a:gd name="connsiteY72" fmla="*/ 5143504 h 6622937"/>
              <a:gd name="connsiteX73" fmla="*/ 4916919 w 8636594"/>
              <a:gd name="connsiteY73" fmla="*/ 5111713 h 6622937"/>
              <a:gd name="connsiteX74" fmla="*/ 4945238 w 8636594"/>
              <a:gd name="connsiteY74" fmla="*/ 5079717 h 6622937"/>
              <a:gd name="connsiteX75" fmla="*/ 4973311 w 8636594"/>
              <a:gd name="connsiteY75" fmla="*/ 5047519 h 6622937"/>
              <a:gd name="connsiteX76" fmla="*/ 5001145 w 8636594"/>
              <a:gd name="connsiteY76" fmla="*/ 5015124 h 6622937"/>
              <a:gd name="connsiteX77" fmla="*/ 5028745 w 8636594"/>
              <a:gd name="connsiteY77" fmla="*/ 4982535 h 6622937"/>
              <a:gd name="connsiteX78" fmla="*/ 5056117 w 8636594"/>
              <a:gd name="connsiteY78" fmla="*/ 4949755 h 6622937"/>
              <a:gd name="connsiteX79" fmla="*/ 5083269 w 8636594"/>
              <a:gd name="connsiteY79" fmla="*/ 4916787 h 6622937"/>
              <a:gd name="connsiteX80" fmla="*/ 5110207 w 8636594"/>
              <a:gd name="connsiteY80" fmla="*/ 4883636 h 6622937"/>
              <a:gd name="connsiteX81" fmla="*/ 5136937 w 8636594"/>
              <a:gd name="connsiteY81" fmla="*/ 4850305 h 6622937"/>
              <a:gd name="connsiteX82" fmla="*/ 5163464 w 8636594"/>
              <a:gd name="connsiteY82" fmla="*/ 4816797 h 6622937"/>
              <a:gd name="connsiteX83" fmla="*/ 5215940 w 8636594"/>
              <a:gd name="connsiteY83" fmla="*/ 4749265 h 6622937"/>
              <a:gd name="connsiteX84" fmla="*/ 5267684 w 8636594"/>
              <a:gd name="connsiteY84" fmla="*/ 4681068 h 6622937"/>
              <a:gd name="connsiteX85" fmla="*/ 5318748 w 8636594"/>
              <a:gd name="connsiteY85" fmla="*/ 4612234 h 6622937"/>
              <a:gd name="connsiteX86" fmla="*/ 5369182 w 8636594"/>
              <a:gd name="connsiteY86" fmla="*/ 4542793 h 6622937"/>
              <a:gd name="connsiteX87" fmla="*/ 5419038 w 8636594"/>
              <a:gd name="connsiteY87" fmla="*/ 4472771 h 6622937"/>
              <a:gd name="connsiteX88" fmla="*/ 5468365 w 8636594"/>
              <a:gd name="connsiteY88" fmla="*/ 4402196 h 6622937"/>
              <a:gd name="connsiteX89" fmla="*/ 5517215 w 8636594"/>
              <a:gd name="connsiteY89" fmla="*/ 4331098 h 6622937"/>
              <a:gd name="connsiteX90" fmla="*/ 5565637 w 8636594"/>
              <a:gd name="connsiteY90" fmla="*/ 4259503 h 6622937"/>
              <a:gd name="connsiteX91" fmla="*/ 5613684 w 8636594"/>
              <a:gd name="connsiteY91" fmla="*/ 4187441 h 6622937"/>
              <a:gd name="connsiteX92" fmla="*/ 5685160 w 8636594"/>
              <a:gd name="connsiteY92" fmla="*/ 4078531 h 6622937"/>
              <a:gd name="connsiteX93" fmla="*/ 5756074 w 8636594"/>
              <a:gd name="connsiteY93" fmla="*/ 3968727 h 6622937"/>
              <a:gd name="connsiteX94" fmla="*/ 5873483 w 8636594"/>
              <a:gd name="connsiteY94" fmla="*/ 3783989 h 6622937"/>
              <a:gd name="connsiteX95" fmla="*/ 6203209 w 8636594"/>
              <a:gd name="connsiteY95" fmla="*/ 3258640 h 6622937"/>
              <a:gd name="connsiteX96" fmla="*/ 6299430 w 8636594"/>
              <a:gd name="connsiteY96" fmla="*/ 3107321 h 6622937"/>
              <a:gd name="connsiteX97" fmla="*/ 6372650 w 8636594"/>
              <a:gd name="connsiteY97" fmla="*/ 2993735 h 6622937"/>
              <a:gd name="connsiteX98" fmla="*/ 6453197 w 8636594"/>
              <a:gd name="connsiteY98" fmla="*/ 2869788 h 6622937"/>
              <a:gd name="connsiteX99" fmla="*/ 6564167 w 8636594"/>
              <a:gd name="connsiteY99" fmla="*/ 2696807 h 6622937"/>
              <a:gd name="connsiteX100" fmla="*/ 6976233 w 8636594"/>
              <a:gd name="connsiteY100" fmla="*/ 2045274 h 6622937"/>
              <a:gd name="connsiteX101" fmla="*/ 7086755 w 8636594"/>
              <a:gd name="connsiteY101" fmla="*/ 1872743 h 6622937"/>
              <a:gd name="connsiteX102" fmla="*/ 7170279 w 8636594"/>
              <a:gd name="connsiteY102" fmla="*/ 1744202 h 6622937"/>
              <a:gd name="connsiteX103" fmla="*/ 7226351 w 8636594"/>
              <a:gd name="connsiteY103" fmla="*/ 1659017 h 6622937"/>
              <a:gd name="connsiteX104" fmla="*/ 7282789 w 8636594"/>
              <a:gd name="connsiteY104" fmla="*/ 1574303 h 6622937"/>
              <a:gd name="connsiteX105" fmla="*/ 7339643 w 8636594"/>
              <a:gd name="connsiteY105" fmla="*/ 1490113 h 6622937"/>
              <a:gd name="connsiteX106" fmla="*/ 7396957 w 8636594"/>
              <a:gd name="connsiteY106" fmla="*/ 1406503 h 6622937"/>
              <a:gd name="connsiteX107" fmla="*/ 7454781 w 8636594"/>
              <a:gd name="connsiteY107" fmla="*/ 1323526 h 6622937"/>
              <a:gd name="connsiteX108" fmla="*/ 7513161 w 8636594"/>
              <a:gd name="connsiteY108" fmla="*/ 1241237 h 6622937"/>
              <a:gd name="connsiteX109" fmla="*/ 7572144 w 8636594"/>
              <a:gd name="connsiteY109" fmla="*/ 1159689 h 6622937"/>
              <a:gd name="connsiteX110" fmla="*/ 7601877 w 8636594"/>
              <a:gd name="connsiteY110" fmla="*/ 1119210 h 6622937"/>
              <a:gd name="connsiteX111" fmla="*/ 7631779 w 8636594"/>
              <a:gd name="connsiteY111" fmla="*/ 1078937 h 6622937"/>
              <a:gd name="connsiteX112" fmla="*/ 7661855 w 8636594"/>
              <a:gd name="connsiteY112" fmla="*/ 1038876 h 6622937"/>
              <a:gd name="connsiteX113" fmla="*/ 7692111 w 8636594"/>
              <a:gd name="connsiteY113" fmla="*/ 999035 h 6622937"/>
              <a:gd name="connsiteX114" fmla="*/ 7722554 w 8636594"/>
              <a:gd name="connsiteY114" fmla="*/ 959419 h 6622937"/>
              <a:gd name="connsiteX115" fmla="*/ 7753190 w 8636594"/>
              <a:gd name="connsiteY115" fmla="*/ 920037 h 6622937"/>
              <a:gd name="connsiteX116" fmla="*/ 7784023 w 8636594"/>
              <a:gd name="connsiteY116" fmla="*/ 880894 h 6622937"/>
              <a:gd name="connsiteX117" fmla="*/ 7815061 w 8636594"/>
              <a:gd name="connsiteY117" fmla="*/ 841997 h 6622937"/>
              <a:gd name="connsiteX118" fmla="*/ 7846308 w 8636594"/>
              <a:gd name="connsiteY118" fmla="*/ 803354 h 6622937"/>
              <a:gd name="connsiteX119" fmla="*/ 7877772 w 8636594"/>
              <a:gd name="connsiteY119" fmla="*/ 764970 h 6622937"/>
              <a:gd name="connsiteX120" fmla="*/ 7909458 w 8636594"/>
              <a:gd name="connsiteY120" fmla="*/ 726853 h 6622937"/>
              <a:gd name="connsiteX121" fmla="*/ 7941371 w 8636594"/>
              <a:gd name="connsiteY121" fmla="*/ 689010 h 6622937"/>
              <a:gd name="connsiteX122" fmla="*/ 7973518 w 8636594"/>
              <a:gd name="connsiteY122" fmla="*/ 651447 h 6622937"/>
              <a:gd name="connsiteX123" fmla="*/ 8005905 w 8636594"/>
              <a:gd name="connsiteY123" fmla="*/ 614171 h 6622937"/>
              <a:gd name="connsiteX124" fmla="*/ 8038538 w 8636594"/>
              <a:gd name="connsiteY124" fmla="*/ 577189 h 6622937"/>
              <a:gd name="connsiteX125" fmla="*/ 8071421 w 8636594"/>
              <a:gd name="connsiteY125" fmla="*/ 540507 h 6622937"/>
              <a:gd name="connsiteX126" fmla="*/ 8104563 w 8636594"/>
              <a:gd name="connsiteY126" fmla="*/ 504132 h 6622937"/>
              <a:gd name="connsiteX127" fmla="*/ 8137967 w 8636594"/>
              <a:gd name="connsiteY127" fmla="*/ 468072 h 6622937"/>
              <a:gd name="connsiteX128" fmla="*/ 8171641 w 8636594"/>
              <a:gd name="connsiteY128" fmla="*/ 432332 h 6622937"/>
              <a:gd name="connsiteX129" fmla="*/ 8205590 w 8636594"/>
              <a:gd name="connsiteY129" fmla="*/ 396920 h 6622937"/>
              <a:gd name="connsiteX130" fmla="*/ 8239820 w 8636594"/>
              <a:gd name="connsiteY130" fmla="*/ 361843 h 6622937"/>
              <a:gd name="connsiteX131" fmla="*/ 8274337 w 8636594"/>
              <a:gd name="connsiteY131" fmla="*/ 327107 h 6622937"/>
              <a:gd name="connsiteX132" fmla="*/ 8309147 w 8636594"/>
              <a:gd name="connsiteY132" fmla="*/ 292718 h 6622937"/>
              <a:gd name="connsiteX133" fmla="*/ 8344256 w 8636594"/>
              <a:gd name="connsiteY133" fmla="*/ 258685 h 6622937"/>
              <a:gd name="connsiteX134" fmla="*/ 8379669 w 8636594"/>
              <a:gd name="connsiteY134" fmla="*/ 225013 h 6622937"/>
              <a:gd name="connsiteX135" fmla="*/ 8415394 w 8636594"/>
              <a:gd name="connsiteY135" fmla="*/ 191709 h 6622937"/>
              <a:gd name="connsiteX136" fmla="*/ 8451434 w 8636594"/>
              <a:gd name="connsiteY136" fmla="*/ 158780 h 6622937"/>
              <a:gd name="connsiteX137" fmla="*/ 8487798 w 8636594"/>
              <a:gd name="connsiteY137" fmla="*/ 126233 h 6622937"/>
              <a:gd name="connsiteX138" fmla="*/ 8524489 w 8636594"/>
              <a:gd name="connsiteY138" fmla="*/ 94075 h 6622937"/>
              <a:gd name="connsiteX139" fmla="*/ 8561515 w 8636594"/>
              <a:gd name="connsiteY139" fmla="*/ 62312 h 6622937"/>
              <a:gd name="connsiteX140" fmla="*/ 8598881 w 8636594"/>
              <a:gd name="connsiteY140" fmla="*/ 30951 h 6622937"/>
              <a:gd name="connsiteX141" fmla="*/ 8636594 w 8636594"/>
              <a:gd name="connsiteY141" fmla="*/ 0 h 6622937"/>
              <a:gd name="connsiteX0" fmla="*/ 8636594 w 8636594"/>
              <a:gd name="connsiteY0" fmla="*/ 0 h 6612869"/>
              <a:gd name="connsiteX1" fmla="*/ 5293 w 8636594"/>
              <a:gd name="connsiteY1" fmla="*/ 0 h 6612869"/>
              <a:gd name="connsiteX2" fmla="*/ 0 w 8636594"/>
              <a:gd name="connsiteY2" fmla="*/ 5587843 h 6612869"/>
              <a:gd name="connsiteX3" fmla="*/ 1594033 w 8636594"/>
              <a:gd name="connsiteY3" fmla="*/ 5600057 h 6612869"/>
              <a:gd name="connsiteX4" fmla="*/ 1686068 w 8636594"/>
              <a:gd name="connsiteY4" fmla="*/ 5599745 h 6612869"/>
              <a:gd name="connsiteX5" fmla="*/ 2126742 w 8636594"/>
              <a:gd name="connsiteY5" fmla="*/ 6612869 h 6612869"/>
              <a:gd name="connsiteX6" fmla="*/ 2185991 w 8636594"/>
              <a:gd name="connsiteY6" fmla="*/ 6602362 h 6612869"/>
              <a:gd name="connsiteX7" fmla="*/ 2244569 w 8636594"/>
              <a:gd name="connsiteY7" fmla="*/ 6591417 h 6612869"/>
              <a:gd name="connsiteX8" fmla="*/ 2302482 w 8636594"/>
              <a:gd name="connsiteY8" fmla="*/ 6580040 h 6612869"/>
              <a:gd name="connsiteX9" fmla="*/ 2359737 w 8636594"/>
              <a:gd name="connsiteY9" fmla="*/ 6568233 h 6612869"/>
              <a:gd name="connsiteX10" fmla="*/ 2416341 w 8636594"/>
              <a:gd name="connsiteY10" fmla="*/ 6555999 h 6612869"/>
              <a:gd name="connsiteX11" fmla="*/ 2472299 w 8636594"/>
              <a:gd name="connsiteY11" fmla="*/ 6543344 h 6612869"/>
              <a:gd name="connsiteX12" fmla="*/ 2527618 w 8636594"/>
              <a:gd name="connsiteY12" fmla="*/ 6530269 h 6612869"/>
              <a:gd name="connsiteX13" fmla="*/ 2582304 w 8636594"/>
              <a:gd name="connsiteY13" fmla="*/ 6516778 h 6612869"/>
              <a:gd name="connsiteX14" fmla="*/ 2636364 w 8636594"/>
              <a:gd name="connsiteY14" fmla="*/ 6502876 h 6612869"/>
              <a:gd name="connsiteX15" fmla="*/ 2689804 w 8636594"/>
              <a:gd name="connsiteY15" fmla="*/ 6488565 h 6612869"/>
              <a:gd name="connsiteX16" fmla="*/ 2742629 w 8636594"/>
              <a:gd name="connsiteY16" fmla="*/ 6473849 h 6612869"/>
              <a:gd name="connsiteX17" fmla="*/ 2794848 w 8636594"/>
              <a:gd name="connsiteY17" fmla="*/ 6458731 h 6612869"/>
              <a:gd name="connsiteX18" fmla="*/ 2846466 w 8636594"/>
              <a:gd name="connsiteY18" fmla="*/ 6443216 h 6612869"/>
              <a:gd name="connsiteX19" fmla="*/ 2897488 w 8636594"/>
              <a:gd name="connsiteY19" fmla="*/ 6427305 h 6612869"/>
              <a:gd name="connsiteX20" fmla="*/ 2947923 w 8636594"/>
              <a:gd name="connsiteY20" fmla="*/ 6411004 h 6612869"/>
              <a:gd name="connsiteX21" fmla="*/ 2997775 w 8636594"/>
              <a:gd name="connsiteY21" fmla="*/ 6394316 h 6612869"/>
              <a:gd name="connsiteX22" fmla="*/ 3047052 w 8636594"/>
              <a:gd name="connsiteY22" fmla="*/ 6377243 h 6612869"/>
              <a:gd name="connsiteX23" fmla="*/ 3095759 w 8636594"/>
              <a:gd name="connsiteY23" fmla="*/ 6359791 h 6612869"/>
              <a:gd name="connsiteX24" fmla="*/ 3143903 w 8636594"/>
              <a:gd name="connsiteY24" fmla="*/ 6341961 h 6612869"/>
              <a:gd name="connsiteX25" fmla="*/ 3191491 w 8636594"/>
              <a:gd name="connsiteY25" fmla="*/ 6323757 h 6612869"/>
              <a:gd name="connsiteX26" fmla="*/ 3238528 w 8636594"/>
              <a:gd name="connsiteY26" fmla="*/ 6305184 h 6612869"/>
              <a:gd name="connsiteX27" fmla="*/ 3285021 w 8636594"/>
              <a:gd name="connsiteY27" fmla="*/ 6286245 h 6612869"/>
              <a:gd name="connsiteX28" fmla="*/ 3330977 w 8636594"/>
              <a:gd name="connsiteY28" fmla="*/ 6266942 h 6612869"/>
              <a:gd name="connsiteX29" fmla="*/ 3376401 w 8636594"/>
              <a:gd name="connsiteY29" fmla="*/ 6247281 h 6612869"/>
              <a:gd name="connsiteX30" fmla="*/ 3421300 w 8636594"/>
              <a:gd name="connsiteY30" fmla="*/ 6227263 h 6612869"/>
              <a:gd name="connsiteX31" fmla="*/ 3465680 w 8636594"/>
              <a:gd name="connsiteY31" fmla="*/ 6206893 h 6612869"/>
              <a:gd name="connsiteX32" fmla="*/ 3509548 w 8636594"/>
              <a:gd name="connsiteY32" fmla="*/ 6186174 h 6612869"/>
              <a:gd name="connsiteX33" fmla="*/ 3552910 w 8636594"/>
              <a:gd name="connsiteY33" fmla="*/ 6165110 h 6612869"/>
              <a:gd name="connsiteX34" fmla="*/ 3595773 w 8636594"/>
              <a:gd name="connsiteY34" fmla="*/ 6143704 h 6612869"/>
              <a:gd name="connsiteX35" fmla="*/ 3638142 w 8636594"/>
              <a:gd name="connsiteY35" fmla="*/ 6121960 h 6612869"/>
              <a:gd name="connsiteX36" fmla="*/ 3680024 w 8636594"/>
              <a:gd name="connsiteY36" fmla="*/ 6099881 h 6612869"/>
              <a:gd name="connsiteX37" fmla="*/ 3721426 w 8636594"/>
              <a:gd name="connsiteY37" fmla="*/ 6077471 h 6612869"/>
              <a:gd name="connsiteX38" fmla="*/ 3762353 w 8636594"/>
              <a:gd name="connsiteY38" fmla="*/ 6054733 h 6612869"/>
              <a:gd name="connsiteX39" fmla="*/ 3802812 w 8636594"/>
              <a:gd name="connsiteY39" fmla="*/ 6031671 h 6612869"/>
              <a:gd name="connsiteX40" fmla="*/ 3842810 w 8636594"/>
              <a:gd name="connsiteY40" fmla="*/ 6008288 h 6612869"/>
              <a:gd name="connsiteX41" fmla="*/ 3882352 w 8636594"/>
              <a:gd name="connsiteY41" fmla="*/ 5984588 h 6612869"/>
              <a:gd name="connsiteX42" fmla="*/ 3921445 w 8636594"/>
              <a:gd name="connsiteY42" fmla="*/ 5960574 h 6612869"/>
              <a:gd name="connsiteX43" fmla="*/ 3960096 w 8636594"/>
              <a:gd name="connsiteY43" fmla="*/ 5936250 h 6612869"/>
              <a:gd name="connsiteX44" fmla="*/ 3998311 w 8636594"/>
              <a:gd name="connsiteY44" fmla="*/ 5911619 h 6612869"/>
              <a:gd name="connsiteX45" fmla="*/ 4036095 w 8636594"/>
              <a:gd name="connsiteY45" fmla="*/ 5886685 h 6612869"/>
              <a:gd name="connsiteX46" fmla="*/ 4073456 w 8636594"/>
              <a:gd name="connsiteY46" fmla="*/ 5861452 h 6612869"/>
              <a:gd name="connsiteX47" fmla="*/ 4110400 w 8636594"/>
              <a:gd name="connsiteY47" fmla="*/ 5835922 h 6612869"/>
              <a:gd name="connsiteX48" fmla="*/ 4146933 w 8636594"/>
              <a:gd name="connsiteY48" fmla="*/ 5810100 h 6612869"/>
              <a:gd name="connsiteX49" fmla="*/ 4183061 w 8636594"/>
              <a:gd name="connsiteY49" fmla="*/ 5783988 h 6612869"/>
              <a:gd name="connsiteX50" fmla="*/ 4218791 w 8636594"/>
              <a:gd name="connsiteY50" fmla="*/ 5757591 h 6612869"/>
              <a:gd name="connsiteX51" fmla="*/ 4254129 w 8636594"/>
              <a:gd name="connsiteY51" fmla="*/ 5730912 h 6612869"/>
              <a:gd name="connsiteX52" fmla="*/ 4289081 w 8636594"/>
              <a:gd name="connsiteY52" fmla="*/ 5703955 h 6612869"/>
              <a:gd name="connsiteX53" fmla="*/ 4323654 w 8636594"/>
              <a:gd name="connsiteY53" fmla="*/ 5676722 h 6612869"/>
              <a:gd name="connsiteX54" fmla="*/ 4357854 w 8636594"/>
              <a:gd name="connsiteY54" fmla="*/ 5649218 h 6612869"/>
              <a:gd name="connsiteX55" fmla="*/ 4391688 w 8636594"/>
              <a:gd name="connsiteY55" fmla="*/ 5621446 h 6612869"/>
              <a:gd name="connsiteX56" fmla="*/ 4425162 w 8636594"/>
              <a:gd name="connsiteY56" fmla="*/ 5593409 h 6612869"/>
              <a:gd name="connsiteX57" fmla="*/ 4458281 w 8636594"/>
              <a:gd name="connsiteY57" fmla="*/ 5565111 h 6612869"/>
              <a:gd name="connsiteX58" fmla="*/ 4491053 w 8636594"/>
              <a:gd name="connsiteY58" fmla="*/ 5536556 h 6612869"/>
              <a:gd name="connsiteX59" fmla="*/ 4523484 w 8636594"/>
              <a:gd name="connsiteY59" fmla="*/ 5507747 h 6612869"/>
              <a:gd name="connsiteX60" fmla="*/ 4555580 w 8636594"/>
              <a:gd name="connsiteY60" fmla="*/ 5478687 h 6612869"/>
              <a:gd name="connsiteX61" fmla="*/ 4587347 w 8636594"/>
              <a:gd name="connsiteY61" fmla="*/ 5449380 h 6612869"/>
              <a:gd name="connsiteX62" fmla="*/ 4618793 w 8636594"/>
              <a:gd name="connsiteY62" fmla="*/ 5419830 h 6612869"/>
              <a:gd name="connsiteX63" fmla="*/ 4649922 w 8636594"/>
              <a:gd name="connsiteY63" fmla="*/ 5390040 h 6612869"/>
              <a:gd name="connsiteX64" fmla="*/ 4680742 w 8636594"/>
              <a:gd name="connsiteY64" fmla="*/ 5360014 h 6612869"/>
              <a:gd name="connsiteX65" fmla="*/ 4711259 w 8636594"/>
              <a:gd name="connsiteY65" fmla="*/ 5329755 h 6612869"/>
              <a:gd name="connsiteX66" fmla="*/ 4741478 w 8636594"/>
              <a:gd name="connsiteY66" fmla="*/ 5299266 h 6612869"/>
              <a:gd name="connsiteX67" fmla="*/ 4771408 w 8636594"/>
              <a:gd name="connsiteY67" fmla="*/ 5268551 h 6612869"/>
              <a:gd name="connsiteX68" fmla="*/ 4801053 w 8636594"/>
              <a:gd name="connsiteY68" fmla="*/ 5237614 h 6612869"/>
              <a:gd name="connsiteX69" fmla="*/ 4830420 w 8636594"/>
              <a:gd name="connsiteY69" fmla="*/ 5206458 h 6612869"/>
              <a:gd name="connsiteX70" fmla="*/ 4859516 w 8636594"/>
              <a:gd name="connsiteY70" fmla="*/ 5175087 h 6612869"/>
              <a:gd name="connsiteX71" fmla="*/ 4888347 w 8636594"/>
              <a:gd name="connsiteY71" fmla="*/ 5143504 h 6612869"/>
              <a:gd name="connsiteX72" fmla="*/ 4916919 w 8636594"/>
              <a:gd name="connsiteY72" fmla="*/ 5111713 h 6612869"/>
              <a:gd name="connsiteX73" fmla="*/ 4945238 w 8636594"/>
              <a:gd name="connsiteY73" fmla="*/ 5079717 h 6612869"/>
              <a:gd name="connsiteX74" fmla="*/ 4973311 w 8636594"/>
              <a:gd name="connsiteY74" fmla="*/ 5047519 h 6612869"/>
              <a:gd name="connsiteX75" fmla="*/ 5001145 w 8636594"/>
              <a:gd name="connsiteY75" fmla="*/ 5015124 h 6612869"/>
              <a:gd name="connsiteX76" fmla="*/ 5028745 w 8636594"/>
              <a:gd name="connsiteY76" fmla="*/ 4982535 h 6612869"/>
              <a:gd name="connsiteX77" fmla="*/ 5056117 w 8636594"/>
              <a:gd name="connsiteY77" fmla="*/ 4949755 h 6612869"/>
              <a:gd name="connsiteX78" fmla="*/ 5083269 w 8636594"/>
              <a:gd name="connsiteY78" fmla="*/ 4916787 h 6612869"/>
              <a:gd name="connsiteX79" fmla="*/ 5110207 w 8636594"/>
              <a:gd name="connsiteY79" fmla="*/ 4883636 h 6612869"/>
              <a:gd name="connsiteX80" fmla="*/ 5136937 w 8636594"/>
              <a:gd name="connsiteY80" fmla="*/ 4850305 h 6612869"/>
              <a:gd name="connsiteX81" fmla="*/ 5163464 w 8636594"/>
              <a:gd name="connsiteY81" fmla="*/ 4816797 h 6612869"/>
              <a:gd name="connsiteX82" fmla="*/ 5215940 w 8636594"/>
              <a:gd name="connsiteY82" fmla="*/ 4749265 h 6612869"/>
              <a:gd name="connsiteX83" fmla="*/ 5267684 w 8636594"/>
              <a:gd name="connsiteY83" fmla="*/ 4681068 h 6612869"/>
              <a:gd name="connsiteX84" fmla="*/ 5318748 w 8636594"/>
              <a:gd name="connsiteY84" fmla="*/ 4612234 h 6612869"/>
              <a:gd name="connsiteX85" fmla="*/ 5369182 w 8636594"/>
              <a:gd name="connsiteY85" fmla="*/ 4542793 h 6612869"/>
              <a:gd name="connsiteX86" fmla="*/ 5419038 w 8636594"/>
              <a:gd name="connsiteY86" fmla="*/ 4472771 h 6612869"/>
              <a:gd name="connsiteX87" fmla="*/ 5468365 w 8636594"/>
              <a:gd name="connsiteY87" fmla="*/ 4402196 h 6612869"/>
              <a:gd name="connsiteX88" fmla="*/ 5517215 w 8636594"/>
              <a:gd name="connsiteY88" fmla="*/ 4331098 h 6612869"/>
              <a:gd name="connsiteX89" fmla="*/ 5565637 w 8636594"/>
              <a:gd name="connsiteY89" fmla="*/ 4259503 h 6612869"/>
              <a:gd name="connsiteX90" fmla="*/ 5613684 w 8636594"/>
              <a:gd name="connsiteY90" fmla="*/ 4187441 h 6612869"/>
              <a:gd name="connsiteX91" fmla="*/ 5685160 w 8636594"/>
              <a:gd name="connsiteY91" fmla="*/ 4078531 h 6612869"/>
              <a:gd name="connsiteX92" fmla="*/ 5756074 w 8636594"/>
              <a:gd name="connsiteY92" fmla="*/ 3968727 h 6612869"/>
              <a:gd name="connsiteX93" fmla="*/ 5873483 w 8636594"/>
              <a:gd name="connsiteY93" fmla="*/ 3783989 h 6612869"/>
              <a:gd name="connsiteX94" fmla="*/ 6203209 w 8636594"/>
              <a:gd name="connsiteY94" fmla="*/ 3258640 h 6612869"/>
              <a:gd name="connsiteX95" fmla="*/ 6299430 w 8636594"/>
              <a:gd name="connsiteY95" fmla="*/ 3107321 h 6612869"/>
              <a:gd name="connsiteX96" fmla="*/ 6372650 w 8636594"/>
              <a:gd name="connsiteY96" fmla="*/ 2993735 h 6612869"/>
              <a:gd name="connsiteX97" fmla="*/ 6453197 w 8636594"/>
              <a:gd name="connsiteY97" fmla="*/ 2869788 h 6612869"/>
              <a:gd name="connsiteX98" fmla="*/ 6564167 w 8636594"/>
              <a:gd name="connsiteY98" fmla="*/ 2696807 h 6612869"/>
              <a:gd name="connsiteX99" fmla="*/ 6976233 w 8636594"/>
              <a:gd name="connsiteY99" fmla="*/ 2045274 h 6612869"/>
              <a:gd name="connsiteX100" fmla="*/ 7086755 w 8636594"/>
              <a:gd name="connsiteY100" fmla="*/ 1872743 h 6612869"/>
              <a:gd name="connsiteX101" fmla="*/ 7170279 w 8636594"/>
              <a:gd name="connsiteY101" fmla="*/ 1744202 h 6612869"/>
              <a:gd name="connsiteX102" fmla="*/ 7226351 w 8636594"/>
              <a:gd name="connsiteY102" fmla="*/ 1659017 h 6612869"/>
              <a:gd name="connsiteX103" fmla="*/ 7282789 w 8636594"/>
              <a:gd name="connsiteY103" fmla="*/ 1574303 h 6612869"/>
              <a:gd name="connsiteX104" fmla="*/ 7339643 w 8636594"/>
              <a:gd name="connsiteY104" fmla="*/ 1490113 h 6612869"/>
              <a:gd name="connsiteX105" fmla="*/ 7396957 w 8636594"/>
              <a:gd name="connsiteY105" fmla="*/ 1406503 h 6612869"/>
              <a:gd name="connsiteX106" fmla="*/ 7454781 w 8636594"/>
              <a:gd name="connsiteY106" fmla="*/ 1323526 h 6612869"/>
              <a:gd name="connsiteX107" fmla="*/ 7513161 w 8636594"/>
              <a:gd name="connsiteY107" fmla="*/ 1241237 h 6612869"/>
              <a:gd name="connsiteX108" fmla="*/ 7572144 w 8636594"/>
              <a:gd name="connsiteY108" fmla="*/ 1159689 h 6612869"/>
              <a:gd name="connsiteX109" fmla="*/ 7601877 w 8636594"/>
              <a:gd name="connsiteY109" fmla="*/ 1119210 h 6612869"/>
              <a:gd name="connsiteX110" fmla="*/ 7631779 w 8636594"/>
              <a:gd name="connsiteY110" fmla="*/ 1078937 h 6612869"/>
              <a:gd name="connsiteX111" fmla="*/ 7661855 w 8636594"/>
              <a:gd name="connsiteY111" fmla="*/ 1038876 h 6612869"/>
              <a:gd name="connsiteX112" fmla="*/ 7692111 w 8636594"/>
              <a:gd name="connsiteY112" fmla="*/ 999035 h 6612869"/>
              <a:gd name="connsiteX113" fmla="*/ 7722554 w 8636594"/>
              <a:gd name="connsiteY113" fmla="*/ 959419 h 6612869"/>
              <a:gd name="connsiteX114" fmla="*/ 7753190 w 8636594"/>
              <a:gd name="connsiteY114" fmla="*/ 920037 h 6612869"/>
              <a:gd name="connsiteX115" fmla="*/ 7784023 w 8636594"/>
              <a:gd name="connsiteY115" fmla="*/ 880894 h 6612869"/>
              <a:gd name="connsiteX116" fmla="*/ 7815061 w 8636594"/>
              <a:gd name="connsiteY116" fmla="*/ 841997 h 6612869"/>
              <a:gd name="connsiteX117" fmla="*/ 7846308 w 8636594"/>
              <a:gd name="connsiteY117" fmla="*/ 803354 h 6612869"/>
              <a:gd name="connsiteX118" fmla="*/ 7877772 w 8636594"/>
              <a:gd name="connsiteY118" fmla="*/ 764970 h 6612869"/>
              <a:gd name="connsiteX119" fmla="*/ 7909458 w 8636594"/>
              <a:gd name="connsiteY119" fmla="*/ 726853 h 6612869"/>
              <a:gd name="connsiteX120" fmla="*/ 7941371 w 8636594"/>
              <a:gd name="connsiteY120" fmla="*/ 689010 h 6612869"/>
              <a:gd name="connsiteX121" fmla="*/ 7973518 w 8636594"/>
              <a:gd name="connsiteY121" fmla="*/ 651447 h 6612869"/>
              <a:gd name="connsiteX122" fmla="*/ 8005905 w 8636594"/>
              <a:gd name="connsiteY122" fmla="*/ 614171 h 6612869"/>
              <a:gd name="connsiteX123" fmla="*/ 8038538 w 8636594"/>
              <a:gd name="connsiteY123" fmla="*/ 577189 h 6612869"/>
              <a:gd name="connsiteX124" fmla="*/ 8071421 w 8636594"/>
              <a:gd name="connsiteY124" fmla="*/ 540507 h 6612869"/>
              <a:gd name="connsiteX125" fmla="*/ 8104563 w 8636594"/>
              <a:gd name="connsiteY125" fmla="*/ 504132 h 6612869"/>
              <a:gd name="connsiteX126" fmla="*/ 8137967 w 8636594"/>
              <a:gd name="connsiteY126" fmla="*/ 468072 h 6612869"/>
              <a:gd name="connsiteX127" fmla="*/ 8171641 w 8636594"/>
              <a:gd name="connsiteY127" fmla="*/ 432332 h 6612869"/>
              <a:gd name="connsiteX128" fmla="*/ 8205590 w 8636594"/>
              <a:gd name="connsiteY128" fmla="*/ 396920 h 6612869"/>
              <a:gd name="connsiteX129" fmla="*/ 8239820 w 8636594"/>
              <a:gd name="connsiteY129" fmla="*/ 361843 h 6612869"/>
              <a:gd name="connsiteX130" fmla="*/ 8274337 w 8636594"/>
              <a:gd name="connsiteY130" fmla="*/ 327107 h 6612869"/>
              <a:gd name="connsiteX131" fmla="*/ 8309147 w 8636594"/>
              <a:gd name="connsiteY131" fmla="*/ 292718 h 6612869"/>
              <a:gd name="connsiteX132" fmla="*/ 8344256 w 8636594"/>
              <a:gd name="connsiteY132" fmla="*/ 258685 h 6612869"/>
              <a:gd name="connsiteX133" fmla="*/ 8379669 w 8636594"/>
              <a:gd name="connsiteY133" fmla="*/ 225013 h 6612869"/>
              <a:gd name="connsiteX134" fmla="*/ 8415394 w 8636594"/>
              <a:gd name="connsiteY134" fmla="*/ 191709 h 6612869"/>
              <a:gd name="connsiteX135" fmla="*/ 8451434 w 8636594"/>
              <a:gd name="connsiteY135" fmla="*/ 158780 h 6612869"/>
              <a:gd name="connsiteX136" fmla="*/ 8487798 w 8636594"/>
              <a:gd name="connsiteY136" fmla="*/ 126233 h 6612869"/>
              <a:gd name="connsiteX137" fmla="*/ 8524489 w 8636594"/>
              <a:gd name="connsiteY137" fmla="*/ 94075 h 6612869"/>
              <a:gd name="connsiteX138" fmla="*/ 8561515 w 8636594"/>
              <a:gd name="connsiteY138" fmla="*/ 62312 h 6612869"/>
              <a:gd name="connsiteX139" fmla="*/ 8598881 w 8636594"/>
              <a:gd name="connsiteY139" fmla="*/ 30951 h 6612869"/>
              <a:gd name="connsiteX140" fmla="*/ 8636594 w 8636594"/>
              <a:gd name="connsiteY140" fmla="*/ 0 h 6612869"/>
              <a:gd name="connsiteX0" fmla="*/ 8636594 w 8636594"/>
              <a:gd name="connsiteY0" fmla="*/ 0 h 6602362"/>
              <a:gd name="connsiteX1" fmla="*/ 5293 w 8636594"/>
              <a:gd name="connsiteY1" fmla="*/ 0 h 6602362"/>
              <a:gd name="connsiteX2" fmla="*/ 0 w 8636594"/>
              <a:gd name="connsiteY2" fmla="*/ 5587843 h 6602362"/>
              <a:gd name="connsiteX3" fmla="*/ 1594033 w 8636594"/>
              <a:gd name="connsiteY3" fmla="*/ 5600057 h 6602362"/>
              <a:gd name="connsiteX4" fmla="*/ 1686068 w 8636594"/>
              <a:gd name="connsiteY4" fmla="*/ 5599745 h 6602362"/>
              <a:gd name="connsiteX5" fmla="*/ 2185991 w 8636594"/>
              <a:gd name="connsiteY5" fmla="*/ 6602362 h 6602362"/>
              <a:gd name="connsiteX6" fmla="*/ 2244569 w 8636594"/>
              <a:gd name="connsiteY6" fmla="*/ 6591417 h 6602362"/>
              <a:gd name="connsiteX7" fmla="*/ 2302482 w 8636594"/>
              <a:gd name="connsiteY7" fmla="*/ 6580040 h 6602362"/>
              <a:gd name="connsiteX8" fmla="*/ 2359737 w 8636594"/>
              <a:gd name="connsiteY8" fmla="*/ 6568233 h 6602362"/>
              <a:gd name="connsiteX9" fmla="*/ 2416341 w 8636594"/>
              <a:gd name="connsiteY9" fmla="*/ 6555999 h 6602362"/>
              <a:gd name="connsiteX10" fmla="*/ 2472299 w 8636594"/>
              <a:gd name="connsiteY10" fmla="*/ 6543344 h 6602362"/>
              <a:gd name="connsiteX11" fmla="*/ 2527618 w 8636594"/>
              <a:gd name="connsiteY11" fmla="*/ 6530269 h 6602362"/>
              <a:gd name="connsiteX12" fmla="*/ 2582304 w 8636594"/>
              <a:gd name="connsiteY12" fmla="*/ 6516778 h 6602362"/>
              <a:gd name="connsiteX13" fmla="*/ 2636364 w 8636594"/>
              <a:gd name="connsiteY13" fmla="*/ 6502876 h 6602362"/>
              <a:gd name="connsiteX14" fmla="*/ 2689804 w 8636594"/>
              <a:gd name="connsiteY14" fmla="*/ 6488565 h 6602362"/>
              <a:gd name="connsiteX15" fmla="*/ 2742629 w 8636594"/>
              <a:gd name="connsiteY15" fmla="*/ 6473849 h 6602362"/>
              <a:gd name="connsiteX16" fmla="*/ 2794848 w 8636594"/>
              <a:gd name="connsiteY16" fmla="*/ 6458731 h 6602362"/>
              <a:gd name="connsiteX17" fmla="*/ 2846466 w 8636594"/>
              <a:gd name="connsiteY17" fmla="*/ 6443216 h 6602362"/>
              <a:gd name="connsiteX18" fmla="*/ 2897488 w 8636594"/>
              <a:gd name="connsiteY18" fmla="*/ 6427305 h 6602362"/>
              <a:gd name="connsiteX19" fmla="*/ 2947923 w 8636594"/>
              <a:gd name="connsiteY19" fmla="*/ 6411004 h 6602362"/>
              <a:gd name="connsiteX20" fmla="*/ 2997775 w 8636594"/>
              <a:gd name="connsiteY20" fmla="*/ 6394316 h 6602362"/>
              <a:gd name="connsiteX21" fmla="*/ 3047052 w 8636594"/>
              <a:gd name="connsiteY21" fmla="*/ 6377243 h 6602362"/>
              <a:gd name="connsiteX22" fmla="*/ 3095759 w 8636594"/>
              <a:gd name="connsiteY22" fmla="*/ 6359791 h 6602362"/>
              <a:gd name="connsiteX23" fmla="*/ 3143903 w 8636594"/>
              <a:gd name="connsiteY23" fmla="*/ 6341961 h 6602362"/>
              <a:gd name="connsiteX24" fmla="*/ 3191491 w 8636594"/>
              <a:gd name="connsiteY24" fmla="*/ 6323757 h 6602362"/>
              <a:gd name="connsiteX25" fmla="*/ 3238528 w 8636594"/>
              <a:gd name="connsiteY25" fmla="*/ 6305184 h 6602362"/>
              <a:gd name="connsiteX26" fmla="*/ 3285021 w 8636594"/>
              <a:gd name="connsiteY26" fmla="*/ 6286245 h 6602362"/>
              <a:gd name="connsiteX27" fmla="*/ 3330977 w 8636594"/>
              <a:gd name="connsiteY27" fmla="*/ 6266942 h 6602362"/>
              <a:gd name="connsiteX28" fmla="*/ 3376401 w 8636594"/>
              <a:gd name="connsiteY28" fmla="*/ 6247281 h 6602362"/>
              <a:gd name="connsiteX29" fmla="*/ 3421300 w 8636594"/>
              <a:gd name="connsiteY29" fmla="*/ 6227263 h 6602362"/>
              <a:gd name="connsiteX30" fmla="*/ 3465680 w 8636594"/>
              <a:gd name="connsiteY30" fmla="*/ 6206893 h 6602362"/>
              <a:gd name="connsiteX31" fmla="*/ 3509548 w 8636594"/>
              <a:gd name="connsiteY31" fmla="*/ 6186174 h 6602362"/>
              <a:gd name="connsiteX32" fmla="*/ 3552910 w 8636594"/>
              <a:gd name="connsiteY32" fmla="*/ 6165110 h 6602362"/>
              <a:gd name="connsiteX33" fmla="*/ 3595773 w 8636594"/>
              <a:gd name="connsiteY33" fmla="*/ 6143704 h 6602362"/>
              <a:gd name="connsiteX34" fmla="*/ 3638142 w 8636594"/>
              <a:gd name="connsiteY34" fmla="*/ 6121960 h 6602362"/>
              <a:gd name="connsiteX35" fmla="*/ 3680024 w 8636594"/>
              <a:gd name="connsiteY35" fmla="*/ 6099881 h 6602362"/>
              <a:gd name="connsiteX36" fmla="*/ 3721426 w 8636594"/>
              <a:gd name="connsiteY36" fmla="*/ 6077471 h 6602362"/>
              <a:gd name="connsiteX37" fmla="*/ 3762353 w 8636594"/>
              <a:gd name="connsiteY37" fmla="*/ 6054733 h 6602362"/>
              <a:gd name="connsiteX38" fmla="*/ 3802812 w 8636594"/>
              <a:gd name="connsiteY38" fmla="*/ 6031671 h 6602362"/>
              <a:gd name="connsiteX39" fmla="*/ 3842810 w 8636594"/>
              <a:gd name="connsiteY39" fmla="*/ 6008288 h 6602362"/>
              <a:gd name="connsiteX40" fmla="*/ 3882352 w 8636594"/>
              <a:gd name="connsiteY40" fmla="*/ 5984588 h 6602362"/>
              <a:gd name="connsiteX41" fmla="*/ 3921445 w 8636594"/>
              <a:gd name="connsiteY41" fmla="*/ 5960574 h 6602362"/>
              <a:gd name="connsiteX42" fmla="*/ 3960096 w 8636594"/>
              <a:gd name="connsiteY42" fmla="*/ 5936250 h 6602362"/>
              <a:gd name="connsiteX43" fmla="*/ 3998311 w 8636594"/>
              <a:gd name="connsiteY43" fmla="*/ 5911619 h 6602362"/>
              <a:gd name="connsiteX44" fmla="*/ 4036095 w 8636594"/>
              <a:gd name="connsiteY44" fmla="*/ 5886685 h 6602362"/>
              <a:gd name="connsiteX45" fmla="*/ 4073456 w 8636594"/>
              <a:gd name="connsiteY45" fmla="*/ 5861452 h 6602362"/>
              <a:gd name="connsiteX46" fmla="*/ 4110400 w 8636594"/>
              <a:gd name="connsiteY46" fmla="*/ 5835922 h 6602362"/>
              <a:gd name="connsiteX47" fmla="*/ 4146933 w 8636594"/>
              <a:gd name="connsiteY47" fmla="*/ 5810100 h 6602362"/>
              <a:gd name="connsiteX48" fmla="*/ 4183061 w 8636594"/>
              <a:gd name="connsiteY48" fmla="*/ 5783988 h 6602362"/>
              <a:gd name="connsiteX49" fmla="*/ 4218791 w 8636594"/>
              <a:gd name="connsiteY49" fmla="*/ 5757591 h 6602362"/>
              <a:gd name="connsiteX50" fmla="*/ 4254129 w 8636594"/>
              <a:gd name="connsiteY50" fmla="*/ 5730912 h 6602362"/>
              <a:gd name="connsiteX51" fmla="*/ 4289081 w 8636594"/>
              <a:gd name="connsiteY51" fmla="*/ 5703955 h 6602362"/>
              <a:gd name="connsiteX52" fmla="*/ 4323654 w 8636594"/>
              <a:gd name="connsiteY52" fmla="*/ 5676722 h 6602362"/>
              <a:gd name="connsiteX53" fmla="*/ 4357854 w 8636594"/>
              <a:gd name="connsiteY53" fmla="*/ 5649218 h 6602362"/>
              <a:gd name="connsiteX54" fmla="*/ 4391688 w 8636594"/>
              <a:gd name="connsiteY54" fmla="*/ 5621446 h 6602362"/>
              <a:gd name="connsiteX55" fmla="*/ 4425162 w 8636594"/>
              <a:gd name="connsiteY55" fmla="*/ 5593409 h 6602362"/>
              <a:gd name="connsiteX56" fmla="*/ 4458281 w 8636594"/>
              <a:gd name="connsiteY56" fmla="*/ 5565111 h 6602362"/>
              <a:gd name="connsiteX57" fmla="*/ 4491053 w 8636594"/>
              <a:gd name="connsiteY57" fmla="*/ 5536556 h 6602362"/>
              <a:gd name="connsiteX58" fmla="*/ 4523484 w 8636594"/>
              <a:gd name="connsiteY58" fmla="*/ 5507747 h 6602362"/>
              <a:gd name="connsiteX59" fmla="*/ 4555580 w 8636594"/>
              <a:gd name="connsiteY59" fmla="*/ 5478687 h 6602362"/>
              <a:gd name="connsiteX60" fmla="*/ 4587347 w 8636594"/>
              <a:gd name="connsiteY60" fmla="*/ 5449380 h 6602362"/>
              <a:gd name="connsiteX61" fmla="*/ 4618793 w 8636594"/>
              <a:gd name="connsiteY61" fmla="*/ 5419830 h 6602362"/>
              <a:gd name="connsiteX62" fmla="*/ 4649922 w 8636594"/>
              <a:gd name="connsiteY62" fmla="*/ 5390040 h 6602362"/>
              <a:gd name="connsiteX63" fmla="*/ 4680742 w 8636594"/>
              <a:gd name="connsiteY63" fmla="*/ 5360014 h 6602362"/>
              <a:gd name="connsiteX64" fmla="*/ 4711259 w 8636594"/>
              <a:gd name="connsiteY64" fmla="*/ 5329755 h 6602362"/>
              <a:gd name="connsiteX65" fmla="*/ 4741478 w 8636594"/>
              <a:gd name="connsiteY65" fmla="*/ 5299266 h 6602362"/>
              <a:gd name="connsiteX66" fmla="*/ 4771408 w 8636594"/>
              <a:gd name="connsiteY66" fmla="*/ 5268551 h 6602362"/>
              <a:gd name="connsiteX67" fmla="*/ 4801053 w 8636594"/>
              <a:gd name="connsiteY67" fmla="*/ 5237614 h 6602362"/>
              <a:gd name="connsiteX68" fmla="*/ 4830420 w 8636594"/>
              <a:gd name="connsiteY68" fmla="*/ 5206458 h 6602362"/>
              <a:gd name="connsiteX69" fmla="*/ 4859516 w 8636594"/>
              <a:gd name="connsiteY69" fmla="*/ 5175087 h 6602362"/>
              <a:gd name="connsiteX70" fmla="*/ 4888347 w 8636594"/>
              <a:gd name="connsiteY70" fmla="*/ 5143504 h 6602362"/>
              <a:gd name="connsiteX71" fmla="*/ 4916919 w 8636594"/>
              <a:gd name="connsiteY71" fmla="*/ 5111713 h 6602362"/>
              <a:gd name="connsiteX72" fmla="*/ 4945238 w 8636594"/>
              <a:gd name="connsiteY72" fmla="*/ 5079717 h 6602362"/>
              <a:gd name="connsiteX73" fmla="*/ 4973311 w 8636594"/>
              <a:gd name="connsiteY73" fmla="*/ 5047519 h 6602362"/>
              <a:gd name="connsiteX74" fmla="*/ 5001145 w 8636594"/>
              <a:gd name="connsiteY74" fmla="*/ 5015124 h 6602362"/>
              <a:gd name="connsiteX75" fmla="*/ 5028745 w 8636594"/>
              <a:gd name="connsiteY75" fmla="*/ 4982535 h 6602362"/>
              <a:gd name="connsiteX76" fmla="*/ 5056117 w 8636594"/>
              <a:gd name="connsiteY76" fmla="*/ 4949755 h 6602362"/>
              <a:gd name="connsiteX77" fmla="*/ 5083269 w 8636594"/>
              <a:gd name="connsiteY77" fmla="*/ 4916787 h 6602362"/>
              <a:gd name="connsiteX78" fmla="*/ 5110207 w 8636594"/>
              <a:gd name="connsiteY78" fmla="*/ 4883636 h 6602362"/>
              <a:gd name="connsiteX79" fmla="*/ 5136937 w 8636594"/>
              <a:gd name="connsiteY79" fmla="*/ 4850305 h 6602362"/>
              <a:gd name="connsiteX80" fmla="*/ 5163464 w 8636594"/>
              <a:gd name="connsiteY80" fmla="*/ 4816797 h 6602362"/>
              <a:gd name="connsiteX81" fmla="*/ 5215940 w 8636594"/>
              <a:gd name="connsiteY81" fmla="*/ 4749265 h 6602362"/>
              <a:gd name="connsiteX82" fmla="*/ 5267684 w 8636594"/>
              <a:gd name="connsiteY82" fmla="*/ 4681068 h 6602362"/>
              <a:gd name="connsiteX83" fmla="*/ 5318748 w 8636594"/>
              <a:gd name="connsiteY83" fmla="*/ 4612234 h 6602362"/>
              <a:gd name="connsiteX84" fmla="*/ 5369182 w 8636594"/>
              <a:gd name="connsiteY84" fmla="*/ 4542793 h 6602362"/>
              <a:gd name="connsiteX85" fmla="*/ 5419038 w 8636594"/>
              <a:gd name="connsiteY85" fmla="*/ 4472771 h 6602362"/>
              <a:gd name="connsiteX86" fmla="*/ 5468365 w 8636594"/>
              <a:gd name="connsiteY86" fmla="*/ 4402196 h 6602362"/>
              <a:gd name="connsiteX87" fmla="*/ 5517215 w 8636594"/>
              <a:gd name="connsiteY87" fmla="*/ 4331098 h 6602362"/>
              <a:gd name="connsiteX88" fmla="*/ 5565637 w 8636594"/>
              <a:gd name="connsiteY88" fmla="*/ 4259503 h 6602362"/>
              <a:gd name="connsiteX89" fmla="*/ 5613684 w 8636594"/>
              <a:gd name="connsiteY89" fmla="*/ 4187441 h 6602362"/>
              <a:gd name="connsiteX90" fmla="*/ 5685160 w 8636594"/>
              <a:gd name="connsiteY90" fmla="*/ 4078531 h 6602362"/>
              <a:gd name="connsiteX91" fmla="*/ 5756074 w 8636594"/>
              <a:gd name="connsiteY91" fmla="*/ 3968727 h 6602362"/>
              <a:gd name="connsiteX92" fmla="*/ 5873483 w 8636594"/>
              <a:gd name="connsiteY92" fmla="*/ 3783989 h 6602362"/>
              <a:gd name="connsiteX93" fmla="*/ 6203209 w 8636594"/>
              <a:gd name="connsiteY93" fmla="*/ 3258640 h 6602362"/>
              <a:gd name="connsiteX94" fmla="*/ 6299430 w 8636594"/>
              <a:gd name="connsiteY94" fmla="*/ 3107321 h 6602362"/>
              <a:gd name="connsiteX95" fmla="*/ 6372650 w 8636594"/>
              <a:gd name="connsiteY95" fmla="*/ 2993735 h 6602362"/>
              <a:gd name="connsiteX96" fmla="*/ 6453197 w 8636594"/>
              <a:gd name="connsiteY96" fmla="*/ 2869788 h 6602362"/>
              <a:gd name="connsiteX97" fmla="*/ 6564167 w 8636594"/>
              <a:gd name="connsiteY97" fmla="*/ 2696807 h 6602362"/>
              <a:gd name="connsiteX98" fmla="*/ 6976233 w 8636594"/>
              <a:gd name="connsiteY98" fmla="*/ 2045274 h 6602362"/>
              <a:gd name="connsiteX99" fmla="*/ 7086755 w 8636594"/>
              <a:gd name="connsiteY99" fmla="*/ 1872743 h 6602362"/>
              <a:gd name="connsiteX100" fmla="*/ 7170279 w 8636594"/>
              <a:gd name="connsiteY100" fmla="*/ 1744202 h 6602362"/>
              <a:gd name="connsiteX101" fmla="*/ 7226351 w 8636594"/>
              <a:gd name="connsiteY101" fmla="*/ 1659017 h 6602362"/>
              <a:gd name="connsiteX102" fmla="*/ 7282789 w 8636594"/>
              <a:gd name="connsiteY102" fmla="*/ 1574303 h 6602362"/>
              <a:gd name="connsiteX103" fmla="*/ 7339643 w 8636594"/>
              <a:gd name="connsiteY103" fmla="*/ 1490113 h 6602362"/>
              <a:gd name="connsiteX104" fmla="*/ 7396957 w 8636594"/>
              <a:gd name="connsiteY104" fmla="*/ 1406503 h 6602362"/>
              <a:gd name="connsiteX105" fmla="*/ 7454781 w 8636594"/>
              <a:gd name="connsiteY105" fmla="*/ 1323526 h 6602362"/>
              <a:gd name="connsiteX106" fmla="*/ 7513161 w 8636594"/>
              <a:gd name="connsiteY106" fmla="*/ 1241237 h 6602362"/>
              <a:gd name="connsiteX107" fmla="*/ 7572144 w 8636594"/>
              <a:gd name="connsiteY107" fmla="*/ 1159689 h 6602362"/>
              <a:gd name="connsiteX108" fmla="*/ 7601877 w 8636594"/>
              <a:gd name="connsiteY108" fmla="*/ 1119210 h 6602362"/>
              <a:gd name="connsiteX109" fmla="*/ 7631779 w 8636594"/>
              <a:gd name="connsiteY109" fmla="*/ 1078937 h 6602362"/>
              <a:gd name="connsiteX110" fmla="*/ 7661855 w 8636594"/>
              <a:gd name="connsiteY110" fmla="*/ 1038876 h 6602362"/>
              <a:gd name="connsiteX111" fmla="*/ 7692111 w 8636594"/>
              <a:gd name="connsiteY111" fmla="*/ 999035 h 6602362"/>
              <a:gd name="connsiteX112" fmla="*/ 7722554 w 8636594"/>
              <a:gd name="connsiteY112" fmla="*/ 959419 h 6602362"/>
              <a:gd name="connsiteX113" fmla="*/ 7753190 w 8636594"/>
              <a:gd name="connsiteY113" fmla="*/ 920037 h 6602362"/>
              <a:gd name="connsiteX114" fmla="*/ 7784023 w 8636594"/>
              <a:gd name="connsiteY114" fmla="*/ 880894 h 6602362"/>
              <a:gd name="connsiteX115" fmla="*/ 7815061 w 8636594"/>
              <a:gd name="connsiteY115" fmla="*/ 841997 h 6602362"/>
              <a:gd name="connsiteX116" fmla="*/ 7846308 w 8636594"/>
              <a:gd name="connsiteY116" fmla="*/ 803354 h 6602362"/>
              <a:gd name="connsiteX117" fmla="*/ 7877772 w 8636594"/>
              <a:gd name="connsiteY117" fmla="*/ 764970 h 6602362"/>
              <a:gd name="connsiteX118" fmla="*/ 7909458 w 8636594"/>
              <a:gd name="connsiteY118" fmla="*/ 726853 h 6602362"/>
              <a:gd name="connsiteX119" fmla="*/ 7941371 w 8636594"/>
              <a:gd name="connsiteY119" fmla="*/ 689010 h 6602362"/>
              <a:gd name="connsiteX120" fmla="*/ 7973518 w 8636594"/>
              <a:gd name="connsiteY120" fmla="*/ 651447 h 6602362"/>
              <a:gd name="connsiteX121" fmla="*/ 8005905 w 8636594"/>
              <a:gd name="connsiteY121" fmla="*/ 614171 h 6602362"/>
              <a:gd name="connsiteX122" fmla="*/ 8038538 w 8636594"/>
              <a:gd name="connsiteY122" fmla="*/ 577189 h 6602362"/>
              <a:gd name="connsiteX123" fmla="*/ 8071421 w 8636594"/>
              <a:gd name="connsiteY123" fmla="*/ 540507 h 6602362"/>
              <a:gd name="connsiteX124" fmla="*/ 8104563 w 8636594"/>
              <a:gd name="connsiteY124" fmla="*/ 504132 h 6602362"/>
              <a:gd name="connsiteX125" fmla="*/ 8137967 w 8636594"/>
              <a:gd name="connsiteY125" fmla="*/ 468072 h 6602362"/>
              <a:gd name="connsiteX126" fmla="*/ 8171641 w 8636594"/>
              <a:gd name="connsiteY126" fmla="*/ 432332 h 6602362"/>
              <a:gd name="connsiteX127" fmla="*/ 8205590 w 8636594"/>
              <a:gd name="connsiteY127" fmla="*/ 396920 h 6602362"/>
              <a:gd name="connsiteX128" fmla="*/ 8239820 w 8636594"/>
              <a:gd name="connsiteY128" fmla="*/ 361843 h 6602362"/>
              <a:gd name="connsiteX129" fmla="*/ 8274337 w 8636594"/>
              <a:gd name="connsiteY129" fmla="*/ 327107 h 6602362"/>
              <a:gd name="connsiteX130" fmla="*/ 8309147 w 8636594"/>
              <a:gd name="connsiteY130" fmla="*/ 292718 h 6602362"/>
              <a:gd name="connsiteX131" fmla="*/ 8344256 w 8636594"/>
              <a:gd name="connsiteY131" fmla="*/ 258685 h 6602362"/>
              <a:gd name="connsiteX132" fmla="*/ 8379669 w 8636594"/>
              <a:gd name="connsiteY132" fmla="*/ 225013 h 6602362"/>
              <a:gd name="connsiteX133" fmla="*/ 8415394 w 8636594"/>
              <a:gd name="connsiteY133" fmla="*/ 191709 h 6602362"/>
              <a:gd name="connsiteX134" fmla="*/ 8451434 w 8636594"/>
              <a:gd name="connsiteY134" fmla="*/ 158780 h 6602362"/>
              <a:gd name="connsiteX135" fmla="*/ 8487798 w 8636594"/>
              <a:gd name="connsiteY135" fmla="*/ 126233 h 6602362"/>
              <a:gd name="connsiteX136" fmla="*/ 8524489 w 8636594"/>
              <a:gd name="connsiteY136" fmla="*/ 94075 h 6602362"/>
              <a:gd name="connsiteX137" fmla="*/ 8561515 w 8636594"/>
              <a:gd name="connsiteY137" fmla="*/ 62312 h 6602362"/>
              <a:gd name="connsiteX138" fmla="*/ 8598881 w 8636594"/>
              <a:gd name="connsiteY138" fmla="*/ 30951 h 6602362"/>
              <a:gd name="connsiteX139" fmla="*/ 8636594 w 8636594"/>
              <a:gd name="connsiteY139" fmla="*/ 0 h 6602362"/>
              <a:gd name="connsiteX0" fmla="*/ 8636594 w 8636594"/>
              <a:gd name="connsiteY0" fmla="*/ 0 h 6591417"/>
              <a:gd name="connsiteX1" fmla="*/ 5293 w 8636594"/>
              <a:gd name="connsiteY1" fmla="*/ 0 h 6591417"/>
              <a:gd name="connsiteX2" fmla="*/ 0 w 8636594"/>
              <a:gd name="connsiteY2" fmla="*/ 5587843 h 6591417"/>
              <a:gd name="connsiteX3" fmla="*/ 1594033 w 8636594"/>
              <a:gd name="connsiteY3" fmla="*/ 5600057 h 6591417"/>
              <a:gd name="connsiteX4" fmla="*/ 1686068 w 8636594"/>
              <a:gd name="connsiteY4" fmla="*/ 5599745 h 6591417"/>
              <a:gd name="connsiteX5" fmla="*/ 2244569 w 8636594"/>
              <a:gd name="connsiteY5" fmla="*/ 6591417 h 6591417"/>
              <a:gd name="connsiteX6" fmla="*/ 2302482 w 8636594"/>
              <a:gd name="connsiteY6" fmla="*/ 6580040 h 6591417"/>
              <a:gd name="connsiteX7" fmla="*/ 2359737 w 8636594"/>
              <a:gd name="connsiteY7" fmla="*/ 6568233 h 6591417"/>
              <a:gd name="connsiteX8" fmla="*/ 2416341 w 8636594"/>
              <a:gd name="connsiteY8" fmla="*/ 6555999 h 6591417"/>
              <a:gd name="connsiteX9" fmla="*/ 2472299 w 8636594"/>
              <a:gd name="connsiteY9" fmla="*/ 6543344 h 6591417"/>
              <a:gd name="connsiteX10" fmla="*/ 2527618 w 8636594"/>
              <a:gd name="connsiteY10" fmla="*/ 6530269 h 6591417"/>
              <a:gd name="connsiteX11" fmla="*/ 2582304 w 8636594"/>
              <a:gd name="connsiteY11" fmla="*/ 6516778 h 6591417"/>
              <a:gd name="connsiteX12" fmla="*/ 2636364 w 8636594"/>
              <a:gd name="connsiteY12" fmla="*/ 6502876 h 6591417"/>
              <a:gd name="connsiteX13" fmla="*/ 2689804 w 8636594"/>
              <a:gd name="connsiteY13" fmla="*/ 6488565 h 6591417"/>
              <a:gd name="connsiteX14" fmla="*/ 2742629 w 8636594"/>
              <a:gd name="connsiteY14" fmla="*/ 6473849 h 6591417"/>
              <a:gd name="connsiteX15" fmla="*/ 2794848 w 8636594"/>
              <a:gd name="connsiteY15" fmla="*/ 6458731 h 6591417"/>
              <a:gd name="connsiteX16" fmla="*/ 2846466 w 8636594"/>
              <a:gd name="connsiteY16" fmla="*/ 6443216 h 6591417"/>
              <a:gd name="connsiteX17" fmla="*/ 2897488 w 8636594"/>
              <a:gd name="connsiteY17" fmla="*/ 6427305 h 6591417"/>
              <a:gd name="connsiteX18" fmla="*/ 2947923 w 8636594"/>
              <a:gd name="connsiteY18" fmla="*/ 6411004 h 6591417"/>
              <a:gd name="connsiteX19" fmla="*/ 2997775 w 8636594"/>
              <a:gd name="connsiteY19" fmla="*/ 6394316 h 6591417"/>
              <a:gd name="connsiteX20" fmla="*/ 3047052 w 8636594"/>
              <a:gd name="connsiteY20" fmla="*/ 6377243 h 6591417"/>
              <a:gd name="connsiteX21" fmla="*/ 3095759 w 8636594"/>
              <a:gd name="connsiteY21" fmla="*/ 6359791 h 6591417"/>
              <a:gd name="connsiteX22" fmla="*/ 3143903 w 8636594"/>
              <a:gd name="connsiteY22" fmla="*/ 6341961 h 6591417"/>
              <a:gd name="connsiteX23" fmla="*/ 3191491 w 8636594"/>
              <a:gd name="connsiteY23" fmla="*/ 6323757 h 6591417"/>
              <a:gd name="connsiteX24" fmla="*/ 3238528 w 8636594"/>
              <a:gd name="connsiteY24" fmla="*/ 6305184 h 6591417"/>
              <a:gd name="connsiteX25" fmla="*/ 3285021 w 8636594"/>
              <a:gd name="connsiteY25" fmla="*/ 6286245 h 6591417"/>
              <a:gd name="connsiteX26" fmla="*/ 3330977 w 8636594"/>
              <a:gd name="connsiteY26" fmla="*/ 6266942 h 6591417"/>
              <a:gd name="connsiteX27" fmla="*/ 3376401 w 8636594"/>
              <a:gd name="connsiteY27" fmla="*/ 6247281 h 6591417"/>
              <a:gd name="connsiteX28" fmla="*/ 3421300 w 8636594"/>
              <a:gd name="connsiteY28" fmla="*/ 6227263 h 6591417"/>
              <a:gd name="connsiteX29" fmla="*/ 3465680 w 8636594"/>
              <a:gd name="connsiteY29" fmla="*/ 6206893 h 6591417"/>
              <a:gd name="connsiteX30" fmla="*/ 3509548 w 8636594"/>
              <a:gd name="connsiteY30" fmla="*/ 6186174 h 6591417"/>
              <a:gd name="connsiteX31" fmla="*/ 3552910 w 8636594"/>
              <a:gd name="connsiteY31" fmla="*/ 6165110 h 6591417"/>
              <a:gd name="connsiteX32" fmla="*/ 3595773 w 8636594"/>
              <a:gd name="connsiteY32" fmla="*/ 6143704 h 6591417"/>
              <a:gd name="connsiteX33" fmla="*/ 3638142 w 8636594"/>
              <a:gd name="connsiteY33" fmla="*/ 6121960 h 6591417"/>
              <a:gd name="connsiteX34" fmla="*/ 3680024 w 8636594"/>
              <a:gd name="connsiteY34" fmla="*/ 6099881 h 6591417"/>
              <a:gd name="connsiteX35" fmla="*/ 3721426 w 8636594"/>
              <a:gd name="connsiteY35" fmla="*/ 6077471 h 6591417"/>
              <a:gd name="connsiteX36" fmla="*/ 3762353 w 8636594"/>
              <a:gd name="connsiteY36" fmla="*/ 6054733 h 6591417"/>
              <a:gd name="connsiteX37" fmla="*/ 3802812 w 8636594"/>
              <a:gd name="connsiteY37" fmla="*/ 6031671 h 6591417"/>
              <a:gd name="connsiteX38" fmla="*/ 3842810 w 8636594"/>
              <a:gd name="connsiteY38" fmla="*/ 6008288 h 6591417"/>
              <a:gd name="connsiteX39" fmla="*/ 3882352 w 8636594"/>
              <a:gd name="connsiteY39" fmla="*/ 5984588 h 6591417"/>
              <a:gd name="connsiteX40" fmla="*/ 3921445 w 8636594"/>
              <a:gd name="connsiteY40" fmla="*/ 5960574 h 6591417"/>
              <a:gd name="connsiteX41" fmla="*/ 3960096 w 8636594"/>
              <a:gd name="connsiteY41" fmla="*/ 5936250 h 6591417"/>
              <a:gd name="connsiteX42" fmla="*/ 3998311 w 8636594"/>
              <a:gd name="connsiteY42" fmla="*/ 5911619 h 6591417"/>
              <a:gd name="connsiteX43" fmla="*/ 4036095 w 8636594"/>
              <a:gd name="connsiteY43" fmla="*/ 5886685 h 6591417"/>
              <a:gd name="connsiteX44" fmla="*/ 4073456 w 8636594"/>
              <a:gd name="connsiteY44" fmla="*/ 5861452 h 6591417"/>
              <a:gd name="connsiteX45" fmla="*/ 4110400 w 8636594"/>
              <a:gd name="connsiteY45" fmla="*/ 5835922 h 6591417"/>
              <a:gd name="connsiteX46" fmla="*/ 4146933 w 8636594"/>
              <a:gd name="connsiteY46" fmla="*/ 5810100 h 6591417"/>
              <a:gd name="connsiteX47" fmla="*/ 4183061 w 8636594"/>
              <a:gd name="connsiteY47" fmla="*/ 5783988 h 6591417"/>
              <a:gd name="connsiteX48" fmla="*/ 4218791 w 8636594"/>
              <a:gd name="connsiteY48" fmla="*/ 5757591 h 6591417"/>
              <a:gd name="connsiteX49" fmla="*/ 4254129 w 8636594"/>
              <a:gd name="connsiteY49" fmla="*/ 5730912 h 6591417"/>
              <a:gd name="connsiteX50" fmla="*/ 4289081 w 8636594"/>
              <a:gd name="connsiteY50" fmla="*/ 5703955 h 6591417"/>
              <a:gd name="connsiteX51" fmla="*/ 4323654 w 8636594"/>
              <a:gd name="connsiteY51" fmla="*/ 5676722 h 6591417"/>
              <a:gd name="connsiteX52" fmla="*/ 4357854 w 8636594"/>
              <a:gd name="connsiteY52" fmla="*/ 5649218 h 6591417"/>
              <a:gd name="connsiteX53" fmla="*/ 4391688 w 8636594"/>
              <a:gd name="connsiteY53" fmla="*/ 5621446 h 6591417"/>
              <a:gd name="connsiteX54" fmla="*/ 4425162 w 8636594"/>
              <a:gd name="connsiteY54" fmla="*/ 5593409 h 6591417"/>
              <a:gd name="connsiteX55" fmla="*/ 4458281 w 8636594"/>
              <a:gd name="connsiteY55" fmla="*/ 5565111 h 6591417"/>
              <a:gd name="connsiteX56" fmla="*/ 4491053 w 8636594"/>
              <a:gd name="connsiteY56" fmla="*/ 5536556 h 6591417"/>
              <a:gd name="connsiteX57" fmla="*/ 4523484 w 8636594"/>
              <a:gd name="connsiteY57" fmla="*/ 5507747 h 6591417"/>
              <a:gd name="connsiteX58" fmla="*/ 4555580 w 8636594"/>
              <a:gd name="connsiteY58" fmla="*/ 5478687 h 6591417"/>
              <a:gd name="connsiteX59" fmla="*/ 4587347 w 8636594"/>
              <a:gd name="connsiteY59" fmla="*/ 5449380 h 6591417"/>
              <a:gd name="connsiteX60" fmla="*/ 4618793 w 8636594"/>
              <a:gd name="connsiteY60" fmla="*/ 5419830 h 6591417"/>
              <a:gd name="connsiteX61" fmla="*/ 4649922 w 8636594"/>
              <a:gd name="connsiteY61" fmla="*/ 5390040 h 6591417"/>
              <a:gd name="connsiteX62" fmla="*/ 4680742 w 8636594"/>
              <a:gd name="connsiteY62" fmla="*/ 5360014 h 6591417"/>
              <a:gd name="connsiteX63" fmla="*/ 4711259 w 8636594"/>
              <a:gd name="connsiteY63" fmla="*/ 5329755 h 6591417"/>
              <a:gd name="connsiteX64" fmla="*/ 4741478 w 8636594"/>
              <a:gd name="connsiteY64" fmla="*/ 5299266 h 6591417"/>
              <a:gd name="connsiteX65" fmla="*/ 4771408 w 8636594"/>
              <a:gd name="connsiteY65" fmla="*/ 5268551 h 6591417"/>
              <a:gd name="connsiteX66" fmla="*/ 4801053 w 8636594"/>
              <a:gd name="connsiteY66" fmla="*/ 5237614 h 6591417"/>
              <a:gd name="connsiteX67" fmla="*/ 4830420 w 8636594"/>
              <a:gd name="connsiteY67" fmla="*/ 5206458 h 6591417"/>
              <a:gd name="connsiteX68" fmla="*/ 4859516 w 8636594"/>
              <a:gd name="connsiteY68" fmla="*/ 5175087 h 6591417"/>
              <a:gd name="connsiteX69" fmla="*/ 4888347 w 8636594"/>
              <a:gd name="connsiteY69" fmla="*/ 5143504 h 6591417"/>
              <a:gd name="connsiteX70" fmla="*/ 4916919 w 8636594"/>
              <a:gd name="connsiteY70" fmla="*/ 5111713 h 6591417"/>
              <a:gd name="connsiteX71" fmla="*/ 4945238 w 8636594"/>
              <a:gd name="connsiteY71" fmla="*/ 5079717 h 6591417"/>
              <a:gd name="connsiteX72" fmla="*/ 4973311 w 8636594"/>
              <a:gd name="connsiteY72" fmla="*/ 5047519 h 6591417"/>
              <a:gd name="connsiteX73" fmla="*/ 5001145 w 8636594"/>
              <a:gd name="connsiteY73" fmla="*/ 5015124 h 6591417"/>
              <a:gd name="connsiteX74" fmla="*/ 5028745 w 8636594"/>
              <a:gd name="connsiteY74" fmla="*/ 4982535 h 6591417"/>
              <a:gd name="connsiteX75" fmla="*/ 5056117 w 8636594"/>
              <a:gd name="connsiteY75" fmla="*/ 4949755 h 6591417"/>
              <a:gd name="connsiteX76" fmla="*/ 5083269 w 8636594"/>
              <a:gd name="connsiteY76" fmla="*/ 4916787 h 6591417"/>
              <a:gd name="connsiteX77" fmla="*/ 5110207 w 8636594"/>
              <a:gd name="connsiteY77" fmla="*/ 4883636 h 6591417"/>
              <a:gd name="connsiteX78" fmla="*/ 5136937 w 8636594"/>
              <a:gd name="connsiteY78" fmla="*/ 4850305 h 6591417"/>
              <a:gd name="connsiteX79" fmla="*/ 5163464 w 8636594"/>
              <a:gd name="connsiteY79" fmla="*/ 4816797 h 6591417"/>
              <a:gd name="connsiteX80" fmla="*/ 5215940 w 8636594"/>
              <a:gd name="connsiteY80" fmla="*/ 4749265 h 6591417"/>
              <a:gd name="connsiteX81" fmla="*/ 5267684 w 8636594"/>
              <a:gd name="connsiteY81" fmla="*/ 4681068 h 6591417"/>
              <a:gd name="connsiteX82" fmla="*/ 5318748 w 8636594"/>
              <a:gd name="connsiteY82" fmla="*/ 4612234 h 6591417"/>
              <a:gd name="connsiteX83" fmla="*/ 5369182 w 8636594"/>
              <a:gd name="connsiteY83" fmla="*/ 4542793 h 6591417"/>
              <a:gd name="connsiteX84" fmla="*/ 5419038 w 8636594"/>
              <a:gd name="connsiteY84" fmla="*/ 4472771 h 6591417"/>
              <a:gd name="connsiteX85" fmla="*/ 5468365 w 8636594"/>
              <a:gd name="connsiteY85" fmla="*/ 4402196 h 6591417"/>
              <a:gd name="connsiteX86" fmla="*/ 5517215 w 8636594"/>
              <a:gd name="connsiteY86" fmla="*/ 4331098 h 6591417"/>
              <a:gd name="connsiteX87" fmla="*/ 5565637 w 8636594"/>
              <a:gd name="connsiteY87" fmla="*/ 4259503 h 6591417"/>
              <a:gd name="connsiteX88" fmla="*/ 5613684 w 8636594"/>
              <a:gd name="connsiteY88" fmla="*/ 4187441 h 6591417"/>
              <a:gd name="connsiteX89" fmla="*/ 5685160 w 8636594"/>
              <a:gd name="connsiteY89" fmla="*/ 4078531 h 6591417"/>
              <a:gd name="connsiteX90" fmla="*/ 5756074 w 8636594"/>
              <a:gd name="connsiteY90" fmla="*/ 3968727 h 6591417"/>
              <a:gd name="connsiteX91" fmla="*/ 5873483 w 8636594"/>
              <a:gd name="connsiteY91" fmla="*/ 3783989 h 6591417"/>
              <a:gd name="connsiteX92" fmla="*/ 6203209 w 8636594"/>
              <a:gd name="connsiteY92" fmla="*/ 3258640 h 6591417"/>
              <a:gd name="connsiteX93" fmla="*/ 6299430 w 8636594"/>
              <a:gd name="connsiteY93" fmla="*/ 3107321 h 6591417"/>
              <a:gd name="connsiteX94" fmla="*/ 6372650 w 8636594"/>
              <a:gd name="connsiteY94" fmla="*/ 2993735 h 6591417"/>
              <a:gd name="connsiteX95" fmla="*/ 6453197 w 8636594"/>
              <a:gd name="connsiteY95" fmla="*/ 2869788 h 6591417"/>
              <a:gd name="connsiteX96" fmla="*/ 6564167 w 8636594"/>
              <a:gd name="connsiteY96" fmla="*/ 2696807 h 6591417"/>
              <a:gd name="connsiteX97" fmla="*/ 6976233 w 8636594"/>
              <a:gd name="connsiteY97" fmla="*/ 2045274 h 6591417"/>
              <a:gd name="connsiteX98" fmla="*/ 7086755 w 8636594"/>
              <a:gd name="connsiteY98" fmla="*/ 1872743 h 6591417"/>
              <a:gd name="connsiteX99" fmla="*/ 7170279 w 8636594"/>
              <a:gd name="connsiteY99" fmla="*/ 1744202 h 6591417"/>
              <a:gd name="connsiteX100" fmla="*/ 7226351 w 8636594"/>
              <a:gd name="connsiteY100" fmla="*/ 1659017 h 6591417"/>
              <a:gd name="connsiteX101" fmla="*/ 7282789 w 8636594"/>
              <a:gd name="connsiteY101" fmla="*/ 1574303 h 6591417"/>
              <a:gd name="connsiteX102" fmla="*/ 7339643 w 8636594"/>
              <a:gd name="connsiteY102" fmla="*/ 1490113 h 6591417"/>
              <a:gd name="connsiteX103" fmla="*/ 7396957 w 8636594"/>
              <a:gd name="connsiteY103" fmla="*/ 1406503 h 6591417"/>
              <a:gd name="connsiteX104" fmla="*/ 7454781 w 8636594"/>
              <a:gd name="connsiteY104" fmla="*/ 1323526 h 6591417"/>
              <a:gd name="connsiteX105" fmla="*/ 7513161 w 8636594"/>
              <a:gd name="connsiteY105" fmla="*/ 1241237 h 6591417"/>
              <a:gd name="connsiteX106" fmla="*/ 7572144 w 8636594"/>
              <a:gd name="connsiteY106" fmla="*/ 1159689 h 6591417"/>
              <a:gd name="connsiteX107" fmla="*/ 7601877 w 8636594"/>
              <a:gd name="connsiteY107" fmla="*/ 1119210 h 6591417"/>
              <a:gd name="connsiteX108" fmla="*/ 7631779 w 8636594"/>
              <a:gd name="connsiteY108" fmla="*/ 1078937 h 6591417"/>
              <a:gd name="connsiteX109" fmla="*/ 7661855 w 8636594"/>
              <a:gd name="connsiteY109" fmla="*/ 1038876 h 6591417"/>
              <a:gd name="connsiteX110" fmla="*/ 7692111 w 8636594"/>
              <a:gd name="connsiteY110" fmla="*/ 999035 h 6591417"/>
              <a:gd name="connsiteX111" fmla="*/ 7722554 w 8636594"/>
              <a:gd name="connsiteY111" fmla="*/ 959419 h 6591417"/>
              <a:gd name="connsiteX112" fmla="*/ 7753190 w 8636594"/>
              <a:gd name="connsiteY112" fmla="*/ 920037 h 6591417"/>
              <a:gd name="connsiteX113" fmla="*/ 7784023 w 8636594"/>
              <a:gd name="connsiteY113" fmla="*/ 880894 h 6591417"/>
              <a:gd name="connsiteX114" fmla="*/ 7815061 w 8636594"/>
              <a:gd name="connsiteY114" fmla="*/ 841997 h 6591417"/>
              <a:gd name="connsiteX115" fmla="*/ 7846308 w 8636594"/>
              <a:gd name="connsiteY115" fmla="*/ 803354 h 6591417"/>
              <a:gd name="connsiteX116" fmla="*/ 7877772 w 8636594"/>
              <a:gd name="connsiteY116" fmla="*/ 764970 h 6591417"/>
              <a:gd name="connsiteX117" fmla="*/ 7909458 w 8636594"/>
              <a:gd name="connsiteY117" fmla="*/ 726853 h 6591417"/>
              <a:gd name="connsiteX118" fmla="*/ 7941371 w 8636594"/>
              <a:gd name="connsiteY118" fmla="*/ 689010 h 6591417"/>
              <a:gd name="connsiteX119" fmla="*/ 7973518 w 8636594"/>
              <a:gd name="connsiteY119" fmla="*/ 651447 h 6591417"/>
              <a:gd name="connsiteX120" fmla="*/ 8005905 w 8636594"/>
              <a:gd name="connsiteY120" fmla="*/ 614171 h 6591417"/>
              <a:gd name="connsiteX121" fmla="*/ 8038538 w 8636594"/>
              <a:gd name="connsiteY121" fmla="*/ 577189 h 6591417"/>
              <a:gd name="connsiteX122" fmla="*/ 8071421 w 8636594"/>
              <a:gd name="connsiteY122" fmla="*/ 540507 h 6591417"/>
              <a:gd name="connsiteX123" fmla="*/ 8104563 w 8636594"/>
              <a:gd name="connsiteY123" fmla="*/ 504132 h 6591417"/>
              <a:gd name="connsiteX124" fmla="*/ 8137967 w 8636594"/>
              <a:gd name="connsiteY124" fmla="*/ 468072 h 6591417"/>
              <a:gd name="connsiteX125" fmla="*/ 8171641 w 8636594"/>
              <a:gd name="connsiteY125" fmla="*/ 432332 h 6591417"/>
              <a:gd name="connsiteX126" fmla="*/ 8205590 w 8636594"/>
              <a:gd name="connsiteY126" fmla="*/ 396920 h 6591417"/>
              <a:gd name="connsiteX127" fmla="*/ 8239820 w 8636594"/>
              <a:gd name="connsiteY127" fmla="*/ 361843 h 6591417"/>
              <a:gd name="connsiteX128" fmla="*/ 8274337 w 8636594"/>
              <a:gd name="connsiteY128" fmla="*/ 327107 h 6591417"/>
              <a:gd name="connsiteX129" fmla="*/ 8309147 w 8636594"/>
              <a:gd name="connsiteY129" fmla="*/ 292718 h 6591417"/>
              <a:gd name="connsiteX130" fmla="*/ 8344256 w 8636594"/>
              <a:gd name="connsiteY130" fmla="*/ 258685 h 6591417"/>
              <a:gd name="connsiteX131" fmla="*/ 8379669 w 8636594"/>
              <a:gd name="connsiteY131" fmla="*/ 225013 h 6591417"/>
              <a:gd name="connsiteX132" fmla="*/ 8415394 w 8636594"/>
              <a:gd name="connsiteY132" fmla="*/ 191709 h 6591417"/>
              <a:gd name="connsiteX133" fmla="*/ 8451434 w 8636594"/>
              <a:gd name="connsiteY133" fmla="*/ 158780 h 6591417"/>
              <a:gd name="connsiteX134" fmla="*/ 8487798 w 8636594"/>
              <a:gd name="connsiteY134" fmla="*/ 126233 h 6591417"/>
              <a:gd name="connsiteX135" fmla="*/ 8524489 w 8636594"/>
              <a:gd name="connsiteY135" fmla="*/ 94075 h 6591417"/>
              <a:gd name="connsiteX136" fmla="*/ 8561515 w 8636594"/>
              <a:gd name="connsiteY136" fmla="*/ 62312 h 6591417"/>
              <a:gd name="connsiteX137" fmla="*/ 8598881 w 8636594"/>
              <a:gd name="connsiteY137" fmla="*/ 30951 h 6591417"/>
              <a:gd name="connsiteX138" fmla="*/ 8636594 w 8636594"/>
              <a:gd name="connsiteY138" fmla="*/ 0 h 6591417"/>
              <a:gd name="connsiteX0" fmla="*/ 8636594 w 8636594"/>
              <a:gd name="connsiteY0" fmla="*/ 0 h 6580040"/>
              <a:gd name="connsiteX1" fmla="*/ 5293 w 8636594"/>
              <a:gd name="connsiteY1" fmla="*/ 0 h 6580040"/>
              <a:gd name="connsiteX2" fmla="*/ 0 w 8636594"/>
              <a:gd name="connsiteY2" fmla="*/ 5587843 h 6580040"/>
              <a:gd name="connsiteX3" fmla="*/ 1594033 w 8636594"/>
              <a:gd name="connsiteY3" fmla="*/ 5600057 h 6580040"/>
              <a:gd name="connsiteX4" fmla="*/ 1686068 w 8636594"/>
              <a:gd name="connsiteY4" fmla="*/ 5599745 h 6580040"/>
              <a:gd name="connsiteX5" fmla="*/ 2302482 w 8636594"/>
              <a:gd name="connsiteY5" fmla="*/ 6580040 h 6580040"/>
              <a:gd name="connsiteX6" fmla="*/ 2359737 w 8636594"/>
              <a:gd name="connsiteY6" fmla="*/ 6568233 h 6580040"/>
              <a:gd name="connsiteX7" fmla="*/ 2416341 w 8636594"/>
              <a:gd name="connsiteY7" fmla="*/ 6555999 h 6580040"/>
              <a:gd name="connsiteX8" fmla="*/ 2472299 w 8636594"/>
              <a:gd name="connsiteY8" fmla="*/ 6543344 h 6580040"/>
              <a:gd name="connsiteX9" fmla="*/ 2527618 w 8636594"/>
              <a:gd name="connsiteY9" fmla="*/ 6530269 h 6580040"/>
              <a:gd name="connsiteX10" fmla="*/ 2582304 w 8636594"/>
              <a:gd name="connsiteY10" fmla="*/ 6516778 h 6580040"/>
              <a:gd name="connsiteX11" fmla="*/ 2636364 w 8636594"/>
              <a:gd name="connsiteY11" fmla="*/ 6502876 h 6580040"/>
              <a:gd name="connsiteX12" fmla="*/ 2689804 w 8636594"/>
              <a:gd name="connsiteY12" fmla="*/ 6488565 h 6580040"/>
              <a:gd name="connsiteX13" fmla="*/ 2742629 w 8636594"/>
              <a:gd name="connsiteY13" fmla="*/ 6473849 h 6580040"/>
              <a:gd name="connsiteX14" fmla="*/ 2794848 w 8636594"/>
              <a:gd name="connsiteY14" fmla="*/ 6458731 h 6580040"/>
              <a:gd name="connsiteX15" fmla="*/ 2846466 w 8636594"/>
              <a:gd name="connsiteY15" fmla="*/ 6443216 h 6580040"/>
              <a:gd name="connsiteX16" fmla="*/ 2897488 w 8636594"/>
              <a:gd name="connsiteY16" fmla="*/ 6427305 h 6580040"/>
              <a:gd name="connsiteX17" fmla="*/ 2947923 w 8636594"/>
              <a:gd name="connsiteY17" fmla="*/ 6411004 h 6580040"/>
              <a:gd name="connsiteX18" fmla="*/ 2997775 w 8636594"/>
              <a:gd name="connsiteY18" fmla="*/ 6394316 h 6580040"/>
              <a:gd name="connsiteX19" fmla="*/ 3047052 w 8636594"/>
              <a:gd name="connsiteY19" fmla="*/ 6377243 h 6580040"/>
              <a:gd name="connsiteX20" fmla="*/ 3095759 w 8636594"/>
              <a:gd name="connsiteY20" fmla="*/ 6359791 h 6580040"/>
              <a:gd name="connsiteX21" fmla="*/ 3143903 w 8636594"/>
              <a:gd name="connsiteY21" fmla="*/ 6341961 h 6580040"/>
              <a:gd name="connsiteX22" fmla="*/ 3191491 w 8636594"/>
              <a:gd name="connsiteY22" fmla="*/ 6323757 h 6580040"/>
              <a:gd name="connsiteX23" fmla="*/ 3238528 w 8636594"/>
              <a:gd name="connsiteY23" fmla="*/ 6305184 h 6580040"/>
              <a:gd name="connsiteX24" fmla="*/ 3285021 w 8636594"/>
              <a:gd name="connsiteY24" fmla="*/ 6286245 h 6580040"/>
              <a:gd name="connsiteX25" fmla="*/ 3330977 w 8636594"/>
              <a:gd name="connsiteY25" fmla="*/ 6266942 h 6580040"/>
              <a:gd name="connsiteX26" fmla="*/ 3376401 w 8636594"/>
              <a:gd name="connsiteY26" fmla="*/ 6247281 h 6580040"/>
              <a:gd name="connsiteX27" fmla="*/ 3421300 w 8636594"/>
              <a:gd name="connsiteY27" fmla="*/ 6227263 h 6580040"/>
              <a:gd name="connsiteX28" fmla="*/ 3465680 w 8636594"/>
              <a:gd name="connsiteY28" fmla="*/ 6206893 h 6580040"/>
              <a:gd name="connsiteX29" fmla="*/ 3509548 w 8636594"/>
              <a:gd name="connsiteY29" fmla="*/ 6186174 h 6580040"/>
              <a:gd name="connsiteX30" fmla="*/ 3552910 w 8636594"/>
              <a:gd name="connsiteY30" fmla="*/ 6165110 h 6580040"/>
              <a:gd name="connsiteX31" fmla="*/ 3595773 w 8636594"/>
              <a:gd name="connsiteY31" fmla="*/ 6143704 h 6580040"/>
              <a:gd name="connsiteX32" fmla="*/ 3638142 w 8636594"/>
              <a:gd name="connsiteY32" fmla="*/ 6121960 h 6580040"/>
              <a:gd name="connsiteX33" fmla="*/ 3680024 w 8636594"/>
              <a:gd name="connsiteY33" fmla="*/ 6099881 h 6580040"/>
              <a:gd name="connsiteX34" fmla="*/ 3721426 w 8636594"/>
              <a:gd name="connsiteY34" fmla="*/ 6077471 h 6580040"/>
              <a:gd name="connsiteX35" fmla="*/ 3762353 w 8636594"/>
              <a:gd name="connsiteY35" fmla="*/ 6054733 h 6580040"/>
              <a:gd name="connsiteX36" fmla="*/ 3802812 w 8636594"/>
              <a:gd name="connsiteY36" fmla="*/ 6031671 h 6580040"/>
              <a:gd name="connsiteX37" fmla="*/ 3842810 w 8636594"/>
              <a:gd name="connsiteY37" fmla="*/ 6008288 h 6580040"/>
              <a:gd name="connsiteX38" fmla="*/ 3882352 w 8636594"/>
              <a:gd name="connsiteY38" fmla="*/ 5984588 h 6580040"/>
              <a:gd name="connsiteX39" fmla="*/ 3921445 w 8636594"/>
              <a:gd name="connsiteY39" fmla="*/ 5960574 h 6580040"/>
              <a:gd name="connsiteX40" fmla="*/ 3960096 w 8636594"/>
              <a:gd name="connsiteY40" fmla="*/ 5936250 h 6580040"/>
              <a:gd name="connsiteX41" fmla="*/ 3998311 w 8636594"/>
              <a:gd name="connsiteY41" fmla="*/ 5911619 h 6580040"/>
              <a:gd name="connsiteX42" fmla="*/ 4036095 w 8636594"/>
              <a:gd name="connsiteY42" fmla="*/ 5886685 h 6580040"/>
              <a:gd name="connsiteX43" fmla="*/ 4073456 w 8636594"/>
              <a:gd name="connsiteY43" fmla="*/ 5861452 h 6580040"/>
              <a:gd name="connsiteX44" fmla="*/ 4110400 w 8636594"/>
              <a:gd name="connsiteY44" fmla="*/ 5835922 h 6580040"/>
              <a:gd name="connsiteX45" fmla="*/ 4146933 w 8636594"/>
              <a:gd name="connsiteY45" fmla="*/ 5810100 h 6580040"/>
              <a:gd name="connsiteX46" fmla="*/ 4183061 w 8636594"/>
              <a:gd name="connsiteY46" fmla="*/ 5783988 h 6580040"/>
              <a:gd name="connsiteX47" fmla="*/ 4218791 w 8636594"/>
              <a:gd name="connsiteY47" fmla="*/ 5757591 h 6580040"/>
              <a:gd name="connsiteX48" fmla="*/ 4254129 w 8636594"/>
              <a:gd name="connsiteY48" fmla="*/ 5730912 h 6580040"/>
              <a:gd name="connsiteX49" fmla="*/ 4289081 w 8636594"/>
              <a:gd name="connsiteY49" fmla="*/ 5703955 h 6580040"/>
              <a:gd name="connsiteX50" fmla="*/ 4323654 w 8636594"/>
              <a:gd name="connsiteY50" fmla="*/ 5676722 h 6580040"/>
              <a:gd name="connsiteX51" fmla="*/ 4357854 w 8636594"/>
              <a:gd name="connsiteY51" fmla="*/ 5649218 h 6580040"/>
              <a:gd name="connsiteX52" fmla="*/ 4391688 w 8636594"/>
              <a:gd name="connsiteY52" fmla="*/ 5621446 h 6580040"/>
              <a:gd name="connsiteX53" fmla="*/ 4425162 w 8636594"/>
              <a:gd name="connsiteY53" fmla="*/ 5593409 h 6580040"/>
              <a:gd name="connsiteX54" fmla="*/ 4458281 w 8636594"/>
              <a:gd name="connsiteY54" fmla="*/ 5565111 h 6580040"/>
              <a:gd name="connsiteX55" fmla="*/ 4491053 w 8636594"/>
              <a:gd name="connsiteY55" fmla="*/ 5536556 h 6580040"/>
              <a:gd name="connsiteX56" fmla="*/ 4523484 w 8636594"/>
              <a:gd name="connsiteY56" fmla="*/ 5507747 h 6580040"/>
              <a:gd name="connsiteX57" fmla="*/ 4555580 w 8636594"/>
              <a:gd name="connsiteY57" fmla="*/ 5478687 h 6580040"/>
              <a:gd name="connsiteX58" fmla="*/ 4587347 w 8636594"/>
              <a:gd name="connsiteY58" fmla="*/ 5449380 h 6580040"/>
              <a:gd name="connsiteX59" fmla="*/ 4618793 w 8636594"/>
              <a:gd name="connsiteY59" fmla="*/ 5419830 h 6580040"/>
              <a:gd name="connsiteX60" fmla="*/ 4649922 w 8636594"/>
              <a:gd name="connsiteY60" fmla="*/ 5390040 h 6580040"/>
              <a:gd name="connsiteX61" fmla="*/ 4680742 w 8636594"/>
              <a:gd name="connsiteY61" fmla="*/ 5360014 h 6580040"/>
              <a:gd name="connsiteX62" fmla="*/ 4711259 w 8636594"/>
              <a:gd name="connsiteY62" fmla="*/ 5329755 h 6580040"/>
              <a:gd name="connsiteX63" fmla="*/ 4741478 w 8636594"/>
              <a:gd name="connsiteY63" fmla="*/ 5299266 h 6580040"/>
              <a:gd name="connsiteX64" fmla="*/ 4771408 w 8636594"/>
              <a:gd name="connsiteY64" fmla="*/ 5268551 h 6580040"/>
              <a:gd name="connsiteX65" fmla="*/ 4801053 w 8636594"/>
              <a:gd name="connsiteY65" fmla="*/ 5237614 h 6580040"/>
              <a:gd name="connsiteX66" fmla="*/ 4830420 w 8636594"/>
              <a:gd name="connsiteY66" fmla="*/ 5206458 h 6580040"/>
              <a:gd name="connsiteX67" fmla="*/ 4859516 w 8636594"/>
              <a:gd name="connsiteY67" fmla="*/ 5175087 h 6580040"/>
              <a:gd name="connsiteX68" fmla="*/ 4888347 w 8636594"/>
              <a:gd name="connsiteY68" fmla="*/ 5143504 h 6580040"/>
              <a:gd name="connsiteX69" fmla="*/ 4916919 w 8636594"/>
              <a:gd name="connsiteY69" fmla="*/ 5111713 h 6580040"/>
              <a:gd name="connsiteX70" fmla="*/ 4945238 w 8636594"/>
              <a:gd name="connsiteY70" fmla="*/ 5079717 h 6580040"/>
              <a:gd name="connsiteX71" fmla="*/ 4973311 w 8636594"/>
              <a:gd name="connsiteY71" fmla="*/ 5047519 h 6580040"/>
              <a:gd name="connsiteX72" fmla="*/ 5001145 w 8636594"/>
              <a:gd name="connsiteY72" fmla="*/ 5015124 h 6580040"/>
              <a:gd name="connsiteX73" fmla="*/ 5028745 w 8636594"/>
              <a:gd name="connsiteY73" fmla="*/ 4982535 h 6580040"/>
              <a:gd name="connsiteX74" fmla="*/ 5056117 w 8636594"/>
              <a:gd name="connsiteY74" fmla="*/ 4949755 h 6580040"/>
              <a:gd name="connsiteX75" fmla="*/ 5083269 w 8636594"/>
              <a:gd name="connsiteY75" fmla="*/ 4916787 h 6580040"/>
              <a:gd name="connsiteX76" fmla="*/ 5110207 w 8636594"/>
              <a:gd name="connsiteY76" fmla="*/ 4883636 h 6580040"/>
              <a:gd name="connsiteX77" fmla="*/ 5136937 w 8636594"/>
              <a:gd name="connsiteY77" fmla="*/ 4850305 h 6580040"/>
              <a:gd name="connsiteX78" fmla="*/ 5163464 w 8636594"/>
              <a:gd name="connsiteY78" fmla="*/ 4816797 h 6580040"/>
              <a:gd name="connsiteX79" fmla="*/ 5215940 w 8636594"/>
              <a:gd name="connsiteY79" fmla="*/ 4749265 h 6580040"/>
              <a:gd name="connsiteX80" fmla="*/ 5267684 w 8636594"/>
              <a:gd name="connsiteY80" fmla="*/ 4681068 h 6580040"/>
              <a:gd name="connsiteX81" fmla="*/ 5318748 w 8636594"/>
              <a:gd name="connsiteY81" fmla="*/ 4612234 h 6580040"/>
              <a:gd name="connsiteX82" fmla="*/ 5369182 w 8636594"/>
              <a:gd name="connsiteY82" fmla="*/ 4542793 h 6580040"/>
              <a:gd name="connsiteX83" fmla="*/ 5419038 w 8636594"/>
              <a:gd name="connsiteY83" fmla="*/ 4472771 h 6580040"/>
              <a:gd name="connsiteX84" fmla="*/ 5468365 w 8636594"/>
              <a:gd name="connsiteY84" fmla="*/ 4402196 h 6580040"/>
              <a:gd name="connsiteX85" fmla="*/ 5517215 w 8636594"/>
              <a:gd name="connsiteY85" fmla="*/ 4331098 h 6580040"/>
              <a:gd name="connsiteX86" fmla="*/ 5565637 w 8636594"/>
              <a:gd name="connsiteY86" fmla="*/ 4259503 h 6580040"/>
              <a:gd name="connsiteX87" fmla="*/ 5613684 w 8636594"/>
              <a:gd name="connsiteY87" fmla="*/ 4187441 h 6580040"/>
              <a:gd name="connsiteX88" fmla="*/ 5685160 w 8636594"/>
              <a:gd name="connsiteY88" fmla="*/ 4078531 h 6580040"/>
              <a:gd name="connsiteX89" fmla="*/ 5756074 w 8636594"/>
              <a:gd name="connsiteY89" fmla="*/ 3968727 h 6580040"/>
              <a:gd name="connsiteX90" fmla="*/ 5873483 w 8636594"/>
              <a:gd name="connsiteY90" fmla="*/ 3783989 h 6580040"/>
              <a:gd name="connsiteX91" fmla="*/ 6203209 w 8636594"/>
              <a:gd name="connsiteY91" fmla="*/ 3258640 h 6580040"/>
              <a:gd name="connsiteX92" fmla="*/ 6299430 w 8636594"/>
              <a:gd name="connsiteY92" fmla="*/ 3107321 h 6580040"/>
              <a:gd name="connsiteX93" fmla="*/ 6372650 w 8636594"/>
              <a:gd name="connsiteY93" fmla="*/ 2993735 h 6580040"/>
              <a:gd name="connsiteX94" fmla="*/ 6453197 w 8636594"/>
              <a:gd name="connsiteY94" fmla="*/ 2869788 h 6580040"/>
              <a:gd name="connsiteX95" fmla="*/ 6564167 w 8636594"/>
              <a:gd name="connsiteY95" fmla="*/ 2696807 h 6580040"/>
              <a:gd name="connsiteX96" fmla="*/ 6976233 w 8636594"/>
              <a:gd name="connsiteY96" fmla="*/ 2045274 h 6580040"/>
              <a:gd name="connsiteX97" fmla="*/ 7086755 w 8636594"/>
              <a:gd name="connsiteY97" fmla="*/ 1872743 h 6580040"/>
              <a:gd name="connsiteX98" fmla="*/ 7170279 w 8636594"/>
              <a:gd name="connsiteY98" fmla="*/ 1744202 h 6580040"/>
              <a:gd name="connsiteX99" fmla="*/ 7226351 w 8636594"/>
              <a:gd name="connsiteY99" fmla="*/ 1659017 h 6580040"/>
              <a:gd name="connsiteX100" fmla="*/ 7282789 w 8636594"/>
              <a:gd name="connsiteY100" fmla="*/ 1574303 h 6580040"/>
              <a:gd name="connsiteX101" fmla="*/ 7339643 w 8636594"/>
              <a:gd name="connsiteY101" fmla="*/ 1490113 h 6580040"/>
              <a:gd name="connsiteX102" fmla="*/ 7396957 w 8636594"/>
              <a:gd name="connsiteY102" fmla="*/ 1406503 h 6580040"/>
              <a:gd name="connsiteX103" fmla="*/ 7454781 w 8636594"/>
              <a:gd name="connsiteY103" fmla="*/ 1323526 h 6580040"/>
              <a:gd name="connsiteX104" fmla="*/ 7513161 w 8636594"/>
              <a:gd name="connsiteY104" fmla="*/ 1241237 h 6580040"/>
              <a:gd name="connsiteX105" fmla="*/ 7572144 w 8636594"/>
              <a:gd name="connsiteY105" fmla="*/ 1159689 h 6580040"/>
              <a:gd name="connsiteX106" fmla="*/ 7601877 w 8636594"/>
              <a:gd name="connsiteY106" fmla="*/ 1119210 h 6580040"/>
              <a:gd name="connsiteX107" fmla="*/ 7631779 w 8636594"/>
              <a:gd name="connsiteY107" fmla="*/ 1078937 h 6580040"/>
              <a:gd name="connsiteX108" fmla="*/ 7661855 w 8636594"/>
              <a:gd name="connsiteY108" fmla="*/ 1038876 h 6580040"/>
              <a:gd name="connsiteX109" fmla="*/ 7692111 w 8636594"/>
              <a:gd name="connsiteY109" fmla="*/ 999035 h 6580040"/>
              <a:gd name="connsiteX110" fmla="*/ 7722554 w 8636594"/>
              <a:gd name="connsiteY110" fmla="*/ 959419 h 6580040"/>
              <a:gd name="connsiteX111" fmla="*/ 7753190 w 8636594"/>
              <a:gd name="connsiteY111" fmla="*/ 920037 h 6580040"/>
              <a:gd name="connsiteX112" fmla="*/ 7784023 w 8636594"/>
              <a:gd name="connsiteY112" fmla="*/ 880894 h 6580040"/>
              <a:gd name="connsiteX113" fmla="*/ 7815061 w 8636594"/>
              <a:gd name="connsiteY113" fmla="*/ 841997 h 6580040"/>
              <a:gd name="connsiteX114" fmla="*/ 7846308 w 8636594"/>
              <a:gd name="connsiteY114" fmla="*/ 803354 h 6580040"/>
              <a:gd name="connsiteX115" fmla="*/ 7877772 w 8636594"/>
              <a:gd name="connsiteY115" fmla="*/ 764970 h 6580040"/>
              <a:gd name="connsiteX116" fmla="*/ 7909458 w 8636594"/>
              <a:gd name="connsiteY116" fmla="*/ 726853 h 6580040"/>
              <a:gd name="connsiteX117" fmla="*/ 7941371 w 8636594"/>
              <a:gd name="connsiteY117" fmla="*/ 689010 h 6580040"/>
              <a:gd name="connsiteX118" fmla="*/ 7973518 w 8636594"/>
              <a:gd name="connsiteY118" fmla="*/ 651447 h 6580040"/>
              <a:gd name="connsiteX119" fmla="*/ 8005905 w 8636594"/>
              <a:gd name="connsiteY119" fmla="*/ 614171 h 6580040"/>
              <a:gd name="connsiteX120" fmla="*/ 8038538 w 8636594"/>
              <a:gd name="connsiteY120" fmla="*/ 577189 h 6580040"/>
              <a:gd name="connsiteX121" fmla="*/ 8071421 w 8636594"/>
              <a:gd name="connsiteY121" fmla="*/ 540507 h 6580040"/>
              <a:gd name="connsiteX122" fmla="*/ 8104563 w 8636594"/>
              <a:gd name="connsiteY122" fmla="*/ 504132 h 6580040"/>
              <a:gd name="connsiteX123" fmla="*/ 8137967 w 8636594"/>
              <a:gd name="connsiteY123" fmla="*/ 468072 h 6580040"/>
              <a:gd name="connsiteX124" fmla="*/ 8171641 w 8636594"/>
              <a:gd name="connsiteY124" fmla="*/ 432332 h 6580040"/>
              <a:gd name="connsiteX125" fmla="*/ 8205590 w 8636594"/>
              <a:gd name="connsiteY125" fmla="*/ 396920 h 6580040"/>
              <a:gd name="connsiteX126" fmla="*/ 8239820 w 8636594"/>
              <a:gd name="connsiteY126" fmla="*/ 361843 h 6580040"/>
              <a:gd name="connsiteX127" fmla="*/ 8274337 w 8636594"/>
              <a:gd name="connsiteY127" fmla="*/ 327107 h 6580040"/>
              <a:gd name="connsiteX128" fmla="*/ 8309147 w 8636594"/>
              <a:gd name="connsiteY128" fmla="*/ 292718 h 6580040"/>
              <a:gd name="connsiteX129" fmla="*/ 8344256 w 8636594"/>
              <a:gd name="connsiteY129" fmla="*/ 258685 h 6580040"/>
              <a:gd name="connsiteX130" fmla="*/ 8379669 w 8636594"/>
              <a:gd name="connsiteY130" fmla="*/ 225013 h 6580040"/>
              <a:gd name="connsiteX131" fmla="*/ 8415394 w 8636594"/>
              <a:gd name="connsiteY131" fmla="*/ 191709 h 6580040"/>
              <a:gd name="connsiteX132" fmla="*/ 8451434 w 8636594"/>
              <a:gd name="connsiteY132" fmla="*/ 158780 h 6580040"/>
              <a:gd name="connsiteX133" fmla="*/ 8487798 w 8636594"/>
              <a:gd name="connsiteY133" fmla="*/ 126233 h 6580040"/>
              <a:gd name="connsiteX134" fmla="*/ 8524489 w 8636594"/>
              <a:gd name="connsiteY134" fmla="*/ 94075 h 6580040"/>
              <a:gd name="connsiteX135" fmla="*/ 8561515 w 8636594"/>
              <a:gd name="connsiteY135" fmla="*/ 62312 h 6580040"/>
              <a:gd name="connsiteX136" fmla="*/ 8598881 w 8636594"/>
              <a:gd name="connsiteY136" fmla="*/ 30951 h 6580040"/>
              <a:gd name="connsiteX137" fmla="*/ 8636594 w 8636594"/>
              <a:gd name="connsiteY137" fmla="*/ 0 h 6580040"/>
              <a:gd name="connsiteX0" fmla="*/ 8636594 w 8636594"/>
              <a:gd name="connsiteY0" fmla="*/ 0 h 6568233"/>
              <a:gd name="connsiteX1" fmla="*/ 5293 w 8636594"/>
              <a:gd name="connsiteY1" fmla="*/ 0 h 6568233"/>
              <a:gd name="connsiteX2" fmla="*/ 0 w 8636594"/>
              <a:gd name="connsiteY2" fmla="*/ 5587843 h 6568233"/>
              <a:gd name="connsiteX3" fmla="*/ 1594033 w 8636594"/>
              <a:gd name="connsiteY3" fmla="*/ 5600057 h 6568233"/>
              <a:gd name="connsiteX4" fmla="*/ 1686068 w 8636594"/>
              <a:gd name="connsiteY4" fmla="*/ 5599745 h 6568233"/>
              <a:gd name="connsiteX5" fmla="*/ 2359737 w 8636594"/>
              <a:gd name="connsiteY5" fmla="*/ 6568233 h 6568233"/>
              <a:gd name="connsiteX6" fmla="*/ 2416341 w 8636594"/>
              <a:gd name="connsiteY6" fmla="*/ 6555999 h 6568233"/>
              <a:gd name="connsiteX7" fmla="*/ 2472299 w 8636594"/>
              <a:gd name="connsiteY7" fmla="*/ 6543344 h 6568233"/>
              <a:gd name="connsiteX8" fmla="*/ 2527618 w 8636594"/>
              <a:gd name="connsiteY8" fmla="*/ 6530269 h 6568233"/>
              <a:gd name="connsiteX9" fmla="*/ 2582304 w 8636594"/>
              <a:gd name="connsiteY9" fmla="*/ 6516778 h 6568233"/>
              <a:gd name="connsiteX10" fmla="*/ 2636364 w 8636594"/>
              <a:gd name="connsiteY10" fmla="*/ 6502876 h 6568233"/>
              <a:gd name="connsiteX11" fmla="*/ 2689804 w 8636594"/>
              <a:gd name="connsiteY11" fmla="*/ 6488565 h 6568233"/>
              <a:gd name="connsiteX12" fmla="*/ 2742629 w 8636594"/>
              <a:gd name="connsiteY12" fmla="*/ 6473849 h 6568233"/>
              <a:gd name="connsiteX13" fmla="*/ 2794848 w 8636594"/>
              <a:gd name="connsiteY13" fmla="*/ 6458731 h 6568233"/>
              <a:gd name="connsiteX14" fmla="*/ 2846466 w 8636594"/>
              <a:gd name="connsiteY14" fmla="*/ 6443216 h 6568233"/>
              <a:gd name="connsiteX15" fmla="*/ 2897488 w 8636594"/>
              <a:gd name="connsiteY15" fmla="*/ 6427305 h 6568233"/>
              <a:gd name="connsiteX16" fmla="*/ 2947923 w 8636594"/>
              <a:gd name="connsiteY16" fmla="*/ 6411004 h 6568233"/>
              <a:gd name="connsiteX17" fmla="*/ 2997775 w 8636594"/>
              <a:gd name="connsiteY17" fmla="*/ 6394316 h 6568233"/>
              <a:gd name="connsiteX18" fmla="*/ 3047052 w 8636594"/>
              <a:gd name="connsiteY18" fmla="*/ 6377243 h 6568233"/>
              <a:gd name="connsiteX19" fmla="*/ 3095759 w 8636594"/>
              <a:gd name="connsiteY19" fmla="*/ 6359791 h 6568233"/>
              <a:gd name="connsiteX20" fmla="*/ 3143903 w 8636594"/>
              <a:gd name="connsiteY20" fmla="*/ 6341961 h 6568233"/>
              <a:gd name="connsiteX21" fmla="*/ 3191491 w 8636594"/>
              <a:gd name="connsiteY21" fmla="*/ 6323757 h 6568233"/>
              <a:gd name="connsiteX22" fmla="*/ 3238528 w 8636594"/>
              <a:gd name="connsiteY22" fmla="*/ 6305184 h 6568233"/>
              <a:gd name="connsiteX23" fmla="*/ 3285021 w 8636594"/>
              <a:gd name="connsiteY23" fmla="*/ 6286245 h 6568233"/>
              <a:gd name="connsiteX24" fmla="*/ 3330977 w 8636594"/>
              <a:gd name="connsiteY24" fmla="*/ 6266942 h 6568233"/>
              <a:gd name="connsiteX25" fmla="*/ 3376401 w 8636594"/>
              <a:gd name="connsiteY25" fmla="*/ 6247281 h 6568233"/>
              <a:gd name="connsiteX26" fmla="*/ 3421300 w 8636594"/>
              <a:gd name="connsiteY26" fmla="*/ 6227263 h 6568233"/>
              <a:gd name="connsiteX27" fmla="*/ 3465680 w 8636594"/>
              <a:gd name="connsiteY27" fmla="*/ 6206893 h 6568233"/>
              <a:gd name="connsiteX28" fmla="*/ 3509548 w 8636594"/>
              <a:gd name="connsiteY28" fmla="*/ 6186174 h 6568233"/>
              <a:gd name="connsiteX29" fmla="*/ 3552910 w 8636594"/>
              <a:gd name="connsiteY29" fmla="*/ 6165110 h 6568233"/>
              <a:gd name="connsiteX30" fmla="*/ 3595773 w 8636594"/>
              <a:gd name="connsiteY30" fmla="*/ 6143704 h 6568233"/>
              <a:gd name="connsiteX31" fmla="*/ 3638142 w 8636594"/>
              <a:gd name="connsiteY31" fmla="*/ 6121960 h 6568233"/>
              <a:gd name="connsiteX32" fmla="*/ 3680024 w 8636594"/>
              <a:gd name="connsiteY32" fmla="*/ 6099881 h 6568233"/>
              <a:gd name="connsiteX33" fmla="*/ 3721426 w 8636594"/>
              <a:gd name="connsiteY33" fmla="*/ 6077471 h 6568233"/>
              <a:gd name="connsiteX34" fmla="*/ 3762353 w 8636594"/>
              <a:gd name="connsiteY34" fmla="*/ 6054733 h 6568233"/>
              <a:gd name="connsiteX35" fmla="*/ 3802812 w 8636594"/>
              <a:gd name="connsiteY35" fmla="*/ 6031671 h 6568233"/>
              <a:gd name="connsiteX36" fmla="*/ 3842810 w 8636594"/>
              <a:gd name="connsiteY36" fmla="*/ 6008288 h 6568233"/>
              <a:gd name="connsiteX37" fmla="*/ 3882352 w 8636594"/>
              <a:gd name="connsiteY37" fmla="*/ 5984588 h 6568233"/>
              <a:gd name="connsiteX38" fmla="*/ 3921445 w 8636594"/>
              <a:gd name="connsiteY38" fmla="*/ 5960574 h 6568233"/>
              <a:gd name="connsiteX39" fmla="*/ 3960096 w 8636594"/>
              <a:gd name="connsiteY39" fmla="*/ 5936250 h 6568233"/>
              <a:gd name="connsiteX40" fmla="*/ 3998311 w 8636594"/>
              <a:gd name="connsiteY40" fmla="*/ 5911619 h 6568233"/>
              <a:gd name="connsiteX41" fmla="*/ 4036095 w 8636594"/>
              <a:gd name="connsiteY41" fmla="*/ 5886685 h 6568233"/>
              <a:gd name="connsiteX42" fmla="*/ 4073456 w 8636594"/>
              <a:gd name="connsiteY42" fmla="*/ 5861452 h 6568233"/>
              <a:gd name="connsiteX43" fmla="*/ 4110400 w 8636594"/>
              <a:gd name="connsiteY43" fmla="*/ 5835922 h 6568233"/>
              <a:gd name="connsiteX44" fmla="*/ 4146933 w 8636594"/>
              <a:gd name="connsiteY44" fmla="*/ 5810100 h 6568233"/>
              <a:gd name="connsiteX45" fmla="*/ 4183061 w 8636594"/>
              <a:gd name="connsiteY45" fmla="*/ 5783988 h 6568233"/>
              <a:gd name="connsiteX46" fmla="*/ 4218791 w 8636594"/>
              <a:gd name="connsiteY46" fmla="*/ 5757591 h 6568233"/>
              <a:gd name="connsiteX47" fmla="*/ 4254129 w 8636594"/>
              <a:gd name="connsiteY47" fmla="*/ 5730912 h 6568233"/>
              <a:gd name="connsiteX48" fmla="*/ 4289081 w 8636594"/>
              <a:gd name="connsiteY48" fmla="*/ 5703955 h 6568233"/>
              <a:gd name="connsiteX49" fmla="*/ 4323654 w 8636594"/>
              <a:gd name="connsiteY49" fmla="*/ 5676722 h 6568233"/>
              <a:gd name="connsiteX50" fmla="*/ 4357854 w 8636594"/>
              <a:gd name="connsiteY50" fmla="*/ 5649218 h 6568233"/>
              <a:gd name="connsiteX51" fmla="*/ 4391688 w 8636594"/>
              <a:gd name="connsiteY51" fmla="*/ 5621446 h 6568233"/>
              <a:gd name="connsiteX52" fmla="*/ 4425162 w 8636594"/>
              <a:gd name="connsiteY52" fmla="*/ 5593409 h 6568233"/>
              <a:gd name="connsiteX53" fmla="*/ 4458281 w 8636594"/>
              <a:gd name="connsiteY53" fmla="*/ 5565111 h 6568233"/>
              <a:gd name="connsiteX54" fmla="*/ 4491053 w 8636594"/>
              <a:gd name="connsiteY54" fmla="*/ 5536556 h 6568233"/>
              <a:gd name="connsiteX55" fmla="*/ 4523484 w 8636594"/>
              <a:gd name="connsiteY55" fmla="*/ 5507747 h 6568233"/>
              <a:gd name="connsiteX56" fmla="*/ 4555580 w 8636594"/>
              <a:gd name="connsiteY56" fmla="*/ 5478687 h 6568233"/>
              <a:gd name="connsiteX57" fmla="*/ 4587347 w 8636594"/>
              <a:gd name="connsiteY57" fmla="*/ 5449380 h 6568233"/>
              <a:gd name="connsiteX58" fmla="*/ 4618793 w 8636594"/>
              <a:gd name="connsiteY58" fmla="*/ 5419830 h 6568233"/>
              <a:gd name="connsiteX59" fmla="*/ 4649922 w 8636594"/>
              <a:gd name="connsiteY59" fmla="*/ 5390040 h 6568233"/>
              <a:gd name="connsiteX60" fmla="*/ 4680742 w 8636594"/>
              <a:gd name="connsiteY60" fmla="*/ 5360014 h 6568233"/>
              <a:gd name="connsiteX61" fmla="*/ 4711259 w 8636594"/>
              <a:gd name="connsiteY61" fmla="*/ 5329755 h 6568233"/>
              <a:gd name="connsiteX62" fmla="*/ 4741478 w 8636594"/>
              <a:gd name="connsiteY62" fmla="*/ 5299266 h 6568233"/>
              <a:gd name="connsiteX63" fmla="*/ 4771408 w 8636594"/>
              <a:gd name="connsiteY63" fmla="*/ 5268551 h 6568233"/>
              <a:gd name="connsiteX64" fmla="*/ 4801053 w 8636594"/>
              <a:gd name="connsiteY64" fmla="*/ 5237614 h 6568233"/>
              <a:gd name="connsiteX65" fmla="*/ 4830420 w 8636594"/>
              <a:gd name="connsiteY65" fmla="*/ 5206458 h 6568233"/>
              <a:gd name="connsiteX66" fmla="*/ 4859516 w 8636594"/>
              <a:gd name="connsiteY66" fmla="*/ 5175087 h 6568233"/>
              <a:gd name="connsiteX67" fmla="*/ 4888347 w 8636594"/>
              <a:gd name="connsiteY67" fmla="*/ 5143504 h 6568233"/>
              <a:gd name="connsiteX68" fmla="*/ 4916919 w 8636594"/>
              <a:gd name="connsiteY68" fmla="*/ 5111713 h 6568233"/>
              <a:gd name="connsiteX69" fmla="*/ 4945238 w 8636594"/>
              <a:gd name="connsiteY69" fmla="*/ 5079717 h 6568233"/>
              <a:gd name="connsiteX70" fmla="*/ 4973311 w 8636594"/>
              <a:gd name="connsiteY70" fmla="*/ 5047519 h 6568233"/>
              <a:gd name="connsiteX71" fmla="*/ 5001145 w 8636594"/>
              <a:gd name="connsiteY71" fmla="*/ 5015124 h 6568233"/>
              <a:gd name="connsiteX72" fmla="*/ 5028745 w 8636594"/>
              <a:gd name="connsiteY72" fmla="*/ 4982535 h 6568233"/>
              <a:gd name="connsiteX73" fmla="*/ 5056117 w 8636594"/>
              <a:gd name="connsiteY73" fmla="*/ 4949755 h 6568233"/>
              <a:gd name="connsiteX74" fmla="*/ 5083269 w 8636594"/>
              <a:gd name="connsiteY74" fmla="*/ 4916787 h 6568233"/>
              <a:gd name="connsiteX75" fmla="*/ 5110207 w 8636594"/>
              <a:gd name="connsiteY75" fmla="*/ 4883636 h 6568233"/>
              <a:gd name="connsiteX76" fmla="*/ 5136937 w 8636594"/>
              <a:gd name="connsiteY76" fmla="*/ 4850305 h 6568233"/>
              <a:gd name="connsiteX77" fmla="*/ 5163464 w 8636594"/>
              <a:gd name="connsiteY77" fmla="*/ 4816797 h 6568233"/>
              <a:gd name="connsiteX78" fmla="*/ 5215940 w 8636594"/>
              <a:gd name="connsiteY78" fmla="*/ 4749265 h 6568233"/>
              <a:gd name="connsiteX79" fmla="*/ 5267684 w 8636594"/>
              <a:gd name="connsiteY79" fmla="*/ 4681068 h 6568233"/>
              <a:gd name="connsiteX80" fmla="*/ 5318748 w 8636594"/>
              <a:gd name="connsiteY80" fmla="*/ 4612234 h 6568233"/>
              <a:gd name="connsiteX81" fmla="*/ 5369182 w 8636594"/>
              <a:gd name="connsiteY81" fmla="*/ 4542793 h 6568233"/>
              <a:gd name="connsiteX82" fmla="*/ 5419038 w 8636594"/>
              <a:gd name="connsiteY82" fmla="*/ 4472771 h 6568233"/>
              <a:gd name="connsiteX83" fmla="*/ 5468365 w 8636594"/>
              <a:gd name="connsiteY83" fmla="*/ 4402196 h 6568233"/>
              <a:gd name="connsiteX84" fmla="*/ 5517215 w 8636594"/>
              <a:gd name="connsiteY84" fmla="*/ 4331098 h 6568233"/>
              <a:gd name="connsiteX85" fmla="*/ 5565637 w 8636594"/>
              <a:gd name="connsiteY85" fmla="*/ 4259503 h 6568233"/>
              <a:gd name="connsiteX86" fmla="*/ 5613684 w 8636594"/>
              <a:gd name="connsiteY86" fmla="*/ 4187441 h 6568233"/>
              <a:gd name="connsiteX87" fmla="*/ 5685160 w 8636594"/>
              <a:gd name="connsiteY87" fmla="*/ 4078531 h 6568233"/>
              <a:gd name="connsiteX88" fmla="*/ 5756074 w 8636594"/>
              <a:gd name="connsiteY88" fmla="*/ 3968727 h 6568233"/>
              <a:gd name="connsiteX89" fmla="*/ 5873483 w 8636594"/>
              <a:gd name="connsiteY89" fmla="*/ 3783989 h 6568233"/>
              <a:gd name="connsiteX90" fmla="*/ 6203209 w 8636594"/>
              <a:gd name="connsiteY90" fmla="*/ 3258640 h 6568233"/>
              <a:gd name="connsiteX91" fmla="*/ 6299430 w 8636594"/>
              <a:gd name="connsiteY91" fmla="*/ 3107321 h 6568233"/>
              <a:gd name="connsiteX92" fmla="*/ 6372650 w 8636594"/>
              <a:gd name="connsiteY92" fmla="*/ 2993735 h 6568233"/>
              <a:gd name="connsiteX93" fmla="*/ 6453197 w 8636594"/>
              <a:gd name="connsiteY93" fmla="*/ 2869788 h 6568233"/>
              <a:gd name="connsiteX94" fmla="*/ 6564167 w 8636594"/>
              <a:gd name="connsiteY94" fmla="*/ 2696807 h 6568233"/>
              <a:gd name="connsiteX95" fmla="*/ 6976233 w 8636594"/>
              <a:gd name="connsiteY95" fmla="*/ 2045274 h 6568233"/>
              <a:gd name="connsiteX96" fmla="*/ 7086755 w 8636594"/>
              <a:gd name="connsiteY96" fmla="*/ 1872743 h 6568233"/>
              <a:gd name="connsiteX97" fmla="*/ 7170279 w 8636594"/>
              <a:gd name="connsiteY97" fmla="*/ 1744202 h 6568233"/>
              <a:gd name="connsiteX98" fmla="*/ 7226351 w 8636594"/>
              <a:gd name="connsiteY98" fmla="*/ 1659017 h 6568233"/>
              <a:gd name="connsiteX99" fmla="*/ 7282789 w 8636594"/>
              <a:gd name="connsiteY99" fmla="*/ 1574303 h 6568233"/>
              <a:gd name="connsiteX100" fmla="*/ 7339643 w 8636594"/>
              <a:gd name="connsiteY100" fmla="*/ 1490113 h 6568233"/>
              <a:gd name="connsiteX101" fmla="*/ 7396957 w 8636594"/>
              <a:gd name="connsiteY101" fmla="*/ 1406503 h 6568233"/>
              <a:gd name="connsiteX102" fmla="*/ 7454781 w 8636594"/>
              <a:gd name="connsiteY102" fmla="*/ 1323526 h 6568233"/>
              <a:gd name="connsiteX103" fmla="*/ 7513161 w 8636594"/>
              <a:gd name="connsiteY103" fmla="*/ 1241237 h 6568233"/>
              <a:gd name="connsiteX104" fmla="*/ 7572144 w 8636594"/>
              <a:gd name="connsiteY104" fmla="*/ 1159689 h 6568233"/>
              <a:gd name="connsiteX105" fmla="*/ 7601877 w 8636594"/>
              <a:gd name="connsiteY105" fmla="*/ 1119210 h 6568233"/>
              <a:gd name="connsiteX106" fmla="*/ 7631779 w 8636594"/>
              <a:gd name="connsiteY106" fmla="*/ 1078937 h 6568233"/>
              <a:gd name="connsiteX107" fmla="*/ 7661855 w 8636594"/>
              <a:gd name="connsiteY107" fmla="*/ 1038876 h 6568233"/>
              <a:gd name="connsiteX108" fmla="*/ 7692111 w 8636594"/>
              <a:gd name="connsiteY108" fmla="*/ 999035 h 6568233"/>
              <a:gd name="connsiteX109" fmla="*/ 7722554 w 8636594"/>
              <a:gd name="connsiteY109" fmla="*/ 959419 h 6568233"/>
              <a:gd name="connsiteX110" fmla="*/ 7753190 w 8636594"/>
              <a:gd name="connsiteY110" fmla="*/ 920037 h 6568233"/>
              <a:gd name="connsiteX111" fmla="*/ 7784023 w 8636594"/>
              <a:gd name="connsiteY111" fmla="*/ 880894 h 6568233"/>
              <a:gd name="connsiteX112" fmla="*/ 7815061 w 8636594"/>
              <a:gd name="connsiteY112" fmla="*/ 841997 h 6568233"/>
              <a:gd name="connsiteX113" fmla="*/ 7846308 w 8636594"/>
              <a:gd name="connsiteY113" fmla="*/ 803354 h 6568233"/>
              <a:gd name="connsiteX114" fmla="*/ 7877772 w 8636594"/>
              <a:gd name="connsiteY114" fmla="*/ 764970 h 6568233"/>
              <a:gd name="connsiteX115" fmla="*/ 7909458 w 8636594"/>
              <a:gd name="connsiteY115" fmla="*/ 726853 h 6568233"/>
              <a:gd name="connsiteX116" fmla="*/ 7941371 w 8636594"/>
              <a:gd name="connsiteY116" fmla="*/ 689010 h 6568233"/>
              <a:gd name="connsiteX117" fmla="*/ 7973518 w 8636594"/>
              <a:gd name="connsiteY117" fmla="*/ 651447 h 6568233"/>
              <a:gd name="connsiteX118" fmla="*/ 8005905 w 8636594"/>
              <a:gd name="connsiteY118" fmla="*/ 614171 h 6568233"/>
              <a:gd name="connsiteX119" fmla="*/ 8038538 w 8636594"/>
              <a:gd name="connsiteY119" fmla="*/ 577189 h 6568233"/>
              <a:gd name="connsiteX120" fmla="*/ 8071421 w 8636594"/>
              <a:gd name="connsiteY120" fmla="*/ 540507 h 6568233"/>
              <a:gd name="connsiteX121" fmla="*/ 8104563 w 8636594"/>
              <a:gd name="connsiteY121" fmla="*/ 504132 h 6568233"/>
              <a:gd name="connsiteX122" fmla="*/ 8137967 w 8636594"/>
              <a:gd name="connsiteY122" fmla="*/ 468072 h 6568233"/>
              <a:gd name="connsiteX123" fmla="*/ 8171641 w 8636594"/>
              <a:gd name="connsiteY123" fmla="*/ 432332 h 6568233"/>
              <a:gd name="connsiteX124" fmla="*/ 8205590 w 8636594"/>
              <a:gd name="connsiteY124" fmla="*/ 396920 h 6568233"/>
              <a:gd name="connsiteX125" fmla="*/ 8239820 w 8636594"/>
              <a:gd name="connsiteY125" fmla="*/ 361843 h 6568233"/>
              <a:gd name="connsiteX126" fmla="*/ 8274337 w 8636594"/>
              <a:gd name="connsiteY126" fmla="*/ 327107 h 6568233"/>
              <a:gd name="connsiteX127" fmla="*/ 8309147 w 8636594"/>
              <a:gd name="connsiteY127" fmla="*/ 292718 h 6568233"/>
              <a:gd name="connsiteX128" fmla="*/ 8344256 w 8636594"/>
              <a:gd name="connsiteY128" fmla="*/ 258685 h 6568233"/>
              <a:gd name="connsiteX129" fmla="*/ 8379669 w 8636594"/>
              <a:gd name="connsiteY129" fmla="*/ 225013 h 6568233"/>
              <a:gd name="connsiteX130" fmla="*/ 8415394 w 8636594"/>
              <a:gd name="connsiteY130" fmla="*/ 191709 h 6568233"/>
              <a:gd name="connsiteX131" fmla="*/ 8451434 w 8636594"/>
              <a:gd name="connsiteY131" fmla="*/ 158780 h 6568233"/>
              <a:gd name="connsiteX132" fmla="*/ 8487798 w 8636594"/>
              <a:gd name="connsiteY132" fmla="*/ 126233 h 6568233"/>
              <a:gd name="connsiteX133" fmla="*/ 8524489 w 8636594"/>
              <a:gd name="connsiteY133" fmla="*/ 94075 h 6568233"/>
              <a:gd name="connsiteX134" fmla="*/ 8561515 w 8636594"/>
              <a:gd name="connsiteY134" fmla="*/ 62312 h 6568233"/>
              <a:gd name="connsiteX135" fmla="*/ 8598881 w 8636594"/>
              <a:gd name="connsiteY135" fmla="*/ 30951 h 6568233"/>
              <a:gd name="connsiteX136" fmla="*/ 8636594 w 8636594"/>
              <a:gd name="connsiteY136" fmla="*/ 0 h 6568233"/>
              <a:gd name="connsiteX0" fmla="*/ 8636594 w 8636594"/>
              <a:gd name="connsiteY0" fmla="*/ 0 h 6555999"/>
              <a:gd name="connsiteX1" fmla="*/ 5293 w 8636594"/>
              <a:gd name="connsiteY1" fmla="*/ 0 h 6555999"/>
              <a:gd name="connsiteX2" fmla="*/ 0 w 8636594"/>
              <a:gd name="connsiteY2" fmla="*/ 5587843 h 6555999"/>
              <a:gd name="connsiteX3" fmla="*/ 1594033 w 8636594"/>
              <a:gd name="connsiteY3" fmla="*/ 5600057 h 6555999"/>
              <a:gd name="connsiteX4" fmla="*/ 1686068 w 8636594"/>
              <a:gd name="connsiteY4" fmla="*/ 5599745 h 6555999"/>
              <a:gd name="connsiteX5" fmla="*/ 2416341 w 8636594"/>
              <a:gd name="connsiteY5" fmla="*/ 6555999 h 6555999"/>
              <a:gd name="connsiteX6" fmla="*/ 2472299 w 8636594"/>
              <a:gd name="connsiteY6" fmla="*/ 6543344 h 6555999"/>
              <a:gd name="connsiteX7" fmla="*/ 2527618 w 8636594"/>
              <a:gd name="connsiteY7" fmla="*/ 6530269 h 6555999"/>
              <a:gd name="connsiteX8" fmla="*/ 2582304 w 8636594"/>
              <a:gd name="connsiteY8" fmla="*/ 6516778 h 6555999"/>
              <a:gd name="connsiteX9" fmla="*/ 2636364 w 8636594"/>
              <a:gd name="connsiteY9" fmla="*/ 6502876 h 6555999"/>
              <a:gd name="connsiteX10" fmla="*/ 2689804 w 8636594"/>
              <a:gd name="connsiteY10" fmla="*/ 6488565 h 6555999"/>
              <a:gd name="connsiteX11" fmla="*/ 2742629 w 8636594"/>
              <a:gd name="connsiteY11" fmla="*/ 6473849 h 6555999"/>
              <a:gd name="connsiteX12" fmla="*/ 2794848 w 8636594"/>
              <a:gd name="connsiteY12" fmla="*/ 6458731 h 6555999"/>
              <a:gd name="connsiteX13" fmla="*/ 2846466 w 8636594"/>
              <a:gd name="connsiteY13" fmla="*/ 6443216 h 6555999"/>
              <a:gd name="connsiteX14" fmla="*/ 2897488 w 8636594"/>
              <a:gd name="connsiteY14" fmla="*/ 6427305 h 6555999"/>
              <a:gd name="connsiteX15" fmla="*/ 2947923 w 8636594"/>
              <a:gd name="connsiteY15" fmla="*/ 6411004 h 6555999"/>
              <a:gd name="connsiteX16" fmla="*/ 2997775 w 8636594"/>
              <a:gd name="connsiteY16" fmla="*/ 6394316 h 6555999"/>
              <a:gd name="connsiteX17" fmla="*/ 3047052 w 8636594"/>
              <a:gd name="connsiteY17" fmla="*/ 6377243 h 6555999"/>
              <a:gd name="connsiteX18" fmla="*/ 3095759 w 8636594"/>
              <a:gd name="connsiteY18" fmla="*/ 6359791 h 6555999"/>
              <a:gd name="connsiteX19" fmla="*/ 3143903 w 8636594"/>
              <a:gd name="connsiteY19" fmla="*/ 6341961 h 6555999"/>
              <a:gd name="connsiteX20" fmla="*/ 3191491 w 8636594"/>
              <a:gd name="connsiteY20" fmla="*/ 6323757 h 6555999"/>
              <a:gd name="connsiteX21" fmla="*/ 3238528 w 8636594"/>
              <a:gd name="connsiteY21" fmla="*/ 6305184 h 6555999"/>
              <a:gd name="connsiteX22" fmla="*/ 3285021 w 8636594"/>
              <a:gd name="connsiteY22" fmla="*/ 6286245 h 6555999"/>
              <a:gd name="connsiteX23" fmla="*/ 3330977 w 8636594"/>
              <a:gd name="connsiteY23" fmla="*/ 6266942 h 6555999"/>
              <a:gd name="connsiteX24" fmla="*/ 3376401 w 8636594"/>
              <a:gd name="connsiteY24" fmla="*/ 6247281 h 6555999"/>
              <a:gd name="connsiteX25" fmla="*/ 3421300 w 8636594"/>
              <a:gd name="connsiteY25" fmla="*/ 6227263 h 6555999"/>
              <a:gd name="connsiteX26" fmla="*/ 3465680 w 8636594"/>
              <a:gd name="connsiteY26" fmla="*/ 6206893 h 6555999"/>
              <a:gd name="connsiteX27" fmla="*/ 3509548 w 8636594"/>
              <a:gd name="connsiteY27" fmla="*/ 6186174 h 6555999"/>
              <a:gd name="connsiteX28" fmla="*/ 3552910 w 8636594"/>
              <a:gd name="connsiteY28" fmla="*/ 6165110 h 6555999"/>
              <a:gd name="connsiteX29" fmla="*/ 3595773 w 8636594"/>
              <a:gd name="connsiteY29" fmla="*/ 6143704 h 6555999"/>
              <a:gd name="connsiteX30" fmla="*/ 3638142 w 8636594"/>
              <a:gd name="connsiteY30" fmla="*/ 6121960 h 6555999"/>
              <a:gd name="connsiteX31" fmla="*/ 3680024 w 8636594"/>
              <a:gd name="connsiteY31" fmla="*/ 6099881 h 6555999"/>
              <a:gd name="connsiteX32" fmla="*/ 3721426 w 8636594"/>
              <a:gd name="connsiteY32" fmla="*/ 6077471 h 6555999"/>
              <a:gd name="connsiteX33" fmla="*/ 3762353 w 8636594"/>
              <a:gd name="connsiteY33" fmla="*/ 6054733 h 6555999"/>
              <a:gd name="connsiteX34" fmla="*/ 3802812 w 8636594"/>
              <a:gd name="connsiteY34" fmla="*/ 6031671 h 6555999"/>
              <a:gd name="connsiteX35" fmla="*/ 3842810 w 8636594"/>
              <a:gd name="connsiteY35" fmla="*/ 6008288 h 6555999"/>
              <a:gd name="connsiteX36" fmla="*/ 3882352 w 8636594"/>
              <a:gd name="connsiteY36" fmla="*/ 5984588 h 6555999"/>
              <a:gd name="connsiteX37" fmla="*/ 3921445 w 8636594"/>
              <a:gd name="connsiteY37" fmla="*/ 5960574 h 6555999"/>
              <a:gd name="connsiteX38" fmla="*/ 3960096 w 8636594"/>
              <a:gd name="connsiteY38" fmla="*/ 5936250 h 6555999"/>
              <a:gd name="connsiteX39" fmla="*/ 3998311 w 8636594"/>
              <a:gd name="connsiteY39" fmla="*/ 5911619 h 6555999"/>
              <a:gd name="connsiteX40" fmla="*/ 4036095 w 8636594"/>
              <a:gd name="connsiteY40" fmla="*/ 5886685 h 6555999"/>
              <a:gd name="connsiteX41" fmla="*/ 4073456 w 8636594"/>
              <a:gd name="connsiteY41" fmla="*/ 5861452 h 6555999"/>
              <a:gd name="connsiteX42" fmla="*/ 4110400 w 8636594"/>
              <a:gd name="connsiteY42" fmla="*/ 5835922 h 6555999"/>
              <a:gd name="connsiteX43" fmla="*/ 4146933 w 8636594"/>
              <a:gd name="connsiteY43" fmla="*/ 5810100 h 6555999"/>
              <a:gd name="connsiteX44" fmla="*/ 4183061 w 8636594"/>
              <a:gd name="connsiteY44" fmla="*/ 5783988 h 6555999"/>
              <a:gd name="connsiteX45" fmla="*/ 4218791 w 8636594"/>
              <a:gd name="connsiteY45" fmla="*/ 5757591 h 6555999"/>
              <a:gd name="connsiteX46" fmla="*/ 4254129 w 8636594"/>
              <a:gd name="connsiteY46" fmla="*/ 5730912 h 6555999"/>
              <a:gd name="connsiteX47" fmla="*/ 4289081 w 8636594"/>
              <a:gd name="connsiteY47" fmla="*/ 5703955 h 6555999"/>
              <a:gd name="connsiteX48" fmla="*/ 4323654 w 8636594"/>
              <a:gd name="connsiteY48" fmla="*/ 5676722 h 6555999"/>
              <a:gd name="connsiteX49" fmla="*/ 4357854 w 8636594"/>
              <a:gd name="connsiteY49" fmla="*/ 5649218 h 6555999"/>
              <a:gd name="connsiteX50" fmla="*/ 4391688 w 8636594"/>
              <a:gd name="connsiteY50" fmla="*/ 5621446 h 6555999"/>
              <a:gd name="connsiteX51" fmla="*/ 4425162 w 8636594"/>
              <a:gd name="connsiteY51" fmla="*/ 5593409 h 6555999"/>
              <a:gd name="connsiteX52" fmla="*/ 4458281 w 8636594"/>
              <a:gd name="connsiteY52" fmla="*/ 5565111 h 6555999"/>
              <a:gd name="connsiteX53" fmla="*/ 4491053 w 8636594"/>
              <a:gd name="connsiteY53" fmla="*/ 5536556 h 6555999"/>
              <a:gd name="connsiteX54" fmla="*/ 4523484 w 8636594"/>
              <a:gd name="connsiteY54" fmla="*/ 5507747 h 6555999"/>
              <a:gd name="connsiteX55" fmla="*/ 4555580 w 8636594"/>
              <a:gd name="connsiteY55" fmla="*/ 5478687 h 6555999"/>
              <a:gd name="connsiteX56" fmla="*/ 4587347 w 8636594"/>
              <a:gd name="connsiteY56" fmla="*/ 5449380 h 6555999"/>
              <a:gd name="connsiteX57" fmla="*/ 4618793 w 8636594"/>
              <a:gd name="connsiteY57" fmla="*/ 5419830 h 6555999"/>
              <a:gd name="connsiteX58" fmla="*/ 4649922 w 8636594"/>
              <a:gd name="connsiteY58" fmla="*/ 5390040 h 6555999"/>
              <a:gd name="connsiteX59" fmla="*/ 4680742 w 8636594"/>
              <a:gd name="connsiteY59" fmla="*/ 5360014 h 6555999"/>
              <a:gd name="connsiteX60" fmla="*/ 4711259 w 8636594"/>
              <a:gd name="connsiteY60" fmla="*/ 5329755 h 6555999"/>
              <a:gd name="connsiteX61" fmla="*/ 4741478 w 8636594"/>
              <a:gd name="connsiteY61" fmla="*/ 5299266 h 6555999"/>
              <a:gd name="connsiteX62" fmla="*/ 4771408 w 8636594"/>
              <a:gd name="connsiteY62" fmla="*/ 5268551 h 6555999"/>
              <a:gd name="connsiteX63" fmla="*/ 4801053 w 8636594"/>
              <a:gd name="connsiteY63" fmla="*/ 5237614 h 6555999"/>
              <a:gd name="connsiteX64" fmla="*/ 4830420 w 8636594"/>
              <a:gd name="connsiteY64" fmla="*/ 5206458 h 6555999"/>
              <a:gd name="connsiteX65" fmla="*/ 4859516 w 8636594"/>
              <a:gd name="connsiteY65" fmla="*/ 5175087 h 6555999"/>
              <a:gd name="connsiteX66" fmla="*/ 4888347 w 8636594"/>
              <a:gd name="connsiteY66" fmla="*/ 5143504 h 6555999"/>
              <a:gd name="connsiteX67" fmla="*/ 4916919 w 8636594"/>
              <a:gd name="connsiteY67" fmla="*/ 5111713 h 6555999"/>
              <a:gd name="connsiteX68" fmla="*/ 4945238 w 8636594"/>
              <a:gd name="connsiteY68" fmla="*/ 5079717 h 6555999"/>
              <a:gd name="connsiteX69" fmla="*/ 4973311 w 8636594"/>
              <a:gd name="connsiteY69" fmla="*/ 5047519 h 6555999"/>
              <a:gd name="connsiteX70" fmla="*/ 5001145 w 8636594"/>
              <a:gd name="connsiteY70" fmla="*/ 5015124 h 6555999"/>
              <a:gd name="connsiteX71" fmla="*/ 5028745 w 8636594"/>
              <a:gd name="connsiteY71" fmla="*/ 4982535 h 6555999"/>
              <a:gd name="connsiteX72" fmla="*/ 5056117 w 8636594"/>
              <a:gd name="connsiteY72" fmla="*/ 4949755 h 6555999"/>
              <a:gd name="connsiteX73" fmla="*/ 5083269 w 8636594"/>
              <a:gd name="connsiteY73" fmla="*/ 4916787 h 6555999"/>
              <a:gd name="connsiteX74" fmla="*/ 5110207 w 8636594"/>
              <a:gd name="connsiteY74" fmla="*/ 4883636 h 6555999"/>
              <a:gd name="connsiteX75" fmla="*/ 5136937 w 8636594"/>
              <a:gd name="connsiteY75" fmla="*/ 4850305 h 6555999"/>
              <a:gd name="connsiteX76" fmla="*/ 5163464 w 8636594"/>
              <a:gd name="connsiteY76" fmla="*/ 4816797 h 6555999"/>
              <a:gd name="connsiteX77" fmla="*/ 5215940 w 8636594"/>
              <a:gd name="connsiteY77" fmla="*/ 4749265 h 6555999"/>
              <a:gd name="connsiteX78" fmla="*/ 5267684 w 8636594"/>
              <a:gd name="connsiteY78" fmla="*/ 4681068 h 6555999"/>
              <a:gd name="connsiteX79" fmla="*/ 5318748 w 8636594"/>
              <a:gd name="connsiteY79" fmla="*/ 4612234 h 6555999"/>
              <a:gd name="connsiteX80" fmla="*/ 5369182 w 8636594"/>
              <a:gd name="connsiteY80" fmla="*/ 4542793 h 6555999"/>
              <a:gd name="connsiteX81" fmla="*/ 5419038 w 8636594"/>
              <a:gd name="connsiteY81" fmla="*/ 4472771 h 6555999"/>
              <a:gd name="connsiteX82" fmla="*/ 5468365 w 8636594"/>
              <a:gd name="connsiteY82" fmla="*/ 4402196 h 6555999"/>
              <a:gd name="connsiteX83" fmla="*/ 5517215 w 8636594"/>
              <a:gd name="connsiteY83" fmla="*/ 4331098 h 6555999"/>
              <a:gd name="connsiteX84" fmla="*/ 5565637 w 8636594"/>
              <a:gd name="connsiteY84" fmla="*/ 4259503 h 6555999"/>
              <a:gd name="connsiteX85" fmla="*/ 5613684 w 8636594"/>
              <a:gd name="connsiteY85" fmla="*/ 4187441 h 6555999"/>
              <a:gd name="connsiteX86" fmla="*/ 5685160 w 8636594"/>
              <a:gd name="connsiteY86" fmla="*/ 4078531 h 6555999"/>
              <a:gd name="connsiteX87" fmla="*/ 5756074 w 8636594"/>
              <a:gd name="connsiteY87" fmla="*/ 3968727 h 6555999"/>
              <a:gd name="connsiteX88" fmla="*/ 5873483 w 8636594"/>
              <a:gd name="connsiteY88" fmla="*/ 3783989 h 6555999"/>
              <a:gd name="connsiteX89" fmla="*/ 6203209 w 8636594"/>
              <a:gd name="connsiteY89" fmla="*/ 3258640 h 6555999"/>
              <a:gd name="connsiteX90" fmla="*/ 6299430 w 8636594"/>
              <a:gd name="connsiteY90" fmla="*/ 3107321 h 6555999"/>
              <a:gd name="connsiteX91" fmla="*/ 6372650 w 8636594"/>
              <a:gd name="connsiteY91" fmla="*/ 2993735 h 6555999"/>
              <a:gd name="connsiteX92" fmla="*/ 6453197 w 8636594"/>
              <a:gd name="connsiteY92" fmla="*/ 2869788 h 6555999"/>
              <a:gd name="connsiteX93" fmla="*/ 6564167 w 8636594"/>
              <a:gd name="connsiteY93" fmla="*/ 2696807 h 6555999"/>
              <a:gd name="connsiteX94" fmla="*/ 6976233 w 8636594"/>
              <a:gd name="connsiteY94" fmla="*/ 2045274 h 6555999"/>
              <a:gd name="connsiteX95" fmla="*/ 7086755 w 8636594"/>
              <a:gd name="connsiteY95" fmla="*/ 1872743 h 6555999"/>
              <a:gd name="connsiteX96" fmla="*/ 7170279 w 8636594"/>
              <a:gd name="connsiteY96" fmla="*/ 1744202 h 6555999"/>
              <a:gd name="connsiteX97" fmla="*/ 7226351 w 8636594"/>
              <a:gd name="connsiteY97" fmla="*/ 1659017 h 6555999"/>
              <a:gd name="connsiteX98" fmla="*/ 7282789 w 8636594"/>
              <a:gd name="connsiteY98" fmla="*/ 1574303 h 6555999"/>
              <a:gd name="connsiteX99" fmla="*/ 7339643 w 8636594"/>
              <a:gd name="connsiteY99" fmla="*/ 1490113 h 6555999"/>
              <a:gd name="connsiteX100" fmla="*/ 7396957 w 8636594"/>
              <a:gd name="connsiteY100" fmla="*/ 1406503 h 6555999"/>
              <a:gd name="connsiteX101" fmla="*/ 7454781 w 8636594"/>
              <a:gd name="connsiteY101" fmla="*/ 1323526 h 6555999"/>
              <a:gd name="connsiteX102" fmla="*/ 7513161 w 8636594"/>
              <a:gd name="connsiteY102" fmla="*/ 1241237 h 6555999"/>
              <a:gd name="connsiteX103" fmla="*/ 7572144 w 8636594"/>
              <a:gd name="connsiteY103" fmla="*/ 1159689 h 6555999"/>
              <a:gd name="connsiteX104" fmla="*/ 7601877 w 8636594"/>
              <a:gd name="connsiteY104" fmla="*/ 1119210 h 6555999"/>
              <a:gd name="connsiteX105" fmla="*/ 7631779 w 8636594"/>
              <a:gd name="connsiteY105" fmla="*/ 1078937 h 6555999"/>
              <a:gd name="connsiteX106" fmla="*/ 7661855 w 8636594"/>
              <a:gd name="connsiteY106" fmla="*/ 1038876 h 6555999"/>
              <a:gd name="connsiteX107" fmla="*/ 7692111 w 8636594"/>
              <a:gd name="connsiteY107" fmla="*/ 999035 h 6555999"/>
              <a:gd name="connsiteX108" fmla="*/ 7722554 w 8636594"/>
              <a:gd name="connsiteY108" fmla="*/ 959419 h 6555999"/>
              <a:gd name="connsiteX109" fmla="*/ 7753190 w 8636594"/>
              <a:gd name="connsiteY109" fmla="*/ 920037 h 6555999"/>
              <a:gd name="connsiteX110" fmla="*/ 7784023 w 8636594"/>
              <a:gd name="connsiteY110" fmla="*/ 880894 h 6555999"/>
              <a:gd name="connsiteX111" fmla="*/ 7815061 w 8636594"/>
              <a:gd name="connsiteY111" fmla="*/ 841997 h 6555999"/>
              <a:gd name="connsiteX112" fmla="*/ 7846308 w 8636594"/>
              <a:gd name="connsiteY112" fmla="*/ 803354 h 6555999"/>
              <a:gd name="connsiteX113" fmla="*/ 7877772 w 8636594"/>
              <a:gd name="connsiteY113" fmla="*/ 764970 h 6555999"/>
              <a:gd name="connsiteX114" fmla="*/ 7909458 w 8636594"/>
              <a:gd name="connsiteY114" fmla="*/ 726853 h 6555999"/>
              <a:gd name="connsiteX115" fmla="*/ 7941371 w 8636594"/>
              <a:gd name="connsiteY115" fmla="*/ 689010 h 6555999"/>
              <a:gd name="connsiteX116" fmla="*/ 7973518 w 8636594"/>
              <a:gd name="connsiteY116" fmla="*/ 651447 h 6555999"/>
              <a:gd name="connsiteX117" fmla="*/ 8005905 w 8636594"/>
              <a:gd name="connsiteY117" fmla="*/ 614171 h 6555999"/>
              <a:gd name="connsiteX118" fmla="*/ 8038538 w 8636594"/>
              <a:gd name="connsiteY118" fmla="*/ 577189 h 6555999"/>
              <a:gd name="connsiteX119" fmla="*/ 8071421 w 8636594"/>
              <a:gd name="connsiteY119" fmla="*/ 540507 h 6555999"/>
              <a:gd name="connsiteX120" fmla="*/ 8104563 w 8636594"/>
              <a:gd name="connsiteY120" fmla="*/ 504132 h 6555999"/>
              <a:gd name="connsiteX121" fmla="*/ 8137967 w 8636594"/>
              <a:gd name="connsiteY121" fmla="*/ 468072 h 6555999"/>
              <a:gd name="connsiteX122" fmla="*/ 8171641 w 8636594"/>
              <a:gd name="connsiteY122" fmla="*/ 432332 h 6555999"/>
              <a:gd name="connsiteX123" fmla="*/ 8205590 w 8636594"/>
              <a:gd name="connsiteY123" fmla="*/ 396920 h 6555999"/>
              <a:gd name="connsiteX124" fmla="*/ 8239820 w 8636594"/>
              <a:gd name="connsiteY124" fmla="*/ 361843 h 6555999"/>
              <a:gd name="connsiteX125" fmla="*/ 8274337 w 8636594"/>
              <a:gd name="connsiteY125" fmla="*/ 327107 h 6555999"/>
              <a:gd name="connsiteX126" fmla="*/ 8309147 w 8636594"/>
              <a:gd name="connsiteY126" fmla="*/ 292718 h 6555999"/>
              <a:gd name="connsiteX127" fmla="*/ 8344256 w 8636594"/>
              <a:gd name="connsiteY127" fmla="*/ 258685 h 6555999"/>
              <a:gd name="connsiteX128" fmla="*/ 8379669 w 8636594"/>
              <a:gd name="connsiteY128" fmla="*/ 225013 h 6555999"/>
              <a:gd name="connsiteX129" fmla="*/ 8415394 w 8636594"/>
              <a:gd name="connsiteY129" fmla="*/ 191709 h 6555999"/>
              <a:gd name="connsiteX130" fmla="*/ 8451434 w 8636594"/>
              <a:gd name="connsiteY130" fmla="*/ 158780 h 6555999"/>
              <a:gd name="connsiteX131" fmla="*/ 8487798 w 8636594"/>
              <a:gd name="connsiteY131" fmla="*/ 126233 h 6555999"/>
              <a:gd name="connsiteX132" fmla="*/ 8524489 w 8636594"/>
              <a:gd name="connsiteY132" fmla="*/ 94075 h 6555999"/>
              <a:gd name="connsiteX133" fmla="*/ 8561515 w 8636594"/>
              <a:gd name="connsiteY133" fmla="*/ 62312 h 6555999"/>
              <a:gd name="connsiteX134" fmla="*/ 8598881 w 8636594"/>
              <a:gd name="connsiteY134" fmla="*/ 30951 h 6555999"/>
              <a:gd name="connsiteX135" fmla="*/ 8636594 w 8636594"/>
              <a:gd name="connsiteY135" fmla="*/ 0 h 6555999"/>
              <a:gd name="connsiteX0" fmla="*/ 8636594 w 8636594"/>
              <a:gd name="connsiteY0" fmla="*/ 0 h 6543344"/>
              <a:gd name="connsiteX1" fmla="*/ 5293 w 8636594"/>
              <a:gd name="connsiteY1" fmla="*/ 0 h 6543344"/>
              <a:gd name="connsiteX2" fmla="*/ 0 w 8636594"/>
              <a:gd name="connsiteY2" fmla="*/ 5587843 h 6543344"/>
              <a:gd name="connsiteX3" fmla="*/ 1594033 w 8636594"/>
              <a:gd name="connsiteY3" fmla="*/ 5600057 h 6543344"/>
              <a:gd name="connsiteX4" fmla="*/ 1686068 w 8636594"/>
              <a:gd name="connsiteY4" fmla="*/ 5599745 h 6543344"/>
              <a:gd name="connsiteX5" fmla="*/ 2472299 w 8636594"/>
              <a:gd name="connsiteY5" fmla="*/ 6543344 h 6543344"/>
              <a:gd name="connsiteX6" fmla="*/ 2527618 w 8636594"/>
              <a:gd name="connsiteY6" fmla="*/ 6530269 h 6543344"/>
              <a:gd name="connsiteX7" fmla="*/ 2582304 w 8636594"/>
              <a:gd name="connsiteY7" fmla="*/ 6516778 h 6543344"/>
              <a:gd name="connsiteX8" fmla="*/ 2636364 w 8636594"/>
              <a:gd name="connsiteY8" fmla="*/ 6502876 h 6543344"/>
              <a:gd name="connsiteX9" fmla="*/ 2689804 w 8636594"/>
              <a:gd name="connsiteY9" fmla="*/ 6488565 h 6543344"/>
              <a:gd name="connsiteX10" fmla="*/ 2742629 w 8636594"/>
              <a:gd name="connsiteY10" fmla="*/ 6473849 h 6543344"/>
              <a:gd name="connsiteX11" fmla="*/ 2794848 w 8636594"/>
              <a:gd name="connsiteY11" fmla="*/ 6458731 h 6543344"/>
              <a:gd name="connsiteX12" fmla="*/ 2846466 w 8636594"/>
              <a:gd name="connsiteY12" fmla="*/ 6443216 h 6543344"/>
              <a:gd name="connsiteX13" fmla="*/ 2897488 w 8636594"/>
              <a:gd name="connsiteY13" fmla="*/ 6427305 h 6543344"/>
              <a:gd name="connsiteX14" fmla="*/ 2947923 w 8636594"/>
              <a:gd name="connsiteY14" fmla="*/ 6411004 h 6543344"/>
              <a:gd name="connsiteX15" fmla="*/ 2997775 w 8636594"/>
              <a:gd name="connsiteY15" fmla="*/ 6394316 h 6543344"/>
              <a:gd name="connsiteX16" fmla="*/ 3047052 w 8636594"/>
              <a:gd name="connsiteY16" fmla="*/ 6377243 h 6543344"/>
              <a:gd name="connsiteX17" fmla="*/ 3095759 w 8636594"/>
              <a:gd name="connsiteY17" fmla="*/ 6359791 h 6543344"/>
              <a:gd name="connsiteX18" fmla="*/ 3143903 w 8636594"/>
              <a:gd name="connsiteY18" fmla="*/ 6341961 h 6543344"/>
              <a:gd name="connsiteX19" fmla="*/ 3191491 w 8636594"/>
              <a:gd name="connsiteY19" fmla="*/ 6323757 h 6543344"/>
              <a:gd name="connsiteX20" fmla="*/ 3238528 w 8636594"/>
              <a:gd name="connsiteY20" fmla="*/ 6305184 h 6543344"/>
              <a:gd name="connsiteX21" fmla="*/ 3285021 w 8636594"/>
              <a:gd name="connsiteY21" fmla="*/ 6286245 h 6543344"/>
              <a:gd name="connsiteX22" fmla="*/ 3330977 w 8636594"/>
              <a:gd name="connsiteY22" fmla="*/ 6266942 h 6543344"/>
              <a:gd name="connsiteX23" fmla="*/ 3376401 w 8636594"/>
              <a:gd name="connsiteY23" fmla="*/ 6247281 h 6543344"/>
              <a:gd name="connsiteX24" fmla="*/ 3421300 w 8636594"/>
              <a:gd name="connsiteY24" fmla="*/ 6227263 h 6543344"/>
              <a:gd name="connsiteX25" fmla="*/ 3465680 w 8636594"/>
              <a:gd name="connsiteY25" fmla="*/ 6206893 h 6543344"/>
              <a:gd name="connsiteX26" fmla="*/ 3509548 w 8636594"/>
              <a:gd name="connsiteY26" fmla="*/ 6186174 h 6543344"/>
              <a:gd name="connsiteX27" fmla="*/ 3552910 w 8636594"/>
              <a:gd name="connsiteY27" fmla="*/ 6165110 h 6543344"/>
              <a:gd name="connsiteX28" fmla="*/ 3595773 w 8636594"/>
              <a:gd name="connsiteY28" fmla="*/ 6143704 h 6543344"/>
              <a:gd name="connsiteX29" fmla="*/ 3638142 w 8636594"/>
              <a:gd name="connsiteY29" fmla="*/ 6121960 h 6543344"/>
              <a:gd name="connsiteX30" fmla="*/ 3680024 w 8636594"/>
              <a:gd name="connsiteY30" fmla="*/ 6099881 h 6543344"/>
              <a:gd name="connsiteX31" fmla="*/ 3721426 w 8636594"/>
              <a:gd name="connsiteY31" fmla="*/ 6077471 h 6543344"/>
              <a:gd name="connsiteX32" fmla="*/ 3762353 w 8636594"/>
              <a:gd name="connsiteY32" fmla="*/ 6054733 h 6543344"/>
              <a:gd name="connsiteX33" fmla="*/ 3802812 w 8636594"/>
              <a:gd name="connsiteY33" fmla="*/ 6031671 h 6543344"/>
              <a:gd name="connsiteX34" fmla="*/ 3842810 w 8636594"/>
              <a:gd name="connsiteY34" fmla="*/ 6008288 h 6543344"/>
              <a:gd name="connsiteX35" fmla="*/ 3882352 w 8636594"/>
              <a:gd name="connsiteY35" fmla="*/ 5984588 h 6543344"/>
              <a:gd name="connsiteX36" fmla="*/ 3921445 w 8636594"/>
              <a:gd name="connsiteY36" fmla="*/ 5960574 h 6543344"/>
              <a:gd name="connsiteX37" fmla="*/ 3960096 w 8636594"/>
              <a:gd name="connsiteY37" fmla="*/ 5936250 h 6543344"/>
              <a:gd name="connsiteX38" fmla="*/ 3998311 w 8636594"/>
              <a:gd name="connsiteY38" fmla="*/ 5911619 h 6543344"/>
              <a:gd name="connsiteX39" fmla="*/ 4036095 w 8636594"/>
              <a:gd name="connsiteY39" fmla="*/ 5886685 h 6543344"/>
              <a:gd name="connsiteX40" fmla="*/ 4073456 w 8636594"/>
              <a:gd name="connsiteY40" fmla="*/ 5861452 h 6543344"/>
              <a:gd name="connsiteX41" fmla="*/ 4110400 w 8636594"/>
              <a:gd name="connsiteY41" fmla="*/ 5835922 h 6543344"/>
              <a:gd name="connsiteX42" fmla="*/ 4146933 w 8636594"/>
              <a:gd name="connsiteY42" fmla="*/ 5810100 h 6543344"/>
              <a:gd name="connsiteX43" fmla="*/ 4183061 w 8636594"/>
              <a:gd name="connsiteY43" fmla="*/ 5783988 h 6543344"/>
              <a:gd name="connsiteX44" fmla="*/ 4218791 w 8636594"/>
              <a:gd name="connsiteY44" fmla="*/ 5757591 h 6543344"/>
              <a:gd name="connsiteX45" fmla="*/ 4254129 w 8636594"/>
              <a:gd name="connsiteY45" fmla="*/ 5730912 h 6543344"/>
              <a:gd name="connsiteX46" fmla="*/ 4289081 w 8636594"/>
              <a:gd name="connsiteY46" fmla="*/ 5703955 h 6543344"/>
              <a:gd name="connsiteX47" fmla="*/ 4323654 w 8636594"/>
              <a:gd name="connsiteY47" fmla="*/ 5676722 h 6543344"/>
              <a:gd name="connsiteX48" fmla="*/ 4357854 w 8636594"/>
              <a:gd name="connsiteY48" fmla="*/ 5649218 h 6543344"/>
              <a:gd name="connsiteX49" fmla="*/ 4391688 w 8636594"/>
              <a:gd name="connsiteY49" fmla="*/ 5621446 h 6543344"/>
              <a:gd name="connsiteX50" fmla="*/ 4425162 w 8636594"/>
              <a:gd name="connsiteY50" fmla="*/ 5593409 h 6543344"/>
              <a:gd name="connsiteX51" fmla="*/ 4458281 w 8636594"/>
              <a:gd name="connsiteY51" fmla="*/ 5565111 h 6543344"/>
              <a:gd name="connsiteX52" fmla="*/ 4491053 w 8636594"/>
              <a:gd name="connsiteY52" fmla="*/ 5536556 h 6543344"/>
              <a:gd name="connsiteX53" fmla="*/ 4523484 w 8636594"/>
              <a:gd name="connsiteY53" fmla="*/ 5507747 h 6543344"/>
              <a:gd name="connsiteX54" fmla="*/ 4555580 w 8636594"/>
              <a:gd name="connsiteY54" fmla="*/ 5478687 h 6543344"/>
              <a:gd name="connsiteX55" fmla="*/ 4587347 w 8636594"/>
              <a:gd name="connsiteY55" fmla="*/ 5449380 h 6543344"/>
              <a:gd name="connsiteX56" fmla="*/ 4618793 w 8636594"/>
              <a:gd name="connsiteY56" fmla="*/ 5419830 h 6543344"/>
              <a:gd name="connsiteX57" fmla="*/ 4649922 w 8636594"/>
              <a:gd name="connsiteY57" fmla="*/ 5390040 h 6543344"/>
              <a:gd name="connsiteX58" fmla="*/ 4680742 w 8636594"/>
              <a:gd name="connsiteY58" fmla="*/ 5360014 h 6543344"/>
              <a:gd name="connsiteX59" fmla="*/ 4711259 w 8636594"/>
              <a:gd name="connsiteY59" fmla="*/ 5329755 h 6543344"/>
              <a:gd name="connsiteX60" fmla="*/ 4741478 w 8636594"/>
              <a:gd name="connsiteY60" fmla="*/ 5299266 h 6543344"/>
              <a:gd name="connsiteX61" fmla="*/ 4771408 w 8636594"/>
              <a:gd name="connsiteY61" fmla="*/ 5268551 h 6543344"/>
              <a:gd name="connsiteX62" fmla="*/ 4801053 w 8636594"/>
              <a:gd name="connsiteY62" fmla="*/ 5237614 h 6543344"/>
              <a:gd name="connsiteX63" fmla="*/ 4830420 w 8636594"/>
              <a:gd name="connsiteY63" fmla="*/ 5206458 h 6543344"/>
              <a:gd name="connsiteX64" fmla="*/ 4859516 w 8636594"/>
              <a:gd name="connsiteY64" fmla="*/ 5175087 h 6543344"/>
              <a:gd name="connsiteX65" fmla="*/ 4888347 w 8636594"/>
              <a:gd name="connsiteY65" fmla="*/ 5143504 h 6543344"/>
              <a:gd name="connsiteX66" fmla="*/ 4916919 w 8636594"/>
              <a:gd name="connsiteY66" fmla="*/ 5111713 h 6543344"/>
              <a:gd name="connsiteX67" fmla="*/ 4945238 w 8636594"/>
              <a:gd name="connsiteY67" fmla="*/ 5079717 h 6543344"/>
              <a:gd name="connsiteX68" fmla="*/ 4973311 w 8636594"/>
              <a:gd name="connsiteY68" fmla="*/ 5047519 h 6543344"/>
              <a:gd name="connsiteX69" fmla="*/ 5001145 w 8636594"/>
              <a:gd name="connsiteY69" fmla="*/ 5015124 h 6543344"/>
              <a:gd name="connsiteX70" fmla="*/ 5028745 w 8636594"/>
              <a:gd name="connsiteY70" fmla="*/ 4982535 h 6543344"/>
              <a:gd name="connsiteX71" fmla="*/ 5056117 w 8636594"/>
              <a:gd name="connsiteY71" fmla="*/ 4949755 h 6543344"/>
              <a:gd name="connsiteX72" fmla="*/ 5083269 w 8636594"/>
              <a:gd name="connsiteY72" fmla="*/ 4916787 h 6543344"/>
              <a:gd name="connsiteX73" fmla="*/ 5110207 w 8636594"/>
              <a:gd name="connsiteY73" fmla="*/ 4883636 h 6543344"/>
              <a:gd name="connsiteX74" fmla="*/ 5136937 w 8636594"/>
              <a:gd name="connsiteY74" fmla="*/ 4850305 h 6543344"/>
              <a:gd name="connsiteX75" fmla="*/ 5163464 w 8636594"/>
              <a:gd name="connsiteY75" fmla="*/ 4816797 h 6543344"/>
              <a:gd name="connsiteX76" fmla="*/ 5215940 w 8636594"/>
              <a:gd name="connsiteY76" fmla="*/ 4749265 h 6543344"/>
              <a:gd name="connsiteX77" fmla="*/ 5267684 w 8636594"/>
              <a:gd name="connsiteY77" fmla="*/ 4681068 h 6543344"/>
              <a:gd name="connsiteX78" fmla="*/ 5318748 w 8636594"/>
              <a:gd name="connsiteY78" fmla="*/ 4612234 h 6543344"/>
              <a:gd name="connsiteX79" fmla="*/ 5369182 w 8636594"/>
              <a:gd name="connsiteY79" fmla="*/ 4542793 h 6543344"/>
              <a:gd name="connsiteX80" fmla="*/ 5419038 w 8636594"/>
              <a:gd name="connsiteY80" fmla="*/ 4472771 h 6543344"/>
              <a:gd name="connsiteX81" fmla="*/ 5468365 w 8636594"/>
              <a:gd name="connsiteY81" fmla="*/ 4402196 h 6543344"/>
              <a:gd name="connsiteX82" fmla="*/ 5517215 w 8636594"/>
              <a:gd name="connsiteY82" fmla="*/ 4331098 h 6543344"/>
              <a:gd name="connsiteX83" fmla="*/ 5565637 w 8636594"/>
              <a:gd name="connsiteY83" fmla="*/ 4259503 h 6543344"/>
              <a:gd name="connsiteX84" fmla="*/ 5613684 w 8636594"/>
              <a:gd name="connsiteY84" fmla="*/ 4187441 h 6543344"/>
              <a:gd name="connsiteX85" fmla="*/ 5685160 w 8636594"/>
              <a:gd name="connsiteY85" fmla="*/ 4078531 h 6543344"/>
              <a:gd name="connsiteX86" fmla="*/ 5756074 w 8636594"/>
              <a:gd name="connsiteY86" fmla="*/ 3968727 h 6543344"/>
              <a:gd name="connsiteX87" fmla="*/ 5873483 w 8636594"/>
              <a:gd name="connsiteY87" fmla="*/ 3783989 h 6543344"/>
              <a:gd name="connsiteX88" fmla="*/ 6203209 w 8636594"/>
              <a:gd name="connsiteY88" fmla="*/ 3258640 h 6543344"/>
              <a:gd name="connsiteX89" fmla="*/ 6299430 w 8636594"/>
              <a:gd name="connsiteY89" fmla="*/ 3107321 h 6543344"/>
              <a:gd name="connsiteX90" fmla="*/ 6372650 w 8636594"/>
              <a:gd name="connsiteY90" fmla="*/ 2993735 h 6543344"/>
              <a:gd name="connsiteX91" fmla="*/ 6453197 w 8636594"/>
              <a:gd name="connsiteY91" fmla="*/ 2869788 h 6543344"/>
              <a:gd name="connsiteX92" fmla="*/ 6564167 w 8636594"/>
              <a:gd name="connsiteY92" fmla="*/ 2696807 h 6543344"/>
              <a:gd name="connsiteX93" fmla="*/ 6976233 w 8636594"/>
              <a:gd name="connsiteY93" fmla="*/ 2045274 h 6543344"/>
              <a:gd name="connsiteX94" fmla="*/ 7086755 w 8636594"/>
              <a:gd name="connsiteY94" fmla="*/ 1872743 h 6543344"/>
              <a:gd name="connsiteX95" fmla="*/ 7170279 w 8636594"/>
              <a:gd name="connsiteY95" fmla="*/ 1744202 h 6543344"/>
              <a:gd name="connsiteX96" fmla="*/ 7226351 w 8636594"/>
              <a:gd name="connsiteY96" fmla="*/ 1659017 h 6543344"/>
              <a:gd name="connsiteX97" fmla="*/ 7282789 w 8636594"/>
              <a:gd name="connsiteY97" fmla="*/ 1574303 h 6543344"/>
              <a:gd name="connsiteX98" fmla="*/ 7339643 w 8636594"/>
              <a:gd name="connsiteY98" fmla="*/ 1490113 h 6543344"/>
              <a:gd name="connsiteX99" fmla="*/ 7396957 w 8636594"/>
              <a:gd name="connsiteY99" fmla="*/ 1406503 h 6543344"/>
              <a:gd name="connsiteX100" fmla="*/ 7454781 w 8636594"/>
              <a:gd name="connsiteY100" fmla="*/ 1323526 h 6543344"/>
              <a:gd name="connsiteX101" fmla="*/ 7513161 w 8636594"/>
              <a:gd name="connsiteY101" fmla="*/ 1241237 h 6543344"/>
              <a:gd name="connsiteX102" fmla="*/ 7572144 w 8636594"/>
              <a:gd name="connsiteY102" fmla="*/ 1159689 h 6543344"/>
              <a:gd name="connsiteX103" fmla="*/ 7601877 w 8636594"/>
              <a:gd name="connsiteY103" fmla="*/ 1119210 h 6543344"/>
              <a:gd name="connsiteX104" fmla="*/ 7631779 w 8636594"/>
              <a:gd name="connsiteY104" fmla="*/ 1078937 h 6543344"/>
              <a:gd name="connsiteX105" fmla="*/ 7661855 w 8636594"/>
              <a:gd name="connsiteY105" fmla="*/ 1038876 h 6543344"/>
              <a:gd name="connsiteX106" fmla="*/ 7692111 w 8636594"/>
              <a:gd name="connsiteY106" fmla="*/ 999035 h 6543344"/>
              <a:gd name="connsiteX107" fmla="*/ 7722554 w 8636594"/>
              <a:gd name="connsiteY107" fmla="*/ 959419 h 6543344"/>
              <a:gd name="connsiteX108" fmla="*/ 7753190 w 8636594"/>
              <a:gd name="connsiteY108" fmla="*/ 920037 h 6543344"/>
              <a:gd name="connsiteX109" fmla="*/ 7784023 w 8636594"/>
              <a:gd name="connsiteY109" fmla="*/ 880894 h 6543344"/>
              <a:gd name="connsiteX110" fmla="*/ 7815061 w 8636594"/>
              <a:gd name="connsiteY110" fmla="*/ 841997 h 6543344"/>
              <a:gd name="connsiteX111" fmla="*/ 7846308 w 8636594"/>
              <a:gd name="connsiteY111" fmla="*/ 803354 h 6543344"/>
              <a:gd name="connsiteX112" fmla="*/ 7877772 w 8636594"/>
              <a:gd name="connsiteY112" fmla="*/ 764970 h 6543344"/>
              <a:gd name="connsiteX113" fmla="*/ 7909458 w 8636594"/>
              <a:gd name="connsiteY113" fmla="*/ 726853 h 6543344"/>
              <a:gd name="connsiteX114" fmla="*/ 7941371 w 8636594"/>
              <a:gd name="connsiteY114" fmla="*/ 689010 h 6543344"/>
              <a:gd name="connsiteX115" fmla="*/ 7973518 w 8636594"/>
              <a:gd name="connsiteY115" fmla="*/ 651447 h 6543344"/>
              <a:gd name="connsiteX116" fmla="*/ 8005905 w 8636594"/>
              <a:gd name="connsiteY116" fmla="*/ 614171 h 6543344"/>
              <a:gd name="connsiteX117" fmla="*/ 8038538 w 8636594"/>
              <a:gd name="connsiteY117" fmla="*/ 577189 h 6543344"/>
              <a:gd name="connsiteX118" fmla="*/ 8071421 w 8636594"/>
              <a:gd name="connsiteY118" fmla="*/ 540507 h 6543344"/>
              <a:gd name="connsiteX119" fmla="*/ 8104563 w 8636594"/>
              <a:gd name="connsiteY119" fmla="*/ 504132 h 6543344"/>
              <a:gd name="connsiteX120" fmla="*/ 8137967 w 8636594"/>
              <a:gd name="connsiteY120" fmla="*/ 468072 h 6543344"/>
              <a:gd name="connsiteX121" fmla="*/ 8171641 w 8636594"/>
              <a:gd name="connsiteY121" fmla="*/ 432332 h 6543344"/>
              <a:gd name="connsiteX122" fmla="*/ 8205590 w 8636594"/>
              <a:gd name="connsiteY122" fmla="*/ 396920 h 6543344"/>
              <a:gd name="connsiteX123" fmla="*/ 8239820 w 8636594"/>
              <a:gd name="connsiteY123" fmla="*/ 361843 h 6543344"/>
              <a:gd name="connsiteX124" fmla="*/ 8274337 w 8636594"/>
              <a:gd name="connsiteY124" fmla="*/ 327107 h 6543344"/>
              <a:gd name="connsiteX125" fmla="*/ 8309147 w 8636594"/>
              <a:gd name="connsiteY125" fmla="*/ 292718 h 6543344"/>
              <a:gd name="connsiteX126" fmla="*/ 8344256 w 8636594"/>
              <a:gd name="connsiteY126" fmla="*/ 258685 h 6543344"/>
              <a:gd name="connsiteX127" fmla="*/ 8379669 w 8636594"/>
              <a:gd name="connsiteY127" fmla="*/ 225013 h 6543344"/>
              <a:gd name="connsiteX128" fmla="*/ 8415394 w 8636594"/>
              <a:gd name="connsiteY128" fmla="*/ 191709 h 6543344"/>
              <a:gd name="connsiteX129" fmla="*/ 8451434 w 8636594"/>
              <a:gd name="connsiteY129" fmla="*/ 158780 h 6543344"/>
              <a:gd name="connsiteX130" fmla="*/ 8487798 w 8636594"/>
              <a:gd name="connsiteY130" fmla="*/ 126233 h 6543344"/>
              <a:gd name="connsiteX131" fmla="*/ 8524489 w 8636594"/>
              <a:gd name="connsiteY131" fmla="*/ 94075 h 6543344"/>
              <a:gd name="connsiteX132" fmla="*/ 8561515 w 8636594"/>
              <a:gd name="connsiteY132" fmla="*/ 62312 h 6543344"/>
              <a:gd name="connsiteX133" fmla="*/ 8598881 w 8636594"/>
              <a:gd name="connsiteY133" fmla="*/ 30951 h 6543344"/>
              <a:gd name="connsiteX134" fmla="*/ 8636594 w 8636594"/>
              <a:gd name="connsiteY134" fmla="*/ 0 h 6543344"/>
              <a:gd name="connsiteX0" fmla="*/ 8636594 w 8636594"/>
              <a:gd name="connsiteY0" fmla="*/ 0 h 6530269"/>
              <a:gd name="connsiteX1" fmla="*/ 5293 w 8636594"/>
              <a:gd name="connsiteY1" fmla="*/ 0 h 6530269"/>
              <a:gd name="connsiteX2" fmla="*/ 0 w 8636594"/>
              <a:gd name="connsiteY2" fmla="*/ 5587843 h 6530269"/>
              <a:gd name="connsiteX3" fmla="*/ 1594033 w 8636594"/>
              <a:gd name="connsiteY3" fmla="*/ 5600057 h 6530269"/>
              <a:gd name="connsiteX4" fmla="*/ 1686068 w 8636594"/>
              <a:gd name="connsiteY4" fmla="*/ 5599745 h 6530269"/>
              <a:gd name="connsiteX5" fmla="*/ 2527618 w 8636594"/>
              <a:gd name="connsiteY5" fmla="*/ 6530269 h 6530269"/>
              <a:gd name="connsiteX6" fmla="*/ 2582304 w 8636594"/>
              <a:gd name="connsiteY6" fmla="*/ 6516778 h 6530269"/>
              <a:gd name="connsiteX7" fmla="*/ 2636364 w 8636594"/>
              <a:gd name="connsiteY7" fmla="*/ 6502876 h 6530269"/>
              <a:gd name="connsiteX8" fmla="*/ 2689804 w 8636594"/>
              <a:gd name="connsiteY8" fmla="*/ 6488565 h 6530269"/>
              <a:gd name="connsiteX9" fmla="*/ 2742629 w 8636594"/>
              <a:gd name="connsiteY9" fmla="*/ 6473849 h 6530269"/>
              <a:gd name="connsiteX10" fmla="*/ 2794848 w 8636594"/>
              <a:gd name="connsiteY10" fmla="*/ 6458731 h 6530269"/>
              <a:gd name="connsiteX11" fmla="*/ 2846466 w 8636594"/>
              <a:gd name="connsiteY11" fmla="*/ 6443216 h 6530269"/>
              <a:gd name="connsiteX12" fmla="*/ 2897488 w 8636594"/>
              <a:gd name="connsiteY12" fmla="*/ 6427305 h 6530269"/>
              <a:gd name="connsiteX13" fmla="*/ 2947923 w 8636594"/>
              <a:gd name="connsiteY13" fmla="*/ 6411004 h 6530269"/>
              <a:gd name="connsiteX14" fmla="*/ 2997775 w 8636594"/>
              <a:gd name="connsiteY14" fmla="*/ 6394316 h 6530269"/>
              <a:gd name="connsiteX15" fmla="*/ 3047052 w 8636594"/>
              <a:gd name="connsiteY15" fmla="*/ 6377243 h 6530269"/>
              <a:gd name="connsiteX16" fmla="*/ 3095759 w 8636594"/>
              <a:gd name="connsiteY16" fmla="*/ 6359791 h 6530269"/>
              <a:gd name="connsiteX17" fmla="*/ 3143903 w 8636594"/>
              <a:gd name="connsiteY17" fmla="*/ 6341961 h 6530269"/>
              <a:gd name="connsiteX18" fmla="*/ 3191491 w 8636594"/>
              <a:gd name="connsiteY18" fmla="*/ 6323757 h 6530269"/>
              <a:gd name="connsiteX19" fmla="*/ 3238528 w 8636594"/>
              <a:gd name="connsiteY19" fmla="*/ 6305184 h 6530269"/>
              <a:gd name="connsiteX20" fmla="*/ 3285021 w 8636594"/>
              <a:gd name="connsiteY20" fmla="*/ 6286245 h 6530269"/>
              <a:gd name="connsiteX21" fmla="*/ 3330977 w 8636594"/>
              <a:gd name="connsiteY21" fmla="*/ 6266942 h 6530269"/>
              <a:gd name="connsiteX22" fmla="*/ 3376401 w 8636594"/>
              <a:gd name="connsiteY22" fmla="*/ 6247281 h 6530269"/>
              <a:gd name="connsiteX23" fmla="*/ 3421300 w 8636594"/>
              <a:gd name="connsiteY23" fmla="*/ 6227263 h 6530269"/>
              <a:gd name="connsiteX24" fmla="*/ 3465680 w 8636594"/>
              <a:gd name="connsiteY24" fmla="*/ 6206893 h 6530269"/>
              <a:gd name="connsiteX25" fmla="*/ 3509548 w 8636594"/>
              <a:gd name="connsiteY25" fmla="*/ 6186174 h 6530269"/>
              <a:gd name="connsiteX26" fmla="*/ 3552910 w 8636594"/>
              <a:gd name="connsiteY26" fmla="*/ 6165110 h 6530269"/>
              <a:gd name="connsiteX27" fmla="*/ 3595773 w 8636594"/>
              <a:gd name="connsiteY27" fmla="*/ 6143704 h 6530269"/>
              <a:gd name="connsiteX28" fmla="*/ 3638142 w 8636594"/>
              <a:gd name="connsiteY28" fmla="*/ 6121960 h 6530269"/>
              <a:gd name="connsiteX29" fmla="*/ 3680024 w 8636594"/>
              <a:gd name="connsiteY29" fmla="*/ 6099881 h 6530269"/>
              <a:gd name="connsiteX30" fmla="*/ 3721426 w 8636594"/>
              <a:gd name="connsiteY30" fmla="*/ 6077471 h 6530269"/>
              <a:gd name="connsiteX31" fmla="*/ 3762353 w 8636594"/>
              <a:gd name="connsiteY31" fmla="*/ 6054733 h 6530269"/>
              <a:gd name="connsiteX32" fmla="*/ 3802812 w 8636594"/>
              <a:gd name="connsiteY32" fmla="*/ 6031671 h 6530269"/>
              <a:gd name="connsiteX33" fmla="*/ 3842810 w 8636594"/>
              <a:gd name="connsiteY33" fmla="*/ 6008288 h 6530269"/>
              <a:gd name="connsiteX34" fmla="*/ 3882352 w 8636594"/>
              <a:gd name="connsiteY34" fmla="*/ 5984588 h 6530269"/>
              <a:gd name="connsiteX35" fmla="*/ 3921445 w 8636594"/>
              <a:gd name="connsiteY35" fmla="*/ 5960574 h 6530269"/>
              <a:gd name="connsiteX36" fmla="*/ 3960096 w 8636594"/>
              <a:gd name="connsiteY36" fmla="*/ 5936250 h 6530269"/>
              <a:gd name="connsiteX37" fmla="*/ 3998311 w 8636594"/>
              <a:gd name="connsiteY37" fmla="*/ 5911619 h 6530269"/>
              <a:gd name="connsiteX38" fmla="*/ 4036095 w 8636594"/>
              <a:gd name="connsiteY38" fmla="*/ 5886685 h 6530269"/>
              <a:gd name="connsiteX39" fmla="*/ 4073456 w 8636594"/>
              <a:gd name="connsiteY39" fmla="*/ 5861452 h 6530269"/>
              <a:gd name="connsiteX40" fmla="*/ 4110400 w 8636594"/>
              <a:gd name="connsiteY40" fmla="*/ 5835922 h 6530269"/>
              <a:gd name="connsiteX41" fmla="*/ 4146933 w 8636594"/>
              <a:gd name="connsiteY41" fmla="*/ 5810100 h 6530269"/>
              <a:gd name="connsiteX42" fmla="*/ 4183061 w 8636594"/>
              <a:gd name="connsiteY42" fmla="*/ 5783988 h 6530269"/>
              <a:gd name="connsiteX43" fmla="*/ 4218791 w 8636594"/>
              <a:gd name="connsiteY43" fmla="*/ 5757591 h 6530269"/>
              <a:gd name="connsiteX44" fmla="*/ 4254129 w 8636594"/>
              <a:gd name="connsiteY44" fmla="*/ 5730912 h 6530269"/>
              <a:gd name="connsiteX45" fmla="*/ 4289081 w 8636594"/>
              <a:gd name="connsiteY45" fmla="*/ 5703955 h 6530269"/>
              <a:gd name="connsiteX46" fmla="*/ 4323654 w 8636594"/>
              <a:gd name="connsiteY46" fmla="*/ 5676722 h 6530269"/>
              <a:gd name="connsiteX47" fmla="*/ 4357854 w 8636594"/>
              <a:gd name="connsiteY47" fmla="*/ 5649218 h 6530269"/>
              <a:gd name="connsiteX48" fmla="*/ 4391688 w 8636594"/>
              <a:gd name="connsiteY48" fmla="*/ 5621446 h 6530269"/>
              <a:gd name="connsiteX49" fmla="*/ 4425162 w 8636594"/>
              <a:gd name="connsiteY49" fmla="*/ 5593409 h 6530269"/>
              <a:gd name="connsiteX50" fmla="*/ 4458281 w 8636594"/>
              <a:gd name="connsiteY50" fmla="*/ 5565111 h 6530269"/>
              <a:gd name="connsiteX51" fmla="*/ 4491053 w 8636594"/>
              <a:gd name="connsiteY51" fmla="*/ 5536556 h 6530269"/>
              <a:gd name="connsiteX52" fmla="*/ 4523484 w 8636594"/>
              <a:gd name="connsiteY52" fmla="*/ 5507747 h 6530269"/>
              <a:gd name="connsiteX53" fmla="*/ 4555580 w 8636594"/>
              <a:gd name="connsiteY53" fmla="*/ 5478687 h 6530269"/>
              <a:gd name="connsiteX54" fmla="*/ 4587347 w 8636594"/>
              <a:gd name="connsiteY54" fmla="*/ 5449380 h 6530269"/>
              <a:gd name="connsiteX55" fmla="*/ 4618793 w 8636594"/>
              <a:gd name="connsiteY55" fmla="*/ 5419830 h 6530269"/>
              <a:gd name="connsiteX56" fmla="*/ 4649922 w 8636594"/>
              <a:gd name="connsiteY56" fmla="*/ 5390040 h 6530269"/>
              <a:gd name="connsiteX57" fmla="*/ 4680742 w 8636594"/>
              <a:gd name="connsiteY57" fmla="*/ 5360014 h 6530269"/>
              <a:gd name="connsiteX58" fmla="*/ 4711259 w 8636594"/>
              <a:gd name="connsiteY58" fmla="*/ 5329755 h 6530269"/>
              <a:gd name="connsiteX59" fmla="*/ 4741478 w 8636594"/>
              <a:gd name="connsiteY59" fmla="*/ 5299266 h 6530269"/>
              <a:gd name="connsiteX60" fmla="*/ 4771408 w 8636594"/>
              <a:gd name="connsiteY60" fmla="*/ 5268551 h 6530269"/>
              <a:gd name="connsiteX61" fmla="*/ 4801053 w 8636594"/>
              <a:gd name="connsiteY61" fmla="*/ 5237614 h 6530269"/>
              <a:gd name="connsiteX62" fmla="*/ 4830420 w 8636594"/>
              <a:gd name="connsiteY62" fmla="*/ 5206458 h 6530269"/>
              <a:gd name="connsiteX63" fmla="*/ 4859516 w 8636594"/>
              <a:gd name="connsiteY63" fmla="*/ 5175087 h 6530269"/>
              <a:gd name="connsiteX64" fmla="*/ 4888347 w 8636594"/>
              <a:gd name="connsiteY64" fmla="*/ 5143504 h 6530269"/>
              <a:gd name="connsiteX65" fmla="*/ 4916919 w 8636594"/>
              <a:gd name="connsiteY65" fmla="*/ 5111713 h 6530269"/>
              <a:gd name="connsiteX66" fmla="*/ 4945238 w 8636594"/>
              <a:gd name="connsiteY66" fmla="*/ 5079717 h 6530269"/>
              <a:gd name="connsiteX67" fmla="*/ 4973311 w 8636594"/>
              <a:gd name="connsiteY67" fmla="*/ 5047519 h 6530269"/>
              <a:gd name="connsiteX68" fmla="*/ 5001145 w 8636594"/>
              <a:gd name="connsiteY68" fmla="*/ 5015124 h 6530269"/>
              <a:gd name="connsiteX69" fmla="*/ 5028745 w 8636594"/>
              <a:gd name="connsiteY69" fmla="*/ 4982535 h 6530269"/>
              <a:gd name="connsiteX70" fmla="*/ 5056117 w 8636594"/>
              <a:gd name="connsiteY70" fmla="*/ 4949755 h 6530269"/>
              <a:gd name="connsiteX71" fmla="*/ 5083269 w 8636594"/>
              <a:gd name="connsiteY71" fmla="*/ 4916787 h 6530269"/>
              <a:gd name="connsiteX72" fmla="*/ 5110207 w 8636594"/>
              <a:gd name="connsiteY72" fmla="*/ 4883636 h 6530269"/>
              <a:gd name="connsiteX73" fmla="*/ 5136937 w 8636594"/>
              <a:gd name="connsiteY73" fmla="*/ 4850305 h 6530269"/>
              <a:gd name="connsiteX74" fmla="*/ 5163464 w 8636594"/>
              <a:gd name="connsiteY74" fmla="*/ 4816797 h 6530269"/>
              <a:gd name="connsiteX75" fmla="*/ 5215940 w 8636594"/>
              <a:gd name="connsiteY75" fmla="*/ 4749265 h 6530269"/>
              <a:gd name="connsiteX76" fmla="*/ 5267684 w 8636594"/>
              <a:gd name="connsiteY76" fmla="*/ 4681068 h 6530269"/>
              <a:gd name="connsiteX77" fmla="*/ 5318748 w 8636594"/>
              <a:gd name="connsiteY77" fmla="*/ 4612234 h 6530269"/>
              <a:gd name="connsiteX78" fmla="*/ 5369182 w 8636594"/>
              <a:gd name="connsiteY78" fmla="*/ 4542793 h 6530269"/>
              <a:gd name="connsiteX79" fmla="*/ 5419038 w 8636594"/>
              <a:gd name="connsiteY79" fmla="*/ 4472771 h 6530269"/>
              <a:gd name="connsiteX80" fmla="*/ 5468365 w 8636594"/>
              <a:gd name="connsiteY80" fmla="*/ 4402196 h 6530269"/>
              <a:gd name="connsiteX81" fmla="*/ 5517215 w 8636594"/>
              <a:gd name="connsiteY81" fmla="*/ 4331098 h 6530269"/>
              <a:gd name="connsiteX82" fmla="*/ 5565637 w 8636594"/>
              <a:gd name="connsiteY82" fmla="*/ 4259503 h 6530269"/>
              <a:gd name="connsiteX83" fmla="*/ 5613684 w 8636594"/>
              <a:gd name="connsiteY83" fmla="*/ 4187441 h 6530269"/>
              <a:gd name="connsiteX84" fmla="*/ 5685160 w 8636594"/>
              <a:gd name="connsiteY84" fmla="*/ 4078531 h 6530269"/>
              <a:gd name="connsiteX85" fmla="*/ 5756074 w 8636594"/>
              <a:gd name="connsiteY85" fmla="*/ 3968727 h 6530269"/>
              <a:gd name="connsiteX86" fmla="*/ 5873483 w 8636594"/>
              <a:gd name="connsiteY86" fmla="*/ 3783989 h 6530269"/>
              <a:gd name="connsiteX87" fmla="*/ 6203209 w 8636594"/>
              <a:gd name="connsiteY87" fmla="*/ 3258640 h 6530269"/>
              <a:gd name="connsiteX88" fmla="*/ 6299430 w 8636594"/>
              <a:gd name="connsiteY88" fmla="*/ 3107321 h 6530269"/>
              <a:gd name="connsiteX89" fmla="*/ 6372650 w 8636594"/>
              <a:gd name="connsiteY89" fmla="*/ 2993735 h 6530269"/>
              <a:gd name="connsiteX90" fmla="*/ 6453197 w 8636594"/>
              <a:gd name="connsiteY90" fmla="*/ 2869788 h 6530269"/>
              <a:gd name="connsiteX91" fmla="*/ 6564167 w 8636594"/>
              <a:gd name="connsiteY91" fmla="*/ 2696807 h 6530269"/>
              <a:gd name="connsiteX92" fmla="*/ 6976233 w 8636594"/>
              <a:gd name="connsiteY92" fmla="*/ 2045274 h 6530269"/>
              <a:gd name="connsiteX93" fmla="*/ 7086755 w 8636594"/>
              <a:gd name="connsiteY93" fmla="*/ 1872743 h 6530269"/>
              <a:gd name="connsiteX94" fmla="*/ 7170279 w 8636594"/>
              <a:gd name="connsiteY94" fmla="*/ 1744202 h 6530269"/>
              <a:gd name="connsiteX95" fmla="*/ 7226351 w 8636594"/>
              <a:gd name="connsiteY95" fmla="*/ 1659017 h 6530269"/>
              <a:gd name="connsiteX96" fmla="*/ 7282789 w 8636594"/>
              <a:gd name="connsiteY96" fmla="*/ 1574303 h 6530269"/>
              <a:gd name="connsiteX97" fmla="*/ 7339643 w 8636594"/>
              <a:gd name="connsiteY97" fmla="*/ 1490113 h 6530269"/>
              <a:gd name="connsiteX98" fmla="*/ 7396957 w 8636594"/>
              <a:gd name="connsiteY98" fmla="*/ 1406503 h 6530269"/>
              <a:gd name="connsiteX99" fmla="*/ 7454781 w 8636594"/>
              <a:gd name="connsiteY99" fmla="*/ 1323526 h 6530269"/>
              <a:gd name="connsiteX100" fmla="*/ 7513161 w 8636594"/>
              <a:gd name="connsiteY100" fmla="*/ 1241237 h 6530269"/>
              <a:gd name="connsiteX101" fmla="*/ 7572144 w 8636594"/>
              <a:gd name="connsiteY101" fmla="*/ 1159689 h 6530269"/>
              <a:gd name="connsiteX102" fmla="*/ 7601877 w 8636594"/>
              <a:gd name="connsiteY102" fmla="*/ 1119210 h 6530269"/>
              <a:gd name="connsiteX103" fmla="*/ 7631779 w 8636594"/>
              <a:gd name="connsiteY103" fmla="*/ 1078937 h 6530269"/>
              <a:gd name="connsiteX104" fmla="*/ 7661855 w 8636594"/>
              <a:gd name="connsiteY104" fmla="*/ 1038876 h 6530269"/>
              <a:gd name="connsiteX105" fmla="*/ 7692111 w 8636594"/>
              <a:gd name="connsiteY105" fmla="*/ 999035 h 6530269"/>
              <a:gd name="connsiteX106" fmla="*/ 7722554 w 8636594"/>
              <a:gd name="connsiteY106" fmla="*/ 959419 h 6530269"/>
              <a:gd name="connsiteX107" fmla="*/ 7753190 w 8636594"/>
              <a:gd name="connsiteY107" fmla="*/ 920037 h 6530269"/>
              <a:gd name="connsiteX108" fmla="*/ 7784023 w 8636594"/>
              <a:gd name="connsiteY108" fmla="*/ 880894 h 6530269"/>
              <a:gd name="connsiteX109" fmla="*/ 7815061 w 8636594"/>
              <a:gd name="connsiteY109" fmla="*/ 841997 h 6530269"/>
              <a:gd name="connsiteX110" fmla="*/ 7846308 w 8636594"/>
              <a:gd name="connsiteY110" fmla="*/ 803354 h 6530269"/>
              <a:gd name="connsiteX111" fmla="*/ 7877772 w 8636594"/>
              <a:gd name="connsiteY111" fmla="*/ 764970 h 6530269"/>
              <a:gd name="connsiteX112" fmla="*/ 7909458 w 8636594"/>
              <a:gd name="connsiteY112" fmla="*/ 726853 h 6530269"/>
              <a:gd name="connsiteX113" fmla="*/ 7941371 w 8636594"/>
              <a:gd name="connsiteY113" fmla="*/ 689010 h 6530269"/>
              <a:gd name="connsiteX114" fmla="*/ 7973518 w 8636594"/>
              <a:gd name="connsiteY114" fmla="*/ 651447 h 6530269"/>
              <a:gd name="connsiteX115" fmla="*/ 8005905 w 8636594"/>
              <a:gd name="connsiteY115" fmla="*/ 614171 h 6530269"/>
              <a:gd name="connsiteX116" fmla="*/ 8038538 w 8636594"/>
              <a:gd name="connsiteY116" fmla="*/ 577189 h 6530269"/>
              <a:gd name="connsiteX117" fmla="*/ 8071421 w 8636594"/>
              <a:gd name="connsiteY117" fmla="*/ 540507 h 6530269"/>
              <a:gd name="connsiteX118" fmla="*/ 8104563 w 8636594"/>
              <a:gd name="connsiteY118" fmla="*/ 504132 h 6530269"/>
              <a:gd name="connsiteX119" fmla="*/ 8137967 w 8636594"/>
              <a:gd name="connsiteY119" fmla="*/ 468072 h 6530269"/>
              <a:gd name="connsiteX120" fmla="*/ 8171641 w 8636594"/>
              <a:gd name="connsiteY120" fmla="*/ 432332 h 6530269"/>
              <a:gd name="connsiteX121" fmla="*/ 8205590 w 8636594"/>
              <a:gd name="connsiteY121" fmla="*/ 396920 h 6530269"/>
              <a:gd name="connsiteX122" fmla="*/ 8239820 w 8636594"/>
              <a:gd name="connsiteY122" fmla="*/ 361843 h 6530269"/>
              <a:gd name="connsiteX123" fmla="*/ 8274337 w 8636594"/>
              <a:gd name="connsiteY123" fmla="*/ 327107 h 6530269"/>
              <a:gd name="connsiteX124" fmla="*/ 8309147 w 8636594"/>
              <a:gd name="connsiteY124" fmla="*/ 292718 h 6530269"/>
              <a:gd name="connsiteX125" fmla="*/ 8344256 w 8636594"/>
              <a:gd name="connsiteY125" fmla="*/ 258685 h 6530269"/>
              <a:gd name="connsiteX126" fmla="*/ 8379669 w 8636594"/>
              <a:gd name="connsiteY126" fmla="*/ 225013 h 6530269"/>
              <a:gd name="connsiteX127" fmla="*/ 8415394 w 8636594"/>
              <a:gd name="connsiteY127" fmla="*/ 191709 h 6530269"/>
              <a:gd name="connsiteX128" fmla="*/ 8451434 w 8636594"/>
              <a:gd name="connsiteY128" fmla="*/ 158780 h 6530269"/>
              <a:gd name="connsiteX129" fmla="*/ 8487798 w 8636594"/>
              <a:gd name="connsiteY129" fmla="*/ 126233 h 6530269"/>
              <a:gd name="connsiteX130" fmla="*/ 8524489 w 8636594"/>
              <a:gd name="connsiteY130" fmla="*/ 94075 h 6530269"/>
              <a:gd name="connsiteX131" fmla="*/ 8561515 w 8636594"/>
              <a:gd name="connsiteY131" fmla="*/ 62312 h 6530269"/>
              <a:gd name="connsiteX132" fmla="*/ 8598881 w 8636594"/>
              <a:gd name="connsiteY132" fmla="*/ 30951 h 6530269"/>
              <a:gd name="connsiteX133" fmla="*/ 8636594 w 8636594"/>
              <a:gd name="connsiteY133" fmla="*/ 0 h 6530269"/>
              <a:gd name="connsiteX0" fmla="*/ 8636594 w 8636594"/>
              <a:gd name="connsiteY0" fmla="*/ 0 h 6516778"/>
              <a:gd name="connsiteX1" fmla="*/ 5293 w 8636594"/>
              <a:gd name="connsiteY1" fmla="*/ 0 h 6516778"/>
              <a:gd name="connsiteX2" fmla="*/ 0 w 8636594"/>
              <a:gd name="connsiteY2" fmla="*/ 5587843 h 6516778"/>
              <a:gd name="connsiteX3" fmla="*/ 1594033 w 8636594"/>
              <a:gd name="connsiteY3" fmla="*/ 5600057 h 6516778"/>
              <a:gd name="connsiteX4" fmla="*/ 1686068 w 8636594"/>
              <a:gd name="connsiteY4" fmla="*/ 5599745 h 6516778"/>
              <a:gd name="connsiteX5" fmla="*/ 2582304 w 8636594"/>
              <a:gd name="connsiteY5" fmla="*/ 6516778 h 6516778"/>
              <a:gd name="connsiteX6" fmla="*/ 2636364 w 8636594"/>
              <a:gd name="connsiteY6" fmla="*/ 6502876 h 6516778"/>
              <a:gd name="connsiteX7" fmla="*/ 2689804 w 8636594"/>
              <a:gd name="connsiteY7" fmla="*/ 6488565 h 6516778"/>
              <a:gd name="connsiteX8" fmla="*/ 2742629 w 8636594"/>
              <a:gd name="connsiteY8" fmla="*/ 6473849 h 6516778"/>
              <a:gd name="connsiteX9" fmla="*/ 2794848 w 8636594"/>
              <a:gd name="connsiteY9" fmla="*/ 6458731 h 6516778"/>
              <a:gd name="connsiteX10" fmla="*/ 2846466 w 8636594"/>
              <a:gd name="connsiteY10" fmla="*/ 6443216 h 6516778"/>
              <a:gd name="connsiteX11" fmla="*/ 2897488 w 8636594"/>
              <a:gd name="connsiteY11" fmla="*/ 6427305 h 6516778"/>
              <a:gd name="connsiteX12" fmla="*/ 2947923 w 8636594"/>
              <a:gd name="connsiteY12" fmla="*/ 6411004 h 6516778"/>
              <a:gd name="connsiteX13" fmla="*/ 2997775 w 8636594"/>
              <a:gd name="connsiteY13" fmla="*/ 6394316 h 6516778"/>
              <a:gd name="connsiteX14" fmla="*/ 3047052 w 8636594"/>
              <a:gd name="connsiteY14" fmla="*/ 6377243 h 6516778"/>
              <a:gd name="connsiteX15" fmla="*/ 3095759 w 8636594"/>
              <a:gd name="connsiteY15" fmla="*/ 6359791 h 6516778"/>
              <a:gd name="connsiteX16" fmla="*/ 3143903 w 8636594"/>
              <a:gd name="connsiteY16" fmla="*/ 6341961 h 6516778"/>
              <a:gd name="connsiteX17" fmla="*/ 3191491 w 8636594"/>
              <a:gd name="connsiteY17" fmla="*/ 6323757 h 6516778"/>
              <a:gd name="connsiteX18" fmla="*/ 3238528 w 8636594"/>
              <a:gd name="connsiteY18" fmla="*/ 6305184 h 6516778"/>
              <a:gd name="connsiteX19" fmla="*/ 3285021 w 8636594"/>
              <a:gd name="connsiteY19" fmla="*/ 6286245 h 6516778"/>
              <a:gd name="connsiteX20" fmla="*/ 3330977 w 8636594"/>
              <a:gd name="connsiteY20" fmla="*/ 6266942 h 6516778"/>
              <a:gd name="connsiteX21" fmla="*/ 3376401 w 8636594"/>
              <a:gd name="connsiteY21" fmla="*/ 6247281 h 6516778"/>
              <a:gd name="connsiteX22" fmla="*/ 3421300 w 8636594"/>
              <a:gd name="connsiteY22" fmla="*/ 6227263 h 6516778"/>
              <a:gd name="connsiteX23" fmla="*/ 3465680 w 8636594"/>
              <a:gd name="connsiteY23" fmla="*/ 6206893 h 6516778"/>
              <a:gd name="connsiteX24" fmla="*/ 3509548 w 8636594"/>
              <a:gd name="connsiteY24" fmla="*/ 6186174 h 6516778"/>
              <a:gd name="connsiteX25" fmla="*/ 3552910 w 8636594"/>
              <a:gd name="connsiteY25" fmla="*/ 6165110 h 6516778"/>
              <a:gd name="connsiteX26" fmla="*/ 3595773 w 8636594"/>
              <a:gd name="connsiteY26" fmla="*/ 6143704 h 6516778"/>
              <a:gd name="connsiteX27" fmla="*/ 3638142 w 8636594"/>
              <a:gd name="connsiteY27" fmla="*/ 6121960 h 6516778"/>
              <a:gd name="connsiteX28" fmla="*/ 3680024 w 8636594"/>
              <a:gd name="connsiteY28" fmla="*/ 6099881 h 6516778"/>
              <a:gd name="connsiteX29" fmla="*/ 3721426 w 8636594"/>
              <a:gd name="connsiteY29" fmla="*/ 6077471 h 6516778"/>
              <a:gd name="connsiteX30" fmla="*/ 3762353 w 8636594"/>
              <a:gd name="connsiteY30" fmla="*/ 6054733 h 6516778"/>
              <a:gd name="connsiteX31" fmla="*/ 3802812 w 8636594"/>
              <a:gd name="connsiteY31" fmla="*/ 6031671 h 6516778"/>
              <a:gd name="connsiteX32" fmla="*/ 3842810 w 8636594"/>
              <a:gd name="connsiteY32" fmla="*/ 6008288 h 6516778"/>
              <a:gd name="connsiteX33" fmla="*/ 3882352 w 8636594"/>
              <a:gd name="connsiteY33" fmla="*/ 5984588 h 6516778"/>
              <a:gd name="connsiteX34" fmla="*/ 3921445 w 8636594"/>
              <a:gd name="connsiteY34" fmla="*/ 5960574 h 6516778"/>
              <a:gd name="connsiteX35" fmla="*/ 3960096 w 8636594"/>
              <a:gd name="connsiteY35" fmla="*/ 5936250 h 6516778"/>
              <a:gd name="connsiteX36" fmla="*/ 3998311 w 8636594"/>
              <a:gd name="connsiteY36" fmla="*/ 5911619 h 6516778"/>
              <a:gd name="connsiteX37" fmla="*/ 4036095 w 8636594"/>
              <a:gd name="connsiteY37" fmla="*/ 5886685 h 6516778"/>
              <a:gd name="connsiteX38" fmla="*/ 4073456 w 8636594"/>
              <a:gd name="connsiteY38" fmla="*/ 5861452 h 6516778"/>
              <a:gd name="connsiteX39" fmla="*/ 4110400 w 8636594"/>
              <a:gd name="connsiteY39" fmla="*/ 5835922 h 6516778"/>
              <a:gd name="connsiteX40" fmla="*/ 4146933 w 8636594"/>
              <a:gd name="connsiteY40" fmla="*/ 5810100 h 6516778"/>
              <a:gd name="connsiteX41" fmla="*/ 4183061 w 8636594"/>
              <a:gd name="connsiteY41" fmla="*/ 5783988 h 6516778"/>
              <a:gd name="connsiteX42" fmla="*/ 4218791 w 8636594"/>
              <a:gd name="connsiteY42" fmla="*/ 5757591 h 6516778"/>
              <a:gd name="connsiteX43" fmla="*/ 4254129 w 8636594"/>
              <a:gd name="connsiteY43" fmla="*/ 5730912 h 6516778"/>
              <a:gd name="connsiteX44" fmla="*/ 4289081 w 8636594"/>
              <a:gd name="connsiteY44" fmla="*/ 5703955 h 6516778"/>
              <a:gd name="connsiteX45" fmla="*/ 4323654 w 8636594"/>
              <a:gd name="connsiteY45" fmla="*/ 5676722 h 6516778"/>
              <a:gd name="connsiteX46" fmla="*/ 4357854 w 8636594"/>
              <a:gd name="connsiteY46" fmla="*/ 5649218 h 6516778"/>
              <a:gd name="connsiteX47" fmla="*/ 4391688 w 8636594"/>
              <a:gd name="connsiteY47" fmla="*/ 5621446 h 6516778"/>
              <a:gd name="connsiteX48" fmla="*/ 4425162 w 8636594"/>
              <a:gd name="connsiteY48" fmla="*/ 5593409 h 6516778"/>
              <a:gd name="connsiteX49" fmla="*/ 4458281 w 8636594"/>
              <a:gd name="connsiteY49" fmla="*/ 5565111 h 6516778"/>
              <a:gd name="connsiteX50" fmla="*/ 4491053 w 8636594"/>
              <a:gd name="connsiteY50" fmla="*/ 5536556 h 6516778"/>
              <a:gd name="connsiteX51" fmla="*/ 4523484 w 8636594"/>
              <a:gd name="connsiteY51" fmla="*/ 5507747 h 6516778"/>
              <a:gd name="connsiteX52" fmla="*/ 4555580 w 8636594"/>
              <a:gd name="connsiteY52" fmla="*/ 5478687 h 6516778"/>
              <a:gd name="connsiteX53" fmla="*/ 4587347 w 8636594"/>
              <a:gd name="connsiteY53" fmla="*/ 5449380 h 6516778"/>
              <a:gd name="connsiteX54" fmla="*/ 4618793 w 8636594"/>
              <a:gd name="connsiteY54" fmla="*/ 5419830 h 6516778"/>
              <a:gd name="connsiteX55" fmla="*/ 4649922 w 8636594"/>
              <a:gd name="connsiteY55" fmla="*/ 5390040 h 6516778"/>
              <a:gd name="connsiteX56" fmla="*/ 4680742 w 8636594"/>
              <a:gd name="connsiteY56" fmla="*/ 5360014 h 6516778"/>
              <a:gd name="connsiteX57" fmla="*/ 4711259 w 8636594"/>
              <a:gd name="connsiteY57" fmla="*/ 5329755 h 6516778"/>
              <a:gd name="connsiteX58" fmla="*/ 4741478 w 8636594"/>
              <a:gd name="connsiteY58" fmla="*/ 5299266 h 6516778"/>
              <a:gd name="connsiteX59" fmla="*/ 4771408 w 8636594"/>
              <a:gd name="connsiteY59" fmla="*/ 5268551 h 6516778"/>
              <a:gd name="connsiteX60" fmla="*/ 4801053 w 8636594"/>
              <a:gd name="connsiteY60" fmla="*/ 5237614 h 6516778"/>
              <a:gd name="connsiteX61" fmla="*/ 4830420 w 8636594"/>
              <a:gd name="connsiteY61" fmla="*/ 5206458 h 6516778"/>
              <a:gd name="connsiteX62" fmla="*/ 4859516 w 8636594"/>
              <a:gd name="connsiteY62" fmla="*/ 5175087 h 6516778"/>
              <a:gd name="connsiteX63" fmla="*/ 4888347 w 8636594"/>
              <a:gd name="connsiteY63" fmla="*/ 5143504 h 6516778"/>
              <a:gd name="connsiteX64" fmla="*/ 4916919 w 8636594"/>
              <a:gd name="connsiteY64" fmla="*/ 5111713 h 6516778"/>
              <a:gd name="connsiteX65" fmla="*/ 4945238 w 8636594"/>
              <a:gd name="connsiteY65" fmla="*/ 5079717 h 6516778"/>
              <a:gd name="connsiteX66" fmla="*/ 4973311 w 8636594"/>
              <a:gd name="connsiteY66" fmla="*/ 5047519 h 6516778"/>
              <a:gd name="connsiteX67" fmla="*/ 5001145 w 8636594"/>
              <a:gd name="connsiteY67" fmla="*/ 5015124 h 6516778"/>
              <a:gd name="connsiteX68" fmla="*/ 5028745 w 8636594"/>
              <a:gd name="connsiteY68" fmla="*/ 4982535 h 6516778"/>
              <a:gd name="connsiteX69" fmla="*/ 5056117 w 8636594"/>
              <a:gd name="connsiteY69" fmla="*/ 4949755 h 6516778"/>
              <a:gd name="connsiteX70" fmla="*/ 5083269 w 8636594"/>
              <a:gd name="connsiteY70" fmla="*/ 4916787 h 6516778"/>
              <a:gd name="connsiteX71" fmla="*/ 5110207 w 8636594"/>
              <a:gd name="connsiteY71" fmla="*/ 4883636 h 6516778"/>
              <a:gd name="connsiteX72" fmla="*/ 5136937 w 8636594"/>
              <a:gd name="connsiteY72" fmla="*/ 4850305 h 6516778"/>
              <a:gd name="connsiteX73" fmla="*/ 5163464 w 8636594"/>
              <a:gd name="connsiteY73" fmla="*/ 4816797 h 6516778"/>
              <a:gd name="connsiteX74" fmla="*/ 5215940 w 8636594"/>
              <a:gd name="connsiteY74" fmla="*/ 4749265 h 6516778"/>
              <a:gd name="connsiteX75" fmla="*/ 5267684 w 8636594"/>
              <a:gd name="connsiteY75" fmla="*/ 4681068 h 6516778"/>
              <a:gd name="connsiteX76" fmla="*/ 5318748 w 8636594"/>
              <a:gd name="connsiteY76" fmla="*/ 4612234 h 6516778"/>
              <a:gd name="connsiteX77" fmla="*/ 5369182 w 8636594"/>
              <a:gd name="connsiteY77" fmla="*/ 4542793 h 6516778"/>
              <a:gd name="connsiteX78" fmla="*/ 5419038 w 8636594"/>
              <a:gd name="connsiteY78" fmla="*/ 4472771 h 6516778"/>
              <a:gd name="connsiteX79" fmla="*/ 5468365 w 8636594"/>
              <a:gd name="connsiteY79" fmla="*/ 4402196 h 6516778"/>
              <a:gd name="connsiteX80" fmla="*/ 5517215 w 8636594"/>
              <a:gd name="connsiteY80" fmla="*/ 4331098 h 6516778"/>
              <a:gd name="connsiteX81" fmla="*/ 5565637 w 8636594"/>
              <a:gd name="connsiteY81" fmla="*/ 4259503 h 6516778"/>
              <a:gd name="connsiteX82" fmla="*/ 5613684 w 8636594"/>
              <a:gd name="connsiteY82" fmla="*/ 4187441 h 6516778"/>
              <a:gd name="connsiteX83" fmla="*/ 5685160 w 8636594"/>
              <a:gd name="connsiteY83" fmla="*/ 4078531 h 6516778"/>
              <a:gd name="connsiteX84" fmla="*/ 5756074 w 8636594"/>
              <a:gd name="connsiteY84" fmla="*/ 3968727 h 6516778"/>
              <a:gd name="connsiteX85" fmla="*/ 5873483 w 8636594"/>
              <a:gd name="connsiteY85" fmla="*/ 3783989 h 6516778"/>
              <a:gd name="connsiteX86" fmla="*/ 6203209 w 8636594"/>
              <a:gd name="connsiteY86" fmla="*/ 3258640 h 6516778"/>
              <a:gd name="connsiteX87" fmla="*/ 6299430 w 8636594"/>
              <a:gd name="connsiteY87" fmla="*/ 3107321 h 6516778"/>
              <a:gd name="connsiteX88" fmla="*/ 6372650 w 8636594"/>
              <a:gd name="connsiteY88" fmla="*/ 2993735 h 6516778"/>
              <a:gd name="connsiteX89" fmla="*/ 6453197 w 8636594"/>
              <a:gd name="connsiteY89" fmla="*/ 2869788 h 6516778"/>
              <a:gd name="connsiteX90" fmla="*/ 6564167 w 8636594"/>
              <a:gd name="connsiteY90" fmla="*/ 2696807 h 6516778"/>
              <a:gd name="connsiteX91" fmla="*/ 6976233 w 8636594"/>
              <a:gd name="connsiteY91" fmla="*/ 2045274 h 6516778"/>
              <a:gd name="connsiteX92" fmla="*/ 7086755 w 8636594"/>
              <a:gd name="connsiteY92" fmla="*/ 1872743 h 6516778"/>
              <a:gd name="connsiteX93" fmla="*/ 7170279 w 8636594"/>
              <a:gd name="connsiteY93" fmla="*/ 1744202 h 6516778"/>
              <a:gd name="connsiteX94" fmla="*/ 7226351 w 8636594"/>
              <a:gd name="connsiteY94" fmla="*/ 1659017 h 6516778"/>
              <a:gd name="connsiteX95" fmla="*/ 7282789 w 8636594"/>
              <a:gd name="connsiteY95" fmla="*/ 1574303 h 6516778"/>
              <a:gd name="connsiteX96" fmla="*/ 7339643 w 8636594"/>
              <a:gd name="connsiteY96" fmla="*/ 1490113 h 6516778"/>
              <a:gd name="connsiteX97" fmla="*/ 7396957 w 8636594"/>
              <a:gd name="connsiteY97" fmla="*/ 1406503 h 6516778"/>
              <a:gd name="connsiteX98" fmla="*/ 7454781 w 8636594"/>
              <a:gd name="connsiteY98" fmla="*/ 1323526 h 6516778"/>
              <a:gd name="connsiteX99" fmla="*/ 7513161 w 8636594"/>
              <a:gd name="connsiteY99" fmla="*/ 1241237 h 6516778"/>
              <a:gd name="connsiteX100" fmla="*/ 7572144 w 8636594"/>
              <a:gd name="connsiteY100" fmla="*/ 1159689 h 6516778"/>
              <a:gd name="connsiteX101" fmla="*/ 7601877 w 8636594"/>
              <a:gd name="connsiteY101" fmla="*/ 1119210 h 6516778"/>
              <a:gd name="connsiteX102" fmla="*/ 7631779 w 8636594"/>
              <a:gd name="connsiteY102" fmla="*/ 1078937 h 6516778"/>
              <a:gd name="connsiteX103" fmla="*/ 7661855 w 8636594"/>
              <a:gd name="connsiteY103" fmla="*/ 1038876 h 6516778"/>
              <a:gd name="connsiteX104" fmla="*/ 7692111 w 8636594"/>
              <a:gd name="connsiteY104" fmla="*/ 999035 h 6516778"/>
              <a:gd name="connsiteX105" fmla="*/ 7722554 w 8636594"/>
              <a:gd name="connsiteY105" fmla="*/ 959419 h 6516778"/>
              <a:gd name="connsiteX106" fmla="*/ 7753190 w 8636594"/>
              <a:gd name="connsiteY106" fmla="*/ 920037 h 6516778"/>
              <a:gd name="connsiteX107" fmla="*/ 7784023 w 8636594"/>
              <a:gd name="connsiteY107" fmla="*/ 880894 h 6516778"/>
              <a:gd name="connsiteX108" fmla="*/ 7815061 w 8636594"/>
              <a:gd name="connsiteY108" fmla="*/ 841997 h 6516778"/>
              <a:gd name="connsiteX109" fmla="*/ 7846308 w 8636594"/>
              <a:gd name="connsiteY109" fmla="*/ 803354 h 6516778"/>
              <a:gd name="connsiteX110" fmla="*/ 7877772 w 8636594"/>
              <a:gd name="connsiteY110" fmla="*/ 764970 h 6516778"/>
              <a:gd name="connsiteX111" fmla="*/ 7909458 w 8636594"/>
              <a:gd name="connsiteY111" fmla="*/ 726853 h 6516778"/>
              <a:gd name="connsiteX112" fmla="*/ 7941371 w 8636594"/>
              <a:gd name="connsiteY112" fmla="*/ 689010 h 6516778"/>
              <a:gd name="connsiteX113" fmla="*/ 7973518 w 8636594"/>
              <a:gd name="connsiteY113" fmla="*/ 651447 h 6516778"/>
              <a:gd name="connsiteX114" fmla="*/ 8005905 w 8636594"/>
              <a:gd name="connsiteY114" fmla="*/ 614171 h 6516778"/>
              <a:gd name="connsiteX115" fmla="*/ 8038538 w 8636594"/>
              <a:gd name="connsiteY115" fmla="*/ 577189 h 6516778"/>
              <a:gd name="connsiteX116" fmla="*/ 8071421 w 8636594"/>
              <a:gd name="connsiteY116" fmla="*/ 540507 h 6516778"/>
              <a:gd name="connsiteX117" fmla="*/ 8104563 w 8636594"/>
              <a:gd name="connsiteY117" fmla="*/ 504132 h 6516778"/>
              <a:gd name="connsiteX118" fmla="*/ 8137967 w 8636594"/>
              <a:gd name="connsiteY118" fmla="*/ 468072 h 6516778"/>
              <a:gd name="connsiteX119" fmla="*/ 8171641 w 8636594"/>
              <a:gd name="connsiteY119" fmla="*/ 432332 h 6516778"/>
              <a:gd name="connsiteX120" fmla="*/ 8205590 w 8636594"/>
              <a:gd name="connsiteY120" fmla="*/ 396920 h 6516778"/>
              <a:gd name="connsiteX121" fmla="*/ 8239820 w 8636594"/>
              <a:gd name="connsiteY121" fmla="*/ 361843 h 6516778"/>
              <a:gd name="connsiteX122" fmla="*/ 8274337 w 8636594"/>
              <a:gd name="connsiteY122" fmla="*/ 327107 h 6516778"/>
              <a:gd name="connsiteX123" fmla="*/ 8309147 w 8636594"/>
              <a:gd name="connsiteY123" fmla="*/ 292718 h 6516778"/>
              <a:gd name="connsiteX124" fmla="*/ 8344256 w 8636594"/>
              <a:gd name="connsiteY124" fmla="*/ 258685 h 6516778"/>
              <a:gd name="connsiteX125" fmla="*/ 8379669 w 8636594"/>
              <a:gd name="connsiteY125" fmla="*/ 225013 h 6516778"/>
              <a:gd name="connsiteX126" fmla="*/ 8415394 w 8636594"/>
              <a:gd name="connsiteY126" fmla="*/ 191709 h 6516778"/>
              <a:gd name="connsiteX127" fmla="*/ 8451434 w 8636594"/>
              <a:gd name="connsiteY127" fmla="*/ 158780 h 6516778"/>
              <a:gd name="connsiteX128" fmla="*/ 8487798 w 8636594"/>
              <a:gd name="connsiteY128" fmla="*/ 126233 h 6516778"/>
              <a:gd name="connsiteX129" fmla="*/ 8524489 w 8636594"/>
              <a:gd name="connsiteY129" fmla="*/ 94075 h 6516778"/>
              <a:gd name="connsiteX130" fmla="*/ 8561515 w 8636594"/>
              <a:gd name="connsiteY130" fmla="*/ 62312 h 6516778"/>
              <a:gd name="connsiteX131" fmla="*/ 8598881 w 8636594"/>
              <a:gd name="connsiteY131" fmla="*/ 30951 h 6516778"/>
              <a:gd name="connsiteX132" fmla="*/ 8636594 w 8636594"/>
              <a:gd name="connsiteY132" fmla="*/ 0 h 6516778"/>
              <a:gd name="connsiteX0" fmla="*/ 8636594 w 8636594"/>
              <a:gd name="connsiteY0" fmla="*/ 0 h 6502876"/>
              <a:gd name="connsiteX1" fmla="*/ 5293 w 8636594"/>
              <a:gd name="connsiteY1" fmla="*/ 0 h 6502876"/>
              <a:gd name="connsiteX2" fmla="*/ 0 w 8636594"/>
              <a:gd name="connsiteY2" fmla="*/ 5587843 h 6502876"/>
              <a:gd name="connsiteX3" fmla="*/ 1594033 w 8636594"/>
              <a:gd name="connsiteY3" fmla="*/ 5600057 h 6502876"/>
              <a:gd name="connsiteX4" fmla="*/ 1686068 w 8636594"/>
              <a:gd name="connsiteY4" fmla="*/ 5599745 h 6502876"/>
              <a:gd name="connsiteX5" fmla="*/ 2636364 w 8636594"/>
              <a:gd name="connsiteY5" fmla="*/ 6502876 h 6502876"/>
              <a:gd name="connsiteX6" fmla="*/ 2689804 w 8636594"/>
              <a:gd name="connsiteY6" fmla="*/ 6488565 h 6502876"/>
              <a:gd name="connsiteX7" fmla="*/ 2742629 w 8636594"/>
              <a:gd name="connsiteY7" fmla="*/ 6473849 h 6502876"/>
              <a:gd name="connsiteX8" fmla="*/ 2794848 w 8636594"/>
              <a:gd name="connsiteY8" fmla="*/ 6458731 h 6502876"/>
              <a:gd name="connsiteX9" fmla="*/ 2846466 w 8636594"/>
              <a:gd name="connsiteY9" fmla="*/ 6443216 h 6502876"/>
              <a:gd name="connsiteX10" fmla="*/ 2897488 w 8636594"/>
              <a:gd name="connsiteY10" fmla="*/ 6427305 h 6502876"/>
              <a:gd name="connsiteX11" fmla="*/ 2947923 w 8636594"/>
              <a:gd name="connsiteY11" fmla="*/ 6411004 h 6502876"/>
              <a:gd name="connsiteX12" fmla="*/ 2997775 w 8636594"/>
              <a:gd name="connsiteY12" fmla="*/ 6394316 h 6502876"/>
              <a:gd name="connsiteX13" fmla="*/ 3047052 w 8636594"/>
              <a:gd name="connsiteY13" fmla="*/ 6377243 h 6502876"/>
              <a:gd name="connsiteX14" fmla="*/ 3095759 w 8636594"/>
              <a:gd name="connsiteY14" fmla="*/ 6359791 h 6502876"/>
              <a:gd name="connsiteX15" fmla="*/ 3143903 w 8636594"/>
              <a:gd name="connsiteY15" fmla="*/ 6341961 h 6502876"/>
              <a:gd name="connsiteX16" fmla="*/ 3191491 w 8636594"/>
              <a:gd name="connsiteY16" fmla="*/ 6323757 h 6502876"/>
              <a:gd name="connsiteX17" fmla="*/ 3238528 w 8636594"/>
              <a:gd name="connsiteY17" fmla="*/ 6305184 h 6502876"/>
              <a:gd name="connsiteX18" fmla="*/ 3285021 w 8636594"/>
              <a:gd name="connsiteY18" fmla="*/ 6286245 h 6502876"/>
              <a:gd name="connsiteX19" fmla="*/ 3330977 w 8636594"/>
              <a:gd name="connsiteY19" fmla="*/ 6266942 h 6502876"/>
              <a:gd name="connsiteX20" fmla="*/ 3376401 w 8636594"/>
              <a:gd name="connsiteY20" fmla="*/ 6247281 h 6502876"/>
              <a:gd name="connsiteX21" fmla="*/ 3421300 w 8636594"/>
              <a:gd name="connsiteY21" fmla="*/ 6227263 h 6502876"/>
              <a:gd name="connsiteX22" fmla="*/ 3465680 w 8636594"/>
              <a:gd name="connsiteY22" fmla="*/ 6206893 h 6502876"/>
              <a:gd name="connsiteX23" fmla="*/ 3509548 w 8636594"/>
              <a:gd name="connsiteY23" fmla="*/ 6186174 h 6502876"/>
              <a:gd name="connsiteX24" fmla="*/ 3552910 w 8636594"/>
              <a:gd name="connsiteY24" fmla="*/ 6165110 h 6502876"/>
              <a:gd name="connsiteX25" fmla="*/ 3595773 w 8636594"/>
              <a:gd name="connsiteY25" fmla="*/ 6143704 h 6502876"/>
              <a:gd name="connsiteX26" fmla="*/ 3638142 w 8636594"/>
              <a:gd name="connsiteY26" fmla="*/ 6121960 h 6502876"/>
              <a:gd name="connsiteX27" fmla="*/ 3680024 w 8636594"/>
              <a:gd name="connsiteY27" fmla="*/ 6099881 h 6502876"/>
              <a:gd name="connsiteX28" fmla="*/ 3721426 w 8636594"/>
              <a:gd name="connsiteY28" fmla="*/ 6077471 h 6502876"/>
              <a:gd name="connsiteX29" fmla="*/ 3762353 w 8636594"/>
              <a:gd name="connsiteY29" fmla="*/ 6054733 h 6502876"/>
              <a:gd name="connsiteX30" fmla="*/ 3802812 w 8636594"/>
              <a:gd name="connsiteY30" fmla="*/ 6031671 h 6502876"/>
              <a:gd name="connsiteX31" fmla="*/ 3842810 w 8636594"/>
              <a:gd name="connsiteY31" fmla="*/ 6008288 h 6502876"/>
              <a:gd name="connsiteX32" fmla="*/ 3882352 w 8636594"/>
              <a:gd name="connsiteY32" fmla="*/ 5984588 h 6502876"/>
              <a:gd name="connsiteX33" fmla="*/ 3921445 w 8636594"/>
              <a:gd name="connsiteY33" fmla="*/ 5960574 h 6502876"/>
              <a:gd name="connsiteX34" fmla="*/ 3960096 w 8636594"/>
              <a:gd name="connsiteY34" fmla="*/ 5936250 h 6502876"/>
              <a:gd name="connsiteX35" fmla="*/ 3998311 w 8636594"/>
              <a:gd name="connsiteY35" fmla="*/ 5911619 h 6502876"/>
              <a:gd name="connsiteX36" fmla="*/ 4036095 w 8636594"/>
              <a:gd name="connsiteY36" fmla="*/ 5886685 h 6502876"/>
              <a:gd name="connsiteX37" fmla="*/ 4073456 w 8636594"/>
              <a:gd name="connsiteY37" fmla="*/ 5861452 h 6502876"/>
              <a:gd name="connsiteX38" fmla="*/ 4110400 w 8636594"/>
              <a:gd name="connsiteY38" fmla="*/ 5835922 h 6502876"/>
              <a:gd name="connsiteX39" fmla="*/ 4146933 w 8636594"/>
              <a:gd name="connsiteY39" fmla="*/ 5810100 h 6502876"/>
              <a:gd name="connsiteX40" fmla="*/ 4183061 w 8636594"/>
              <a:gd name="connsiteY40" fmla="*/ 5783988 h 6502876"/>
              <a:gd name="connsiteX41" fmla="*/ 4218791 w 8636594"/>
              <a:gd name="connsiteY41" fmla="*/ 5757591 h 6502876"/>
              <a:gd name="connsiteX42" fmla="*/ 4254129 w 8636594"/>
              <a:gd name="connsiteY42" fmla="*/ 5730912 h 6502876"/>
              <a:gd name="connsiteX43" fmla="*/ 4289081 w 8636594"/>
              <a:gd name="connsiteY43" fmla="*/ 5703955 h 6502876"/>
              <a:gd name="connsiteX44" fmla="*/ 4323654 w 8636594"/>
              <a:gd name="connsiteY44" fmla="*/ 5676722 h 6502876"/>
              <a:gd name="connsiteX45" fmla="*/ 4357854 w 8636594"/>
              <a:gd name="connsiteY45" fmla="*/ 5649218 h 6502876"/>
              <a:gd name="connsiteX46" fmla="*/ 4391688 w 8636594"/>
              <a:gd name="connsiteY46" fmla="*/ 5621446 h 6502876"/>
              <a:gd name="connsiteX47" fmla="*/ 4425162 w 8636594"/>
              <a:gd name="connsiteY47" fmla="*/ 5593409 h 6502876"/>
              <a:gd name="connsiteX48" fmla="*/ 4458281 w 8636594"/>
              <a:gd name="connsiteY48" fmla="*/ 5565111 h 6502876"/>
              <a:gd name="connsiteX49" fmla="*/ 4491053 w 8636594"/>
              <a:gd name="connsiteY49" fmla="*/ 5536556 h 6502876"/>
              <a:gd name="connsiteX50" fmla="*/ 4523484 w 8636594"/>
              <a:gd name="connsiteY50" fmla="*/ 5507747 h 6502876"/>
              <a:gd name="connsiteX51" fmla="*/ 4555580 w 8636594"/>
              <a:gd name="connsiteY51" fmla="*/ 5478687 h 6502876"/>
              <a:gd name="connsiteX52" fmla="*/ 4587347 w 8636594"/>
              <a:gd name="connsiteY52" fmla="*/ 5449380 h 6502876"/>
              <a:gd name="connsiteX53" fmla="*/ 4618793 w 8636594"/>
              <a:gd name="connsiteY53" fmla="*/ 5419830 h 6502876"/>
              <a:gd name="connsiteX54" fmla="*/ 4649922 w 8636594"/>
              <a:gd name="connsiteY54" fmla="*/ 5390040 h 6502876"/>
              <a:gd name="connsiteX55" fmla="*/ 4680742 w 8636594"/>
              <a:gd name="connsiteY55" fmla="*/ 5360014 h 6502876"/>
              <a:gd name="connsiteX56" fmla="*/ 4711259 w 8636594"/>
              <a:gd name="connsiteY56" fmla="*/ 5329755 h 6502876"/>
              <a:gd name="connsiteX57" fmla="*/ 4741478 w 8636594"/>
              <a:gd name="connsiteY57" fmla="*/ 5299266 h 6502876"/>
              <a:gd name="connsiteX58" fmla="*/ 4771408 w 8636594"/>
              <a:gd name="connsiteY58" fmla="*/ 5268551 h 6502876"/>
              <a:gd name="connsiteX59" fmla="*/ 4801053 w 8636594"/>
              <a:gd name="connsiteY59" fmla="*/ 5237614 h 6502876"/>
              <a:gd name="connsiteX60" fmla="*/ 4830420 w 8636594"/>
              <a:gd name="connsiteY60" fmla="*/ 5206458 h 6502876"/>
              <a:gd name="connsiteX61" fmla="*/ 4859516 w 8636594"/>
              <a:gd name="connsiteY61" fmla="*/ 5175087 h 6502876"/>
              <a:gd name="connsiteX62" fmla="*/ 4888347 w 8636594"/>
              <a:gd name="connsiteY62" fmla="*/ 5143504 h 6502876"/>
              <a:gd name="connsiteX63" fmla="*/ 4916919 w 8636594"/>
              <a:gd name="connsiteY63" fmla="*/ 5111713 h 6502876"/>
              <a:gd name="connsiteX64" fmla="*/ 4945238 w 8636594"/>
              <a:gd name="connsiteY64" fmla="*/ 5079717 h 6502876"/>
              <a:gd name="connsiteX65" fmla="*/ 4973311 w 8636594"/>
              <a:gd name="connsiteY65" fmla="*/ 5047519 h 6502876"/>
              <a:gd name="connsiteX66" fmla="*/ 5001145 w 8636594"/>
              <a:gd name="connsiteY66" fmla="*/ 5015124 h 6502876"/>
              <a:gd name="connsiteX67" fmla="*/ 5028745 w 8636594"/>
              <a:gd name="connsiteY67" fmla="*/ 4982535 h 6502876"/>
              <a:gd name="connsiteX68" fmla="*/ 5056117 w 8636594"/>
              <a:gd name="connsiteY68" fmla="*/ 4949755 h 6502876"/>
              <a:gd name="connsiteX69" fmla="*/ 5083269 w 8636594"/>
              <a:gd name="connsiteY69" fmla="*/ 4916787 h 6502876"/>
              <a:gd name="connsiteX70" fmla="*/ 5110207 w 8636594"/>
              <a:gd name="connsiteY70" fmla="*/ 4883636 h 6502876"/>
              <a:gd name="connsiteX71" fmla="*/ 5136937 w 8636594"/>
              <a:gd name="connsiteY71" fmla="*/ 4850305 h 6502876"/>
              <a:gd name="connsiteX72" fmla="*/ 5163464 w 8636594"/>
              <a:gd name="connsiteY72" fmla="*/ 4816797 h 6502876"/>
              <a:gd name="connsiteX73" fmla="*/ 5215940 w 8636594"/>
              <a:gd name="connsiteY73" fmla="*/ 4749265 h 6502876"/>
              <a:gd name="connsiteX74" fmla="*/ 5267684 w 8636594"/>
              <a:gd name="connsiteY74" fmla="*/ 4681068 h 6502876"/>
              <a:gd name="connsiteX75" fmla="*/ 5318748 w 8636594"/>
              <a:gd name="connsiteY75" fmla="*/ 4612234 h 6502876"/>
              <a:gd name="connsiteX76" fmla="*/ 5369182 w 8636594"/>
              <a:gd name="connsiteY76" fmla="*/ 4542793 h 6502876"/>
              <a:gd name="connsiteX77" fmla="*/ 5419038 w 8636594"/>
              <a:gd name="connsiteY77" fmla="*/ 4472771 h 6502876"/>
              <a:gd name="connsiteX78" fmla="*/ 5468365 w 8636594"/>
              <a:gd name="connsiteY78" fmla="*/ 4402196 h 6502876"/>
              <a:gd name="connsiteX79" fmla="*/ 5517215 w 8636594"/>
              <a:gd name="connsiteY79" fmla="*/ 4331098 h 6502876"/>
              <a:gd name="connsiteX80" fmla="*/ 5565637 w 8636594"/>
              <a:gd name="connsiteY80" fmla="*/ 4259503 h 6502876"/>
              <a:gd name="connsiteX81" fmla="*/ 5613684 w 8636594"/>
              <a:gd name="connsiteY81" fmla="*/ 4187441 h 6502876"/>
              <a:gd name="connsiteX82" fmla="*/ 5685160 w 8636594"/>
              <a:gd name="connsiteY82" fmla="*/ 4078531 h 6502876"/>
              <a:gd name="connsiteX83" fmla="*/ 5756074 w 8636594"/>
              <a:gd name="connsiteY83" fmla="*/ 3968727 h 6502876"/>
              <a:gd name="connsiteX84" fmla="*/ 5873483 w 8636594"/>
              <a:gd name="connsiteY84" fmla="*/ 3783989 h 6502876"/>
              <a:gd name="connsiteX85" fmla="*/ 6203209 w 8636594"/>
              <a:gd name="connsiteY85" fmla="*/ 3258640 h 6502876"/>
              <a:gd name="connsiteX86" fmla="*/ 6299430 w 8636594"/>
              <a:gd name="connsiteY86" fmla="*/ 3107321 h 6502876"/>
              <a:gd name="connsiteX87" fmla="*/ 6372650 w 8636594"/>
              <a:gd name="connsiteY87" fmla="*/ 2993735 h 6502876"/>
              <a:gd name="connsiteX88" fmla="*/ 6453197 w 8636594"/>
              <a:gd name="connsiteY88" fmla="*/ 2869788 h 6502876"/>
              <a:gd name="connsiteX89" fmla="*/ 6564167 w 8636594"/>
              <a:gd name="connsiteY89" fmla="*/ 2696807 h 6502876"/>
              <a:gd name="connsiteX90" fmla="*/ 6976233 w 8636594"/>
              <a:gd name="connsiteY90" fmla="*/ 2045274 h 6502876"/>
              <a:gd name="connsiteX91" fmla="*/ 7086755 w 8636594"/>
              <a:gd name="connsiteY91" fmla="*/ 1872743 h 6502876"/>
              <a:gd name="connsiteX92" fmla="*/ 7170279 w 8636594"/>
              <a:gd name="connsiteY92" fmla="*/ 1744202 h 6502876"/>
              <a:gd name="connsiteX93" fmla="*/ 7226351 w 8636594"/>
              <a:gd name="connsiteY93" fmla="*/ 1659017 h 6502876"/>
              <a:gd name="connsiteX94" fmla="*/ 7282789 w 8636594"/>
              <a:gd name="connsiteY94" fmla="*/ 1574303 h 6502876"/>
              <a:gd name="connsiteX95" fmla="*/ 7339643 w 8636594"/>
              <a:gd name="connsiteY95" fmla="*/ 1490113 h 6502876"/>
              <a:gd name="connsiteX96" fmla="*/ 7396957 w 8636594"/>
              <a:gd name="connsiteY96" fmla="*/ 1406503 h 6502876"/>
              <a:gd name="connsiteX97" fmla="*/ 7454781 w 8636594"/>
              <a:gd name="connsiteY97" fmla="*/ 1323526 h 6502876"/>
              <a:gd name="connsiteX98" fmla="*/ 7513161 w 8636594"/>
              <a:gd name="connsiteY98" fmla="*/ 1241237 h 6502876"/>
              <a:gd name="connsiteX99" fmla="*/ 7572144 w 8636594"/>
              <a:gd name="connsiteY99" fmla="*/ 1159689 h 6502876"/>
              <a:gd name="connsiteX100" fmla="*/ 7601877 w 8636594"/>
              <a:gd name="connsiteY100" fmla="*/ 1119210 h 6502876"/>
              <a:gd name="connsiteX101" fmla="*/ 7631779 w 8636594"/>
              <a:gd name="connsiteY101" fmla="*/ 1078937 h 6502876"/>
              <a:gd name="connsiteX102" fmla="*/ 7661855 w 8636594"/>
              <a:gd name="connsiteY102" fmla="*/ 1038876 h 6502876"/>
              <a:gd name="connsiteX103" fmla="*/ 7692111 w 8636594"/>
              <a:gd name="connsiteY103" fmla="*/ 999035 h 6502876"/>
              <a:gd name="connsiteX104" fmla="*/ 7722554 w 8636594"/>
              <a:gd name="connsiteY104" fmla="*/ 959419 h 6502876"/>
              <a:gd name="connsiteX105" fmla="*/ 7753190 w 8636594"/>
              <a:gd name="connsiteY105" fmla="*/ 920037 h 6502876"/>
              <a:gd name="connsiteX106" fmla="*/ 7784023 w 8636594"/>
              <a:gd name="connsiteY106" fmla="*/ 880894 h 6502876"/>
              <a:gd name="connsiteX107" fmla="*/ 7815061 w 8636594"/>
              <a:gd name="connsiteY107" fmla="*/ 841997 h 6502876"/>
              <a:gd name="connsiteX108" fmla="*/ 7846308 w 8636594"/>
              <a:gd name="connsiteY108" fmla="*/ 803354 h 6502876"/>
              <a:gd name="connsiteX109" fmla="*/ 7877772 w 8636594"/>
              <a:gd name="connsiteY109" fmla="*/ 764970 h 6502876"/>
              <a:gd name="connsiteX110" fmla="*/ 7909458 w 8636594"/>
              <a:gd name="connsiteY110" fmla="*/ 726853 h 6502876"/>
              <a:gd name="connsiteX111" fmla="*/ 7941371 w 8636594"/>
              <a:gd name="connsiteY111" fmla="*/ 689010 h 6502876"/>
              <a:gd name="connsiteX112" fmla="*/ 7973518 w 8636594"/>
              <a:gd name="connsiteY112" fmla="*/ 651447 h 6502876"/>
              <a:gd name="connsiteX113" fmla="*/ 8005905 w 8636594"/>
              <a:gd name="connsiteY113" fmla="*/ 614171 h 6502876"/>
              <a:gd name="connsiteX114" fmla="*/ 8038538 w 8636594"/>
              <a:gd name="connsiteY114" fmla="*/ 577189 h 6502876"/>
              <a:gd name="connsiteX115" fmla="*/ 8071421 w 8636594"/>
              <a:gd name="connsiteY115" fmla="*/ 540507 h 6502876"/>
              <a:gd name="connsiteX116" fmla="*/ 8104563 w 8636594"/>
              <a:gd name="connsiteY116" fmla="*/ 504132 h 6502876"/>
              <a:gd name="connsiteX117" fmla="*/ 8137967 w 8636594"/>
              <a:gd name="connsiteY117" fmla="*/ 468072 h 6502876"/>
              <a:gd name="connsiteX118" fmla="*/ 8171641 w 8636594"/>
              <a:gd name="connsiteY118" fmla="*/ 432332 h 6502876"/>
              <a:gd name="connsiteX119" fmla="*/ 8205590 w 8636594"/>
              <a:gd name="connsiteY119" fmla="*/ 396920 h 6502876"/>
              <a:gd name="connsiteX120" fmla="*/ 8239820 w 8636594"/>
              <a:gd name="connsiteY120" fmla="*/ 361843 h 6502876"/>
              <a:gd name="connsiteX121" fmla="*/ 8274337 w 8636594"/>
              <a:gd name="connsiteY121" fmla="*/ 327107 h 6502876"/>
              <a:gd name="connsiteX122" fmla="*/ 8309147 w 8636594"/>
              <a:gd name="connsiteY122" fmla="*/ 292718 h 6502876"/>
              <a:gd name="connsiteX123" fmla="*/ 8344256 w 8636594"/>
              <a:gd name="connsiteY123" fmla="*/ 258685 h 6502876"/>
              <a:gd name="connsiteX124" fmla="*/ 8379669 w 8636594"/>
              <a:gd name="connsiteY124" fmla="*/ 225013 h 6502876"/>
              <a:gd name="connsiteX125" fmla="*/ 8415394 w 8636594"/>
              <a:gd name="connsiteY125" fmla="*/ 191709 h 6502876"/>
              <a:gd name="connsiteX126" fmla="*/ 8451434 w 8636594"/>
              <a:gd name="connsiteY126" fmla="*/ 158780 h 6502876"/>
              <a:gd name="connsiteX127" fmla="*/ 8487798 w 8636594"/>
              <a:gd name="connsiteY127" fmla="*/ 126233 h 6502876"/>
              <a:gd name="connsiteX128" fmla="*/ 8524489 w 8636594"/>
              <a:gd name="connsiteY128" fmla="*/ 94075 h 6502876"/>
              <a:gd name="connsiteX129" fmla="*/ 8561515 w 8636594"/>
              <a:gd name="connsiteY129" fmla="*/ 62312 h 6502876"/>
              <a:gd name="connsiteX130" fmla="*/ 8598881 w 8636594"/>
              <a:gd name="connsiteY130" fmla="*/ 30951 h 6502876"/>
              <a:gd name="connsiteX131" fmla="*/ 8636594 w 8636594"/>
              <a:gd name="connsiteY131" fmla="*/ 0 h 6502876"/>
              <a:gd name="connsiteX0" fmla="*/ 8636594 w 8636594"/>
              <a:gd name="connsiteY0" fmla="*/ 0 h 6488565"/>
              <a:gd name="connsiteX1" fmla="*/ 5293 w 8636594"/>
              <a:gd name="connsiteY1" fmla="*/ 0 h 6488565"/>
              <a:gd name="connsiteX2" fmla="*/ 0 w 8636594"/>
              <a:gd name="connsiteY2" fmla="*/ 5587843 h 6488565"/>
              <a:gd name="connsiteX3" fmla="*/ 1594033 w 8636594"/>
              <a:gd name="connsiteY3" fmla="*/ 5600057 h 6488565"/>
              <a:gd name="connsiteX4" fmla="*/ 1686068 w 8636594"/>
              <a:gd name="connsiteY4" fmla="*/ 5599745 h 6488565"/>
              <a:gd name="connsiteX5" fmla="*/ 2689804 w 8636594"/>
              <a:gd name="connsiteY5" fmla="*/ 6488565 h 6488565"/>
              <a:gd name="connsiteX6" fmla="*/ 2742629 w 8636594"/>
              <a:gd name="connsiteY6" fmla="*/ 6473849 h 6488565"/>
              <a:gd name="connsiteX7" fmla="*/ 2794848 w 8636594"/>
              <a:gd name="connsiteY7" fmla="*/ 6458731 h 6488565"/>
              <a:gd name="connsiteX8" fmla="*/ 2846466 w 8636594"/>
              <a:gd name="connsiteY8" fmla="*/ 6443216 h 6488565"/>
              <a:gd name="connsiteX9" fmla="*/ 2897488 w 8636594"/>
              <a:gd name="connsiteY9" fmla="*/ 6427305 h 6488565"/>
              <a:gd name="connsiteX10" fmla="*/ 2947923 w 8636594"/>
              <a:gd name="connsiteY10" fmla="*/ 6411004 h 6488565"/>
              <a:gd name="connsiteX11" fmla="*/ 2997775 w 8636594"/>
              <a:gd name="connsiteY11" fmla="*/ 6394316 h 6488565"/>
              <a:gd name="connsiteX12" fmla="*/ 3047052 w 8636594"/>
              <a:gd name="connsiteY12" fmla="*/ 6377243 h 6488565"/>
              <a:gd name="connsiteX13" fmla="*/ 3095759 w 8636594"/>
              <a:gd name="connsiteY13" fmla="*/ 6359791 h 6488565"/>
              <a:gd name="connsiteX14" fmla="*/ 3143903 w 8636594"/>
              <a:gd name="connsiteY14" fmla="*/ 6341961 h 6488565"/>
              <a:gd name="connsiteX15" fmla="*/ 3191491 w 8636594"/>
              <a:gd name="connsiteY15" fmla="*/ 6323757 h 6488565"/>
              <a:gd name="connsiteX16" fmla="*/ 3238528 w 8636594"/>
              <a:gd name="connsiteY16" fmla="*/ 6305184 h 6488565"/>
              <a:gd name="connsiteX17" fmla="*/ 3285021 w 8636594"/>
              <a:gd name="connsiteY17" fmla="*/ 6286245 h 6488565"/>
              <a:gd name="connsiteX18" fmla="*/ 3330977 w 8636594"/>
              <a:gd name="connsiteY18" fmla="*/ 6266942 h 6488565"/>
              <a:gd name="connsiteX19" fmla="*/ 3376401 w 8636594"/>
              <a:gd name="connsiteY19" fmla="*/ 6247281 h 6488565"/>
              <a:gd name="connsiteX20" fmla="*/ 3421300 w 8636594"/>
              <a:gd name="connsiteY20" fmla="*/ 6227263 h 6488565"/>
              <a:gd name="connsiteX21" fmla="*/ 3465680 w 8636594"/>
              <a:gd name="connsiteY21" fmla="*/ 6206893 h 6488565"/>
              <a:gd name="connsiteX22" fmla="*/ 3509548 w 8636594"/>
              <a:gd name="connsiteY22" fmla="*/ 6186174 h 6488565"/>
              <a:gd name="connsiteX23" fmla="*/ 3552910 w 8636594"/>
              <a:gd name="connsiteY23" fmla="*/ 6165110 h 6488565"/>
              <a:gd name="connsiteX24" fmla="*/ 3595773 w 8636594"/>
              <a:gd name="connsiteY24" fmla="*/ 6143704 h 6488565"/>
              <a:gd name="connsiteX25" fmla="*/ 3638142 w 8636594"/>
              <a:gd name="connsiteY25" fmla="*/ 6121960 h 6488565"/>
              <a:gd name="connsiteX26" fmla="*/ 3680024 w 8636594"/>
              <a:gd name="connsiteY26" fmla="*/ 6099881 h 6488565"/>
              <a:gd name="connsiteX27" fmla="*/ 3721426 w 8636594"/>
              <a:gd name="connsiteY27" fmla="*/ 6077471 h 6488565"/>
              <a:gd name="connsiteX28" fmla="*/ 3762353 w 8636594"/>
              <a:gd name="connsiteY28" fmla="*/ 6054733 h 6488565"/>
              <a:gd name="connsiteX29" fmla="*/ 3802812 w 8636594"/>
              <a:gd name="connsiteY29" fmla="*/ 6031671 h 6488565"/>
              <a:gd name="connsiteX30" fmla="*/ 3842810 w 8636594"/>
              <a:gd name="connsiteY30" fmla="*/ 6008288 h 6488565"/>
              <a:gd name="connsiteX31" fmla="*/ 3882352 w 8636594"/>
              <a:gd name="connsiteY31" fmla="*/ 5984588 h 6488565"/>
              <a:gd name="connsiteX32" fmla="*/ 3921445 w 8636594"/>
              <a:gd name="connsiteY32" fmla="*/ 5960574 h 6488565"/>
              <a:gd name="connsiteX33" fmla="*/ 3960096 w 8636594"/>
              <a:gd name="connsiteY33" fmla="*/ 5936250 h 6488565"/>
              <a:gd name="connsiteX34" fmla="*/ 3998311 w 8636594"/>
              <a:gd name="connsiteY34" fmla="*/ 5911619 h 6488565"/>
              <a:gd name="connsiteX35" fmla="*/ 4036095 w 8636594"/>
              <a:gd name="connsiteY35" fmla="*/ 5886685 h 6488565"/>
              <a:gd name="connsiteX36" fmla="*/ 4073456 w 8636594"/>
              <a:gd name="connsiteY36" fmla="*/ 5861452 h 6488565"/>
              <a:gd name="connsiteX37" fmla="*/ 4110400 w 8636594"/>
              <a:gd name="connsiteY37" fmla="*/ 5835922 h 6488565"/>
              <a:gd name="connsiteX38" fmla="*/ 4146933 w 8636594"/>
              <a:gd name="connsiteY38" fmla="*/ 5810100 h 6488565"/>
              <a:gd name="connsiteX39" fmla="*/ 4183061 w 8636594"/>
              <a:gd name="connsiteY39" fmla="*/ 5783988 h 6488565"/>
              <a:gd name="connsiteX40" fmla="*/ 4218791 w 8636594"/>
              <a:gd name="connsiteY40" fmla="*/ 5757591 h 6488565"/>
              <a:gd name="connsiteX41" fmla="*/ 4254129 w 8636594"/>
              <a:gd name="connsiteY41" fmla="*/ 5730912 h 6488565"/>
              <a:gd name="connsiteX42" fmla="*/ 4289081 w 8636594"/>
              <a:gd name="connsiteY42" fmla="*/ 5703955 h 6488565"/>
              <a:gd name="connsiteX43" fmla="*/ 4323654 w 8636594"/>
              <a:gd name="connsiteY43" fmla="*/ 5676722 h 6488565"/>
              <a:gd name="connsiteX44" fmla="*/ 4357854 w 8636594"/>
              <a:gd name="connsiteY44" fmla="*/ 5649218 h 6488565"/>
              <a:gd name="connsiteX45" fmla="*/ 4391688 w 8636594"/>
              <a:gd name="connsiteY45" fmla="*/ 5621446 h 6488565"/>
              <a:gd name="connsiteX46" fmla="*/ 4425162 w 8636594"/>
              <a:gd name="connsiteY46" fmla="*/ 5593409 h 6488565"/>
              <a:gd name="connsiteX47" fmla="*/ 4458281 w 8636594"/>
              <a:gd name="connsiteY47" fmla="*/ 5565111 h 6488565"/>
              <a:gd name="connsiteX48" fmla="*/ 4491053 w 8636594"/>
              <a:gd name="connsiteY48" fmla="*/ 5536556 h 6488565"/>
              <a:gd name="connsiteX49" fmla="*/ 4523484 w 8636594"/>
              <a:gd name="connsiteY49" fmla="*/ 5507747 h 6488565"/>
              <a:gd name="connsiteX50" fmla="*/ 4555580 w 8636594"/>
              <a:gd name="connsiteY50" fmla="*/ 5478687 h 6488565"/>
              <a:gd name="connsiteX51" fmla="*/ 4587347 w 8636594"/>
              <a:gd name="connsiteY51" fmla="*/ 5449380 h 6488565"/>
              <a:gd name="connsiteX52" fmla="*/ 4618793 w 8636594"/>
              <a:gd name="connsiteY52" fmla="*/ 5419830 h 6488565"/>
              <a:gd name="connsiteX53" fmla="*/ 4649922 w 8636594"/>
              <a:gd name="connsiteY53" fmla="*/ 5390040 h 6488565"/>
              <a:gd name="connsiteX54" fmla="*/ 4680742 w 8636594"/>
              <a:gd name="connsiteY54" fmla="*/ 5360014 h 6488565"/>
              <a:gd name="connsiteX55" fmla="*/ 4711259 w 8636594"/>
              <a:gd name="connsiteY55" fmla="*/ 5329755 h 6488565"/>
              <a:gd name="connsiteX56" fmla="*/ 4741478 w 8636594"/>
              <a:gd name="connsiteY56" fmla="*/ 5299266 h 6488565"/>
              <a:gd name="connsiteX57" fmla="*/ 4771408 w 8636594"/>
              <a:gd name="connsiteY57" fmla="*/ 5268551 h 6488565"/>
              <a:gd name="connsiteX58" fmla="*/ 4801053 w 8636594"/>
              <a:gd name="connsiteY58" fmla="*/ 5237614 h 6488565"/>
              <a:gd name="connsiteX59" fmla="*/ 4830420 w 8636594"/>
              <a:gd name="connsiteY59" fmla="*/ 5206458 h 6488565"/>
              <a:gd name="connsiteX60" fmla="*/ 4859516 w 8636594"/>
              <a:gd name="connsiteY60" fmla="*/ 5175087 h 6488565"/>
              <a:gd name="connsiteX61" fmla="*/ 4888347 w 8636594"/>
              <a:gd name="connsiteY61" fmla="*/ 5143504 h 6488565"/>
              <a:gd name="connsiteX62" fmla="*/ 4916919 w 8636594"/>
              <a:gd name="connsiteY62" fmla="*/ 5111713 h 6488565"/>
              <a:gd name="connsiteX63" fmla="*/ 4945238 w 8636594"/>
              <a:gd name="connsiteY63" fmla="*/ 5079717 h 6488565"/>
              <a:gd name="connsiteX64" fmla="*/ 4973311 w 8636594"/>
              <a:gd name="connsiteY64" fmla="*/ 5047519 h 6488565"/>
              <a:gd name="connsiteX65" fmla="*/ 5001145 w 8636594"/>
              <a:gd name="connsiteY65" fmla="*/ 5015124 h 6488565"/>
              <a:gd name="connsiteX66" fmla="*/ 5028745 w 8636594"/>
              <a:gd name="connsiteY66" fmla="*/ 4982535 h 6488565"/>
              <a:gd name="connsiteX67" fmla="*/ 5056117 w 8636594"/>
              <a:gd name="connsiteY67" fmla="*/ 4949755 h 6488565"/>
              <a:gd name="connsiteX68" fmla="*/ 5083269 w 8636594"/>
              <a:gd name="connsiteY68" fmla="*/ 4916787 h 6488565"/>
              <a:gd name="connsiteX69" fmla="*/ 5110207 w 8636594"/>
              <a:gd name="connsiteY69" fmla="*/ 4883636 h 6488565"/>
              <a:gd name="connsiteX70" fmla="*/ 5136937 w 8636594"/>
              <a:gd name="connsiteY70" fmla="*/ 4850305 h 6488565"/>
              <a:gd name="connsiteX71" fmla="*/ 5163464 w 8636594"/>
              <a:gd name="connsiteY71" fmla="*/ 4816797 h 6488565"/>
              <a:gd name="connsiteX72" fmla="*/ 5215940 w 8636594"/>
              <a:gd name="connsiteY72" fmla="*/ 4749265 h 6488565"/>
              <a:gd name="connsiteX73" fmla="*/ 5267684 w 8636594"/>
              <a:gd name="connsiteY73" fmla="*/ 4681068 h 6488565"/>
              <a:gd name="connsiteX74" fmla="*/ 5318748 w 8636594"/>
              <a:gd name="connsiteY74" fmla="*/ 4612234 h 6488565"/>
              <a:gd name="connsiteX75" fmla="*/ 5369182 w 8636594"/>
              <a:gd name="connsiteY75" fmla="*/ 4542793 h 6488565"/>
              <a:gd name="connsiteX76" fmla="*/ 5419038 w 8636594"/>
              <a:gd name="connsiteY76" fmla="*/ 4472771 h 6488565"/>
              <a:gd name="connsiteX77" fmla="*/ 5468365 w 8636594"/>
              <a:gd name="connsiteY77" fmla="*/ 4402196 h 6488565"/>
              <a:gd name="connsiteX78" fmla="*/ 5517215 w 8636594"/>
              <a:gd name="connsiteY78" fmla="*/ 4331098 h 6488565"/>
              <a:gd name="connsiteX79" fmla="*/ 5565637 w 8636594"/>
              <a:gd name="connsiteY79" fmla="*/ 4259503 h 6488565"/>
              <a:gd name="connsiteX80" fmla="*/ 5613684 w 8636594"/>
              <a:gd name="connsiteY80" fmla="*/ 4187441 h 6488565"/>
              <a:gd name="connsiteX81" fmla="*/ 5685160 w 8636594"/>
              <a:gd name="connsiteY81" fmla="*/ 4078531 h 6488565"/>
              <a:gd name="connsiteX82" fmla="*/ 5756074 w 8636594"/>
              <a:gd name="connsiteY82" fmla="*/ 3968727 h 6488565"/>
              <a:gd name="connsiteX83" fmla="*/ 5873483 w 8636594"/>
              <a:gd name="connsiteY83" fmla="*/ 3783989 h 6488565"/>
              <a:gd name="connsiteX84" fmla="*/ 6203209 w 8636594"/>
              <a:gd name="connsiteY84" fmla="*/ 3258640 h 6488565"/>
              <a:gd name="connsiteX85" fmla="*/ 6299430 w 8636594"/>
              <a:gd name="connsiteY85" fmla="*/ 3107321 h 6488565"/>
              <a:gd name="connsiteX86" fmla="*/ 6372650 w 8636594"/>
              <a:gd name="connsiteY86" fmla="*/ 2993735 h 6488565"/>
              <a:gd name="connsiteX87" fmla="*/ 6453197 w 8636594"/>
              <a:gd name="connsiteY87" fmla="*/ 2869788 h 6488565"/>
              <a:gd name="connsiteX88" fmla="*/ 6564167 w 8636594"/>
              <a:gd name="connsiteY88" fmla="*/ 2696807 h 6488565"/>
              <a:gd name="connsiteX89" fmla="*/ 6976233 w 8636594"/>
              <a:gd name="connsiteY89" fmla="*/ 2045274 h 6488565"/>
              <a:gd name="connsiteX90" fmla="*/ 7086755 w 8636594"/>
              <a:gd name="connsiteY90" fmla="*/ 1872743 h 6488565"/>
              <a:gd name="connsiteX91" fmla="*/ 7170279 w 8636594"/>
              <a:gd name="connsiteY91" fmla="*/ 1744202 h 6488565"/>
              <a:gd name="connsiteX92" fmla="*/ 7226351 w 8636594"/>
              <a:gd name="connsiteY92" fmla="*/ 1659017 h 6488565"/>
              <a:gd name="connsiteX93" fmla="*/ 7282789 w 8636594"/>
              <a:gd name="connsiteY93" fmla="*/ 1574303 h 6488565"/>
              <a:gd name="connsiteX94" fmla="*/ 7339643 w 8636594"/>
              <a:gd name="connsiteY94" fmla="*/ 1490113 h 6488565"/>
              <a:gd name="connsiteX95" fmla="*/ 7396957 w 8636594"/>
              <a:gd name="connsiteY95" fmla="*/ 1406503 h 6488565"/>
              <a:gd name="connsiteX96" fmla="*/ 7454781 w 8636594"/>
              <a:gd name="connsiteY96" fmla="*/ 1323526 h 6488565"/>
              <a:gd name="connsiteX97" fmla="*/ 7513161 w 8636594"/>
              <a:gd name="connsiteY97" fmla="*/ 1241237 h 6488565"/>
              <a:gd name="connsiteX98" fmla="*/ 7572144 w 8636594"/>
              <a:gd name="connsiteY98" fmla="*/ 1159689 h 6488565"/>
              <a:gd name="connsiteX99" fmla="*/ 7601877 w 8636594"/>
              <a:gd name="connsiteY99" fmla="*/ 1119210 h 6488565"/>
              <a:gd name="connsiteX100" fmla="*/ 7631779 w 8636594"/>
              <a:gd name="connsiteY100" fmla="*/ 1078937 h 6488565"/>
              <a:gd name="connsiteX101" fmla="*/ 7661855 w 8636594"/>
              <a:gd name="connsiteY101" fmla="*/ 1038876 h 6488565"/>
              <a:gd name="connsiteX102" fmla="*/ 7692111 w 8636594"/>
              <a:gd name="connsiteY102" fmla="*/ 999035 h 6488565"/>
              <a:gd name="connsiteX103" fmla="*/ 7722554 w 8636594"/>
              <a:gd name="connsiteY103" fmla="*/ 959419 h 6488565"/>
              <a:gd name="connsiteX104" fmla="*/ 7753190 w 8636594"/>
              <a:gd name="connsiteY104" fmla="*/ 920037 h 6488565"/>
              <a:gd name="connsiteX105" fmla="*/ 7784023 w 8636594"/>
              <a:gd name="connsiteY105" fmla="*/ 880894 h 6488565"/>
              <a:gd name="connsiteX106" fmla="*/ 7815061 w 8636594"/>
              <a:gd name="connsiteY106" fmla="*/ 841997 h 6488565"/>
              <a:gd name="connsiteX107" fmla="*/ 7846308 w 8636594"/>
              <a:gd name="connsiteY107" fmla="*/ 803354 h 6488565"/>
              <a:gd name="connsiteX108" fmla="*/ 7877772 w 8636594"/>
              <a:gd name="connsiteY108" fmla="*/ 764970 h 6488565"/>
              <a:gd name="connsiteX109" fmla="*/ 7909458 w 8636594"/>
              <a:gd name="connsiteY109" fmla="*/ 726853 h 6488565"/>
              <a:gd name="connsiteX110" fmla="*/ 7941371 w 8636594"/>
              <a:gd name="connsiteY110" fmla="*/ 689010 h 6488565"/>
              <a:gd name="connsiteX111" fmla="*/ 7973518 w 8636594"/>
              <a:gd name="connsiteY111" fmla="*/ 651447 h 6488565"/>
              <a:gd name="connsiteX112" fmla="*/ 8005905 w 8636594"/>
              <a:gd name="connsiteY112" fmla="*/ 614171 h 6488565"/>
              <a:gd name="connsiteX113" fmla="*/ 8038538 w 8636594"/>
              <a:gd name="connsiteY113" fmla="*/ 577189 h 6488565"/>
              <a:gd name="connsiteX114" fmla="*/ 8071421 w 8636594"/>
              <a:gd name="connsiteY114" fmla="*/ 540507 h 6488565"/>
              <a:gd name="connsiteX115" fmla="*/ 8104563 w 8636594"/>
              <a:gd name="connsiteY115" fmla="*/ 504132 h 6488565"/>
              <a:gd name="connsiteX116" fmla="*/ 8137967 w 8636594"/>
              <a:gd name="connsiteY116" fmla="*/ 468072 h 6488565"/>
              <a:gd name="connsiteX117" fmla="*/ 8171641 w 8636594"/>
              <a:gd name="connsiteY117" fmla="*/ 432332 h 6488565"/>
              <a:gd name="connsiteX118" fmla="*/ 8205590 w 8636594"/>
              <a:gd name="connsiteY118" fmla="*/ 396920 h 6488565"/>
              <a:gd name="connsiteX119" fmla="*/ 8239820 w 8636594"/>
              <a:gd name="connsiteY119" fmla="*/ 361843 h 6488565"/>
              <a:gd name="connsiteX120" fmla="*/ 8274337 w 8636594"/>
              <a:gd name="connsiteY120" fmla="*/ 327107 h 6488565"/>
              <a:gd name="connsiteX121" fmla="*/ 8309147 w 8636594"/>
              <a:gd name="connsiteY121" fmla="*/ 292718 h 6488565"/>
              <a:gd name="connsiteX122" fmla="*/ 8344256 w 8636594"/>
              <a:gd name="connsiteY122" fmla="*/ 258685 h 6488565"/>
              <a:gd name="connsiteX123" fmla="*/ 8379669 w 8636594"/>
              <a:gd name="connsiteY123" fmla="*/ 225013 h 6488565"/>
              <a:gd name="connsiteX124" fmla="*/ 8415394 w 8636594"/>
              <a:gd name="connsiteY124" fmla="*/ 191709 h 6488565"/>
              <a:gd name="connsiteX125" fmla="*/ 8451434 w 8636594"/>
              <a:gd name="connsiteY125" fmla="*/ 158780 h 6488565"/>
              <a:gd name="connsiteX126" fmla="*/ 8487798 w 8636594"/>
              <a:gd name="connsiteY126" fmla="*/ 126233 h 6488565"/>
              <a:gd name="connsiteX127" fmla="*/ 8524489 w 8636594"/>
              <a:gd name="connsiteY127" fmla="*/ 94075 h 6488565"/>
              <a:gd name="connsiteX128" fmla="*/ 8561515 w 8636594"/>
              <a:gd name="connsiteY128" fmla="*/ 62312 h 6488565"/>
              <a:gd name="connsiteX129" fmla="*/ 8598881 w 8636594"/>
              <a:gd name="connsiteY129" fmla="*/ 30951 h 6488565"/>
              <a:gd name="connsiteX130" fmla="*/ 8636594 w 8636594"/>
              <a:gd name="connsiteY130" fmla="*/ 0 h 6488565"/>
              <a:gd name="connsiteX0" fmla="*/ 8636594 w 8636594"/>
              <a:gd name="connsiteY0" fmla="*/ 0 h 6473849"/>
              <a:gd name="connsiteX1" fmla="*/ 5293 w 8636594"/>
              <a:gd name="connsiteY1" fmla="*/ 0 h 6473849"/>
              <a:gd name="connsiteX2" fmla="*/ 0 w 8636594"/>
              <a:gd name="connsiteY2" fmla="*/ 5587843 h 6473849"/>
              <a:gd name="connsiteX3" fmla="*/ 1594033 w 8636594"/>
              <a:gd name="connsiteY3" fmla="*/ 5600057 h 6473849"/>
              <a:gd name="connsiteX4" fmla="*/ 1686068 w 8636594"/>
              <a:gd name="connsiteY4" fmla="*/ 5599745 h 6473849"/>
              <a:gd name="connsiteX5" fmla="*/ 2742629 w 8636594"/>
              <a:gd name="connsiteY5" fmla="*/ 6473849 h 6473849"/>
              <a:gd name="connsiteX6" fmla="*/ 2794848 w 8636594"/>
              <a:gd name="connsiteY6" fmla="*/ 6458731 h 6473849"/>
              <a:gd name="connsiteX7" fmla="*/ 2846466 w 8636594"/>
              <a:gd name="connsiteY7" fmla="*/ 6443216 h 6473849"/>
              <a:gd name="connsiteX8" fmla="*/ 2897488 w 8636594"/>
              <a:gd name="connsiteY8" fmla="*/ 6427305 h 6473849"/>
              <a:gd name="connsiteX9" fmla="*/ 2947923 w 8636594"/>
              <a:gd name="connsiteY9" fmla="*/ 6411004 h 6473849"/>
              <a:gd name="connsiteX10" fmla="*/ 2997775 w 8636594"/>
              <a:gd name="connsiteY10" fmla="*/ 6394316 h 6473849"/>
              <a:gd name="connsiteX11" fmla="*/ 3047052 w 8636594"/>
              <a:gd name="connsiteY11" fmla="*/ 6377243 h 6473849"/>
              <a:gd name="connsiteX12" fmla="*/ 3095759 w 8636594"/>
              <a:gd name="connsiteY12" fmla="*/ 6359791 h 6473849"/>
              <a:gd name="connsiteX13" fmla="*/ 3143903 w 8636594"/>
              <a:gd name="connsiteY13" fmla="*/ 6341961 h 6473849"/>
              <a:gd name="connsiteX14" fmla="*/ 3191491 w 8636594"/>
              <a:gd name="connsiteY14" fmla="*/ 6323757 h 6473849"/>
              <a:gd name="connsiteX15" fmla="*/ 3238528 w 8636594"/>
              <a:gd name="connsiteY15" fmla="*/ 6305184 h 6473849"/>
              <a:gd name="connsiteX16" fmla="*/ 3285021 w 8636594"/>
              <a:gd name="connsiteY16" fmla="*/ 6286245 h 6473849"/>
              <a:gd name="connsiteX17" fmla="*/ 3330977 w 8636594"/>
              <a:gd name="connsiteY17" fmla="*/ 6266942 h 6473849"/>
              <a:gd name="connsiteX18" fmla="*/ 3376401 w 8636594"/>
              <a:gd name="connsiteY18" fmla="*/ 6247281 h 6473849"/>
              <a:gd name="connsiteX19" fmla="*/ 3421300 w 8636594"/>
              <a:gd name="connsiteY19" fmla="*/ 6227263 h 6473849"/>
              <a:gd name="connsiteX20" fmla="*/ 3465680 w 8636594"/>
              <a:gd name="connsiteY20" fmla="*/ 6206893 h 6473849"/>
              <a:gd name="connsiteX21" fmla="*/ 3509548 w 8636594"/>
              <a:gd name="connsiteY21" fmla="*/ 6186174 h 6473849"/>
              <a:gd name="connsiteX22" fmla="*/ 3552910 w 8636594"/>
              <a:gd name="connsiteY22" fmla="*/ 6165110 h 6473849"/>
              <a:gd name="connsiteX23" fmla="*/ 3595773 w 8636594"/>
              <a:gd name="connsiteY23" fmla="*/ 6143704 h 6473849"/>
              <a:gd name="connsiteX24" fmla="*/ 3638142 w 8636594"/>
              <a:gd name="connsiteY24" fmla="*/ 6121960 h 6473849"/>
              <a:gd name="connsiteX25" fmla="*/ 3680024 w 8636594"/>
              <a:gd name="connsiteY25" fmla="*/ 6099881 h 6473849"/>
              <a:gd name="connsiteX26" fmla="*/ 3721426 w 8636594"/>
              <a:gd name="connsiteY26" fmla="*/ 6077471 h 6473849"/>
              <a:gd name="connsiteX27" fmla="*/ 3762353 w 8636594"/>
              <a:gd name="connsiteY27" fmla="*/ 6054733 h 6473849"/>
              <a:gd name="connsiteX28" fmla="*/ 3802812 w 8636594"/>
              <a:gd name="connsiteY28" fmla="*/ 6031671 h 6473849"/>
              <a:gd name="connsiteX29" fmla="*/ 3842810 w 8636594"/>
              <a:gd name="connsiteY29" fmla="*/ 6008288 h 6473849"/>
              <a:gd name="connsiteX30" fmla="*/ 3882352 w 8636594"/>
              <a:gd name="connsiteY30" fmla="*/ 5984588 h 6473849"/>
              <a:gd name="connsiteX31" fmla="*/ 3921445 w 8636594"/>
              <a:gd name="connsiteY31" fmla="*/ 5960574 h 6473849"/>
              <a:gd name="connsiteX32" fmla="*/ 3960096 w 8636594"/>
              <a:gd name="connsiteY32" fmla="*/ 5936250 h 6473849"/>
              <a:gd name="connsiteX33" fmla="*/ 3998311 w 8636594"/>
              <a:gd name="connsiteY33" fmla="*/ 5911619 h 6473849"/>
              <a:gd name="connsiteX34" fmla="*/ 4036095 w 8636594"/>
              <a:gd name="connsiteY34" fmla="*/ 5886685 h 6473849"/>
              <a:gd name="connsiteX35" fmla="*/ 4073456 w 8636594"/>
              <a:gd name="connsiteY35" fmla="*/ 5861452 h 6473849"/>
              <a:gd name="connsiteX36" fmla="*/ 4110400 w 8636594"/>
              <a:gd name="connsiteY36" fmla="*/ 5835922 h 6473849"/>
              <a:gd name="connsiteX37" fmla="*/ 4146933 w 8636594"/>
              <a:gd name="connsiteY37" fmla="*/ 5810100 h 6473849"/>
              <a:gd name="connsiteX38" fmla="*/ 4183061 w 8636594"/>
              <a:gd name="connsiteY38" fmla="*/ 5783988 h 6473849"/>
              <a:gd name="connsiteX39" fmla="*/ 4218791 w 8636594"/>
              <a:gd name="connsiteY39" fmla="*/ 5757591 h 6473849"/>
              <a:gd name="connsiteX40" fmla="*/ 4254129 w 8636594"/>
              <a:gd name="connsiteY40" fmla="*/ 5730912 h 6473849"/>
              <a:gd name="connsiteX41" fmla="*/ 4289081 w 8636594"/>
              <a:gd name="connsiteY41" fmla="*/ 5703955 h 6473849"/>
              <a:gd name="connsiteX42" fmla="*/ 4323654 w 8636594"/>
              <a:gd name="connsiteY42" fmla="*/ 5676722 h 6473849"/>
              <a:gd name="connsiteX43" fmla="*/ 4357854 w 8636594"/>
              <a:gd name="connsiteY43" fmla="*/ 5649218 h 6473849"/>
              <a:gd name="connsiteX44" fmla="*/ 4391688 w 8636594"/>
              <a:gd name="connsiteY44" fmla="*/ 5621446 h 6473849"/>
              <a:gd name="connsiteX45" fmla="*/ 4425162 w 8636594"/>
              <a:gd name="connsiteY45" fmla="*/ 5593409 h 6473849"/>
              <a:gd name="connsiteX46" fmla="*/ 4458281 w 8636594"/>
              <a:gd name="connsiteY46" fmla="*/ 5565111 h 6473849"/>
              <a:gd name="connsiteX47" fmla="*/ 4491053 w 8636594"/>
              <a:gd name="connsiteY47" fmla="*/ 5536556 h 6473849"/>
              <a:gd name="connsiteX48" fmla="*/ 4523484 w 8636594"/>
              <a:gd name="connsiteY48" fmla="*/ 5507747 h 6473849"/>
              <a:gd name="connsiteX49" fmla="*/ 4555580 w 8636594"/>
              <a:gd name="connsiteY49" fmla="*/ 5478687 h 6473849"/>
              <a:gd name="connsiteX50" fmla="*/ 4587347 w 8636594"/>
              <a:gd name="connsiteY50" fmla="*/ 5449380 h 6473849"/>
              <a:gd name="connsiteX51" fmla="*/ 4618793 w 8636594"/>
              <a:gd name="connsiteY51" fmla="*/ 5419830 h 6473849"/>
              <a:gd name="connsiteX52" fmla="*/ 4649922 w 8636594"/>
              <a:gd name="connsiteY52" fmla="*/ 5390040 h 6473849"/>
              <a:gd name="connsiteX53" fmla="*/ 4680742 w 8636594"/>
              <a:gd name="connsiteY53" fmla="*/ 5360014 h 6473849"/>
              <a:gd name="connsiteX54" fmla="*/ 4711259 w 8636594"/>
              <a:gd name="connsiteY54" fmla="*/ 5329755 h 6473849"/>
              <a:gd name="connsiteX55" fmla="*/ 4741478 w 8636594"/>
              <a:gd name="connsiteY55" fmla="*/ 5299266 h 6473849"/>
              <a:gd name="connsiteX56" fmla="*/ 4771408 w 8636594"/>
              <a:gd name="connsiteY56" fmla="*/ 5268551 h 6473849"/>
              <a:gd name="connsiteX57" fmla="*/ 4801053 w 8636594"/>
              <a:gd name="connsiteY57" fmla="*/ 5237614 h 6473849"/>
              <a:gd name="connsiteX58" fmla="*/ 4830420 w 8636594"/>
              <a:gd name="connsiteY58" fmla="*/ 5206458 h 6473849"/>
              <a:gd name="connsiteX59" fmla="*/ 4859516 w 8636594"/>
              <a:gd name="connsiteY59" fmla="*/ 5175087 h 6473849"/>
              <a:gd name="connsiteX60" fmla="*/ 4888347 w 8636594"/>
              <a:gd name="connsiteY60" fmla="*/ 5143504 h 6473849"/>
              <a:gd name="connsiteX61" fmla="*/ 4916919 w 8636594"/>
              <a:gd name="connsiteY61" fmla="*/ 5111713 h 6473849"/>
              <a:gd name="connsiteX62" fmla="*/ 4945238 w 8636594"/>
              <a:gd name="connsiteY62" fmla="*/ 5079717 h 6473849"/>
              <a:gd name="connsiteX63" fmla="*/ 4973311 w 8636594"/>
              <a:gd name="connsiteY63" fmla="*/ 5047519 h 6473849"/>
              <a:gd name="connsiteX64" fmla="*/ 5001145 w 8636594"/>
              <a:gd name="connsiteY64" fmla="*/ 5015124 h 6473849"/>
              <a:gd name="connsiteX65" fmla="*/ 5028745 w 8636594"/>
              <a:gd name="connsiteY65" fmla="*/ 4982535 h 6473849"/>
              <a:gd name="connsiteX66" fmla="*/ 5056117 w 8636594"/>
              <a:gd name="connsiteY66" fmla="*/ 4949755 h 6473849"/>
              <a:gd name="connsiteX67" fmla="*/ 5083269 w 8636594"/>
              <a:gd name="connsiteY67" fmla="*/ 4916787 h 6473849"/>
              <a:gd name="connsiteX68" fmla="*/ 5110207 w 8636594"/>
              <a:gd name="connsiteY68" fmla="*/ 4883636 h 6473849"/>
              <a:gd name="connsiteX69" fmla="*/ 5136937 w 8636594"/>
              <a:gd name="connsiteY69" fmla="*/ 4850305 h 6473849"/>
              <a:gd name="connsiteX70" fmla="*/ 5163464 w 8636594"/>
              <a:gd name="connsiteY70" fmla="*/ 4816797 h 6473849"/>
              <a:gd name="connsiteX71" fmla="*/ 5215940 w 8636594"/>
              <a:gd name="connsiteY71" fmla="*/ 4749265 h 6473849"/>
              <a:gd name="connsiteX72" fmla="*/ 5267684 w 8636594"/>
              <a:gd name="connsiteY72" fmla="*/ 4681068 h 6473849"/>
              <a:gd name="connsiteX73" fmla="*/ 5318748 w 8636594"/>
              <a:gd name="connsiteY73" fmla="*/ 4612234 h 6473849"/>
              <a:gd name="connsiteX74" fmla="*/ 5369182 w 8636594"/>
              <a:gd name="connsiteY74" fmla="*/ 4542793 h 6473849"/>
              <a:gd name="connsiteX75" fmla="*/ 5419038 w 8636594"/>
              <a:gd name="connsiteY75" fmla="*/ 4472771 h 6473849"/>
              <a:gd name="connsiteX76" fmla="*/ 5468365 w 8636594"/>
              <a:gd name="connsiteY76" fmla="*/ 4402196 h 6473849"/>
              <a:gd name="connsiteX77" fmla="*/ 5517215 w 8636594"/>
              <a:gd name="connsiteY77" fmla="*/ 4331098 h 6473849"/>
              <a:gd name="connsiteX78" fmla="*/ 5565637 w 8636594"/>
              <a:gd name="connsiteY78" fmla="*/ 4259503 h 6473849"/>
              <a:gd name="connsiteX79" fmla="*/ 5613684 w 8636594"/>
              <a:gd name="connsiteY79" fmla="*/ 4187441 h 6473849"/>
              <a:gd name="connsiteX80" fmla="*/ 5685160 w 8636594"/>
              <a:gd name="connsiteY80" fmla="*/ 4078531 h 6473849"/>
              <a:gd name="connsiteX81" fmla="*/ 5756074 w 8636594"/>
              <a:gd name="connsiteY81" fmla="*/ 3968727 h 6473849"/>
              <a:gd name="connsiteX82" fmla="*/ 5873483 w 8636594"/>
              <a:gd name="connsiteY82" fmla="*/ 3783989 h 6473849"/>
              <a:gd name="connsiteX83" fmla="*/ 6203209 w 8636594"/>
              <a:gd name="connsiteY83" fmla="*/ 3258640 h 6473849"/>
              <a:gd name="connsiteX84" fmla="*/ 6299430 w 8636594"/>
              <a:gd name="connsiteY84" fmla="*/ 3107321 h 6473849"/>
              <a:gd name="connsiteX85" fmla="*/ 6372650 w 8636594"/>
              <a:gd name="connsiteY85" fmla="*/ 2993735 h 6473849"/>
              <a:gd name="connsiteX86" fmla="*/ 6453197 w 8636594"/>
              <a:gd name="connsiteY86" fmla="*/ 2869788 h 6473849"/>
              <a:gd name="connsiteX87" fmla="*/ 6564167 w 8636594"/>
              <a:gd name="connsiteY87" fmla="*/ 2696807 h 6473849"/>
              <a:gd name="connsiteX88" fmla="*/ 6976233 w 8636594"/>
              <a:gd name="connsiteY88" fmla="*/ 2045274 h 6473849"/>
              <a:gd name="connsiteX89" fmla="*/ 7086755 w 8636594"/>
              <a:gd name="connsiteY89" fmla="*/ 1872743 h 6473849"/>
              <a:gd name="connsiteX90" fmla="*/ 7170279 w 8636594"/>
              <a:gd name="connsiteY90" fmla="*/ 1744202 h 6473849"/>
              <a:gd name="connsiteX91" fmla="*/ 7226351 w 8636594"/>
              <a:gd name="connsiteY91" fmla="*/ 1659017 h 6473849"/>
              <a:gd name="connsiteX92" fmla="*/ 7282789 w 8636594"/>
              <a:gd name="connsiteY92" fmla="*/ 1574303 h 6473849"/>
              <a:gd name="connsiteX93" fmla="*/ 7339643 w 8636594"/>
              <a:gd name="connsiteY93" fmla="*/ 1490113 h 6473849"/>
              <a:gd name="connsiteX94" fmla="*/ 7396957 w 8636594"/>
              <a:gd name="connsiteY94" fmla="*/ 1406503 h 6473849"/>
              <a:gd name="connsiteX95" fmla="*/ 7454781 w 8636594"/>
              <a:gd name="connsiteY95" fmla="*/ 1323526 h 6473849"/>
              <a:gd name="connsiteX96" fmla="*/ 7513161 w 8636594"/>
              <a:gd name="connsiteY96" fmla="*/ 1241237 h 6473849"/>
              <a:gd name="connsiteX97" fmla="*/ 7572144 w 8636594"/>
              <a:gd name="connsiteY97" fmla="*/ 1159689 h 6473849"/>
              <a:gd name="connsiteX98" fmla="*/ 7601877 w 8636594"/>
              <a:gd name="connsiteY98" fmla="*/ 1119210 h 6473849"/>
              <a:gd name="connsiteX99" fmla="*/ 7631779 w 8636594"/>
              <a:gd name="connsiteY99" fmla="*/ 1078937 h 6473849"/>
              <a:gd name="connsiteX100" fmla="*/ 7661855 w 8636594"/>
              <a:gd name="connsiteY100" fmla="*/ 1038876 h 6473849"/>
              <a:gd name="connsiteX101" fmla="*/ 7692111 w 8636594"/>
              <a:gd name="connsiteY101" fmla="*/ 999035 h 6473849"/>
              <a:gd name="connsiteX102" fmla="*/ 7722554 w 8636594"/>
              <a:gd name="connsiteY102" fmla="*/ 959419 h 6473849"/>
              <a:gd name="connsiteX103" fmla="*/ 7753190 w 8636594"/>
              <a:gd name="connsiteY103" fmla="*/ 920037 h 6473849"/>
              <a:gd name="connsiteX104" fmla="*/ 7784023 w 8636594"/>
              <a:gd name="connsiteY104" fmla="*/ 880894 h 6473849"/>
              <a:gd name="connsiteX105" fmla="*/ 7815061 w 8636594"/>
              <a:gd name="connsiteY105" fmla="*/ 841997 h 6473849"/>
              <a:gd name="connsiteX106" fmla="*/ 7846308 w 8636594"/>
              <a:gd name="connsiteY106" fmla="*/ 803354 h 6473849"/>
              <a:gd name="connsiteX107" fmla="*/ 7877772 w 8636594"/>
              <a:gd name="connsiteY107" fmla="*/ 764970 h 6473849"/>
              <a:gd name="connsiteX108" fmla="*/ 7909458 w 8636594"/>
              <a:gd name="connsiteY108" fmla="*/ 726853 h 6473849"/>
              <a:gd name="connsiteX109" fmla="*/ 7941371 w 8636594"/>
              <a:gd name="connsiteY109" fmla="*/ 689010 h 6473849"/>
              <a:gd name="connsiteX110" fmla="*/ 7973518 w 8636594"/>
              <a:gd name="connsiteY110" fmla="*/ 651447 h 6473849"/>
              <a:gd name="connsiteX111" fmla="*/ 8005905 w 8636594"/>
              <a:gd name="connsiteY111" fmla="*/ 614171 h 6473849"/>
              <a:gd name="connsiteX112" fmla="*/ 8038538 w 8636594"/>
              <a:gd name="connsiteY112" fmla="*/ 577189 h 6473849"/>
              <a:gd name="connsiteX113" fmla="*/ 8071421 w 8636594"/>
              <a:gd name="connsiteY113" fmla="*/ 540507 h 6473849"/>
              <a:gd name="connsiteX114" fmla="*/ 8104563 w 8636594"/>
              <a:gd name="connsiteY114" fmla="*/ 504132 h 6473849"/>
              <a:gd name="connsiteX115" fmla="*/ 8137967 w 8636594"/>
              <a:gd name="connsiteY115" fmla="*/ 468072 h 6473849"/>
              <a:gd name="connsiteX116" fmla="*/ 8171641 w 8636594"/>
              <a:gd name="connsiteY116" fmla="*/ 432332 h 6473849"/>
              <a:gd name="connsiteX117" fmla="*/ 8205590 w 8636594"/>
              <a:gd name="connsiteY117" fmla="*/ 396920 h 6473849"/>
              <a:gd name="connsiteX118" fmla="*/ 8239820 w 8636594"/>
              <a:gd name="connsiteY118" fmla="*/ 361843 h 6473849"/>
              <a:gd name="connsiteX119" fmla="*/ 8274337 w 8636594"/>
              <a:gd name="connsiteY119" fmla="*/ 327107 h 6473849"/>
              <a:gd name="connsiteX120" fmla="*/ 8309147 w 8636594"/>
              <a:gd name="connsiteY120" fmla="*/ 292718 h 6473849"/>
              <a:gd name="connsiteX121" fmla="*/ 8344256 w 8636594"/>
              <a:gd name="connsiteY121" fmla="*/ 258685 h 6473849"/>
              <a:gd name="connsiteX122" fmla="*/ 8379669 w 8636594"/>
              <a:gd name="connsiteY122" fmla="*/ 225013 h 6473849"/>
              <a:gd name="connsiteX123" fmla="*/ 8415394 w 8636594"/>
              <a:gd name="connsiteY123" fmla="*/ 191709 h 6473849"/>
              <a:gd name="connsiteX124" fmla="*/ 8451434 w 8636594"/>
              <a:gd name="connsiteY124" fmla="*/ 158780 h 6473849"/>
              <a:gd name="connsiteX125" fmla="*/ 8487798 w 8636594"/>
              <a:gd name="connsiteY125" fmla="*/ 126233 h 6473849"/>
              <a:gd name="connsiteX126" fmla="*/ 8524489 w 8636594"/>
              <a:gd name="connsiteY126" fmla="*/ 94075 h 6473849"/>
              <a:gd name="connsiteX127" fmla="*/ 8561515 w 8636594"/>
              <a:gd name="connsiteY127" fmla="*/ 62312 h 6473849"/>
              <a:gd name="connsiteX128" fmla="*/ 8598881 w 8636594"/>
              <a:gd name="connsiteY128" fmla="*/ 30951 h 6473849"/>
              <a:gd name="connsiteX129" fmla="*/ 8636594 w 8636594"/>
              <a:gd name="connsiteY129" fmla="*/ 0 h 6473849"/>
              <a:gd name="connsiteX0" fmla="*/ 8636594 w 8636594"/>
              <a:gd name="connsiteY0" fmla="*/ 0 h 6458731"/>
              <a:gd name="connsiteX1" fmla="*/ 5293 w 8636594"/>
              <a:gd name="connsiteY1" fmla="*/ 0 h 6458731"/>
              <a:gd name="connsiteX2" fmla="*/ 0 w 8636594"/>
              <a:gd name="connsiteY2" fmla="*/ 5587843 h 6458731"/>
              <a:gd name="connsiteX3" fmla="*/ 1594033 w 8636594"/>
              <a:gd name="connsiteY3" fmla="*/ 5600057 h 6458731"/>
              <a:gd name="connsiteX4" fmla="*/ 1686068 w 8636594"/>
              <a:gd name="connsiteY4" fmla="*/ 5599745 h 6458731"/>
              <a:gd name="connsiteX5" fmla="*/ 2794848 w 8636594"/>
              <a:gd name="connsiteY5" fmla="*/ 6458731 h 6458731"/>
              <a:gd name="connsiteX6" fmla="*/ 2846466 w 8636594"/>
              <a:gd name="connsiteY6" fmla="*/ 6443216 h 6458731"/>
              <a:gd name="connsiteX7" fmla="*/ 2897488 w 8636594"/>
              <a:gd name="connsiteY7" fmla="*/ 6427305 h 6458731"/>
              <a:gd name="connsiteX8" fmla="*/ 2947923 w 8636594"/>
              <a:gd name="connsiteY8" fmla="*/ 6411004 h 6458731"/>
              <a:gd name="connsiteX9" fmla="*/ 2997775 w 8636594"/>
              <a:gd name="connsiteY9" fmla="*/ 6394316 h 6458731"/>
              <a:gd name="connsiteX10" fmla="*/ 3047052 w 8636594"/>
              <a:gd name="connsiteY10" fmla="*/ 6377243 h 6458731"/>
              <a:gd name="connsiteX11" fmla="*/ 3095759 w 8636594"/>
              <a:gd name="connsiteY11" fmla="*/ 6359791 h 6458731"/>
              <a:gd name="connsiteX12" fmla="*/ 3143903 w 8636594"/>
              <a:gd name="connsiteY12" fmla="*/ 6341961 h 6458731"/>
              <a:gd name="connsiteX13" fmla="*/ 3191491 w 8636594"/>
              <a:gd name="connsiteY13" fmla="*/ 6323757 h 6458731"/>
              <a:gd name="connsiteX14" fmla="*/ 3238528 w 8636594"/>
              <a:gd name="connsiteY14" fmla="*/ 6305184 h 6458731"/>
              <a:gd name="connsiteX15" fmla="*/ 3285021 w 8636594"/>
              <a:gd name="connsiteY15" fmla="*/ 6286245 h 6458731"/>
              <a:gd name="connsiteX16" fmla="*/ 3330977 w 8636594"/>
              <a:gd name="connsiteY16" fmla="*/ 6266942 h 6458731"/>
              <a:gd name="connsiteX17" fmla="*/ 3376401 w 8636594"/>
              <a:gd name="connsiteY17" fmla="*/ 6247281 h 6458731"/>
              <a:gd name="connsiteX18" fmla="*/ 3421300 w 8636594"/>
              <a:gd name="connsiteY18" fmla="*/ 6227263 h 6458731"/>
              <a:gd name="connsiteX19" fmla="*/ 3465680 w 8636594"/>
              <a:gd name="connsiteY19" fmla="*/ 6206893 h 6458731"/>
              <a:gd name="connsiteX20" fmla="*/ 3509548 w 8636594"/>
              <a:gd name="connsiteY20" fmla="*/ 6186174 h 6458731"/>
              <a:gd name="connsiteX21" fmla="*/ 3552910 w 8636594"/>
              <a:gd name="connsiteY21" fmla="*/ 6165110 h 6458731"/>
              <a:gd name="connsiteX22" fmla="*/ 3595773 w 8636594"/>
              <a:gd name="connsiteY22" fmla="*/ 6143704 h 6458731"/>
              <a:gd name="connsiteX23" fmla="*/ 3638142 w 8636594"/>
              <a:gd name="connsiteY23" fmla="*/ 6121960 h 6458731"/>
              <a:gd name="connsiteX24" fmla="*/ 3680024 w 8636594"/>
              <a:gd name="connsiteY24" fmla="*/ 6099881 h 6458731"/>
              <a:gd name="connsiteX25" fmla="*/ 3721426 w 8636594"/>
              <a:gd name="connsiteY25" fmla="*/ 6077471 h 6458731"/>
              <a:gd name="connsiteX26" fmla="*/ 3762353 w 8636594"/>
              <a:gd name="connsiteY26" fmla="*/ 6054733 h 6458731"/>
              <a:gd name="connsiteX27" fmla="*/ 3802812 w 8636594"/>
              <a:gd name="connsiteY27" fmla="*/ 6031671 h 6458731"/>
              <a:gd name="connsiteX28" fmla="*/ 3842810 w 8636594"/>
              <a:gd name="connsiteY28" fmla="*/ 6008288 h 6458731"/>
              <a:gd name="connsiteX29" fmla="*/ 3882352 w 8636594"/>
              <a:gd name="connsiteY29" fmla="*/ 5984588 h 6458731"/>
              <a:gd name="connsiteX30" fmla="*/ 3921445 w 8636594"/>
              <a:gd name="connsiteY30" fmla="*/ 5960574 h 6458731"/>
              <a:gd name="connsiteX31" fmla="*/ 3960096 w 8636594"/>
              <a:gd name="connsiteY31" fmla="*/ 5936250 h 6458731"/>
              <a:gd name="connsiteX32" fmla="*/ 3998311 w 8636594"/>
              <a:gd name="connsiteY32" fmla="*/ 5911619 h 6458731"/>
              <a:gd name="connsiteX33" fmla="*/ 4036095 w 8636594"/>
              <a:gd name="connsiteY33" fmla="*/ 5886685 h 6458731"/>
              <a:gd name="connsiteX34" fmla="*/ 4073456 w 8636594"/>
              <a:gd name="connsiteY34" fmla="*/ 5861452 h 6458731"/>
              <a:gd name="connsiteX35" fmla="*/ 4110400 w 8636594"/>
              <a:gd name="connsiteY35" fmla="*/ 5835922 h 6458731"/>
              <a:gd name="connsiteX36" fmla="*/ 4146933 w 8636594"/>
              <a:gd name="connsiteY36" fmla="*/ 5810100 h 6458731"/>
              <a:gd name="connsiteX37" fmla="*/ 4183061 w 8636594"/>
              <a:gd name="connsiteY37" fmla="*/ 5783988 h 6458731"/>
              <a:gd name="connsiteX38" fmla="*/ 4218791 w 8636594"/>
              <a:gd name="connsiteY38" fmla="*/ 5757591 h 6458731"/>
              <a:gd name="connsiteX39" fmla="*/ 4254129 w 8636594"/>
              <a:gd name="connsiteY39" fmla="*/ 5730912 h 6458731"/>
              <a:gd name="connsiteX40" fmla="*/ 4289081 w 8636594"/>
              <a:gd name="connsiteY40" fmla="*/ 5703955 h 6458731"/>
              <a:gd name="connsiteX41" fmla="*/ 4323654 w 8636594"/>
              <a:gd name="connsiteY41" fmla="*/ 5676722 h 6458731"/>
              <a:gd name="connsiteX42" fmla="*/ 4357854 w 8636594"/>
              <a:gd name="connsiteY42" fmla="*/ 5649218 h 6458731"/>
              <a:gd name="connsiteX43" fmla="*/ 4391688 w 8636594"/>
              <a:gd name="connsiteY43" fmla="*/ 5621446 h 6458731"/>
              <a:gd name="connsiteX44" fmla="*/ 4425162 w 8636594"/>
              <a:gd name="connsiteY44" fmla="*/ 5593409 h 6458731"/>
              <a:gd name="connsiteX45" fmla="*/ 4458281 w 8636594"/>
              <a:gd name="connsiteY45" fmla="*/ 5565111 h 6458731"/>
              <a:gd name="connsiteX46" fmla="*/ 4491053 w 8636594"/>
              <a:gd name="connsiteY46" fmla="*/ 5536556 h 6458731"/>
              <a:gd name="connsiteX47" fmla="*/ 4523484 w 8636594"/>
              <a:gd name="connsiteY47" fmla="*/ 5507747 h 6458731"/>
              <a:gd name="connsiteX48" fmla="*/ 4555580 w 8636594"/>
              <a:gd name="connsiteY48" fmla="*/ 5478687 h 6458731"/>
              <a:gd name="connsiteX49" fmla="*/ 4587347 w 8636594"/>
              <a:gd name="connsiteY49" fmla="*/ 5449380 h 6458731"/>
              <a:gd name="connsiteX50" fmla="*/ 4618793 w 8636594"/>
              <a:gd name="connsiteY50" fmla="*/ 5419830 h 6458731"/>
              <a:gd name="connsiteX51" fmla="*/ 4649922 w 8636594"/>
              <a:gd name="connsiteY51" fmla="*/ 5390040 h 6458731"/>
              <a:gd name="connsiteX52" fmla="*/ 4680742 w 8636594"/>
              <a:gd name="connsiteY52" fmla="*/ 5360014 h 6458731"/>
              <a:gd name="connsiteX53" fmla="*/ 4711259 w 8636594"/>
              <a:gd name="connsiteY53" fmla="*/ 5329755 h 6458731"/>
              <a:gd name="connsiteX54" fmla="*/ 4741478 w 8636594"/>
              <a:gd name="connsiteY54" fmla="*/ 5299266 h 6458731"/>
              <a:gd name="connsiteX55" fmla="*/ 4771408 w 8636594"/>
              <a:gd name="connsiteY55" fmla="*/ 5268551 h 6458731"/>
              <a:gd name="connsiteX56" fmla="*/ 4801053 w 8636594"/>
              <a:gd name="connsiteY56" fmla="*/ 5237614 h 6458731"/>
              <a:gd name="connsiteX57" fmla="*/ 4830420 w 8636594"/>
              <a:gd name="connsiteY57" fmla="*/ 5206458 h 6458731"/>
              <a:gd name="connsiteX58" fmla="*/ 4859516 w 8636594"/>
              <a:gd name="connsiteY58" fmla="*/ 5175087 h 6458731"/>
              <a:gd name="connsiteX59" fmla="*/ 4888347 w 8636594"/>
              <a:gd name="connsiteY59" fmla="*/ 5143504 h 6458731"/>
              <a:gd name="connsiteX60" fmla="*/ 4916919 w 8636594"/>
              <a:gd name="connsiteY60" fmla="*/ 5111713 h 6458731"/>
              <a:gd name="connsiteX61" fmla="*/ 4945238 w 8636594"/>
              <a:gd name="connsiteY61" fmla="*/ 5079717 h 6458731"/>
              <a:gd name="connsiteX62" fmla="*/ 4973311 w 8636594"/>
              <a:gd name="connsiteY62" fmla="*/ 5047519 h 6458731"/>
              <a:gd name="connsiteX63" fmla="*/ 5001145 w 8636594"/>
              <a:gd name="connsiteY63" fmla="*/ 5015124 h 6458731"/>
              <a:gd name="connsiteX64" fmla="*/ 5028745 w 8636594"/>
              <a:gd name="connsiteY64" fmla="*/ 4982535 h 6458731"/>
              <a:gd name="connsiteX65" fmla="*/ 5056117 w 8636594"/>
              <a:gd name="connsiteY65" fmla="*/ 4949755 h 6458731"/>
              <a:gd name="connsiteX66" fmla="*/ 5083269 w 8636594"/>
              <a:gd name="connsiteY66" fmla="*/ 4916787 h 6458731"/>
              <a:gd name="connsiteX67" fmla="*/ 5110207 w 8636594"/>
              <a:gd name="connsiteY67" fmla="*/ 4883636 h 6458731"/>
              <a:gd name="connsiteX68" fmla="*/ 5136937 w 8636594"/>
              <a:gd name="connsiteY68" fmla="*/ 4850305 h 6458731"/>
              <a:gd name="connsiteX69" fmla="*/ 5163464 w 8636594"/>
              <a:gd name="connsiteY69" fmla="*/ 4816797 h 6458731"/>
              <a:gd name="connsiteX70" fmla="*/ 5215940 w 8636594"/>
              <a:gd name="connsiteY70" fmla="*/ 4749265 h 6458731"/>
              <a:gd name="connsiteX71" fmla="*/ 5267684 w 8636594"/>
              <a:gd name="connsiteY71" fmla="*/ 4681068 h 6458731"/>
              <a:gd name="connsiteX72" fmla="*/ 5318748 w 8636594"/>
              <a:gd name="connsiteY72" fmla="*/ 4612234 h 6458731"/>
              <a:gd name="connsiteX73" fmla="*/ 5369182 w 8636594"/>
              <a:gd name="connsiteY73" fmla="*/ 4542793 h 6458731"/>
              <a:gd name="connsiteX74" fmla="*/ 5419038 w 8636594"/>
              <a:gd name="connsiteY74" fmla="*/ 4472771 h 6458731"/>
              <a:gd name="connsiteX75" fmla="*/ 5468365 w 8636594"/>
              <a:gd name="connsiteY75" fmla="*/ 4402196 h 6458731"/>
              <a:gd name="connsiteX76" fmla="*/ 5517215 w 8636594"/>
              <a:gd name="connsiteY76" fmla="*/ 4331098 h 6458731"/>
              <a:gd name="connsiteX77" fmla="*/ 5565637 w 8636594"/>
              <a:gd name="connsiteY77" fmla="*/ 4259503 h 6458731"/>
              <a:gd name="connsiteX78" fmla="*/ 5613684 w 8636594"/>
              <a:gd name="connsiteY78" fmla="*/ 4187441 h 6458731"/>
              <a:gd name="connsiteX79" fmla="*/ 5685160 w 8636594"/>
              <a:gd name="connsiteY79" fmla="*/ 4078531 h 6458731"/>
              <a:gd name="connsiteX80" fmla="*/ 5756074 w 8636594"/>
              <a:gd name="connsiteY80" fmla="*/ 3968727 h 6458731"/>
              <a:gd name="connsiteX81" fmla="*/ 5873483 w 8636594"/>
              <a:gd name="connsiteY81" fmla="*/ 3783989 h 6458731"/>
              <a:gd name="connsiteX82" fmla="*/ 6203209 w 8636594"/>
              <a:gd name="connsiteY82" fmla="*/ 3258640 h 6458731"/>
              <a:gd name="connsiteX83" fmla="*/ 6299430 w 8636594"/>
              <a:gd name="connsiteY83" fmla="*/ 3107321 h 6458731"/>
              <a:gd name="connsiteX84" fmla="*/ 6372650 w 8636594"/>
              <a:gd name="connsiteY84" fmla="*/ 2993735 h 6458731"/>
              <a:gd name="connsiteX85" fmla="*/ 6453197 w 8636594"/>
              <a:gd name="connsiteY85" fmla="*/ 2869788 h 6458731"/>
              <a:gd name="connsiteX86" fmla="*/ 6564167 w 8636594"/>
              <a:gd name="connsiteY86" fmla="*/ 2696807 h 6458731"/>
              <a:gd name="connsiteX87" fmla="*/ 6976233 w 8636594"/>
              <a:gd name="connsiteY87" fmla="*/ 2045274 h 6458731"/>
              <a:gd name="connsiteX88" fmla="*/ 7086755 w 8636594"/>
              <a:gd name="connsiteY88" fmla="*/ 1872743 h 6458731"/>
              <a:gd name="connsiteX89" fmla="*/ 7170279 w 8636594"/>
              <a:gd name="connsiteY89" fmla="*/ 1744202 h 6458731"/>
              <a:gd name="connsiteX90" fmla="*/ 7226351 w 8636594"/>
              <a:gd name="connsiteY90" fmla="*/ 1659017 h 6458731"/>
              <a:gd name="connsiteX91" fmla="*/ 7282789 w 8636594"/>
              <a:gd name="connsiteY91" fmla="*/ 1574303 h 6458731"/>
              <a:gd name="connsiteX92" fmla="*/ 7339643 w 8636594"/>
              <a:gd name="connsiteY92" fmla="*/ 1490113 h 6458731"/>
              <a:gd name="connsiteX93" fmla="*/ 7396957 w 8636594"/>
              <a:gd name="connsiteY93" fmla="*/ 1406503 h 6458731"/>
              <a:gd name="connsiteX94" fmla="*/ 7454781 w 8636594"/>
              <a:gd name="connsiteY94" fmla="*/ 1323526 h 6458731"/>
              <a:gd name="connsiteX95" fmla="*/ 7513161 w 8636594"/>
              <a:gd name="connsiteY95" fmla="*/ 1241237 h 6458731"/>
              <a:gd name="connsiteX96" fmla="*/ 7572144 w 8636594"/>
              <a:gd name="connsiteY96" fmla="*/ 1159689 h 6458731"/>
              <a:gd name="connsiteX97" fmla="*/ 7601877 w 8636594"/>
              <a:gd name="connsiteY97" fmla="*/ 1119210 h 6458731"/>
              <a:gd name="connsiteX98" fmla="*/ 7631779 w 8636594"/>
              <a:gd name="connsiteY98" fmla="*/ 1078937 h 6458731"/>
              <a:gd name="connsiteX99" fmla="*/ 7661855 w 8636594"/>
              <a:gd name="connsiteY99" fmla="*/ 1038876 h 6458731"/>
              <a:gd name="connsiteX100" fmla="*/ 7692111 w 8636594"/>
              <a:gd name="connsiteY100" fmla="*/ 999035 h 6458731"/>
              <a:gd name="connsiteX101" fmla="*/ 7722554 w 8636594"/>
              <a:gd name="connsiteY101" fmla="*/ 959419 h 6458731"/>
              <a:gd name="connsiteX102" fmla="*/ 7753190 w 8636594"/>
              <a:gd name="connsiteY102" fmla="*/ 920037 h 6458731"/>
              <a:gd name="connsiteX103" fmla="*/ 7784023 w 8636594"/>
              <a:gd name="connsiteY103" fmla="*/ 880894 h 6458731"/>
              <a:gd name="connsiteX104" fmla="*/ 7815061 w 8636594"/>
              <a:gd name="connsiteY104" fmla="*/ 841997 h 6458731"/>
              <a:gd name="connsiteX105" fmla="*/ 7846308 w 8636594"/>
              <a:gd name="connsiteY105" fmla="*/ 803354 h 6458731"/>
              <a:gd name="connsiteX106" fmla="*/ 7877772 w 8636594"/>
              <a:gd name="connsiteY106" fmla="*/ 764970 h 6458731"/>
              <a:gd name="connsiteX107" fmla="*/ 7909458 w 8636594"/>
              <a:gd name="connsiteY107" fmla="*/ 726853 h 6458731"/>
              <a:gd name="connsiteX108" fmla="*/ 7941371 w 8636594"/>
              <a:gd name="connsiteY108" fmla="*/ 689010 h 6458731"/>
              <a:gd name="connsiteX109" fmla="*/ 7973518 w 8636594"/>
              <a:gd name="connsiteY109" fmla="*/ 651447 h 6458731"/>
              <a:gd name="connsiteX110" fmla="*/ 8005905 w 8636594"/>
              <a:gd name="connsiteY110" fmla="*/ 614171 h 6458731"/>
              <a:gd name="connsiteX111" fmla="*/ 8038538 w 8636594"/>
              <a:gd name="connsiteY111" fmla="*/ 577189 h 6458731"/>
              <a:gd name="connsiteX112" fmla="*/ 8071421 w 8636594"/>
              <a:gd name="connsiteY112" fmla="*/ 540507 h 6458731"/>
              <a:gd name="connsiteX113" fmla="*/ 8104563 w 8636594"/>
              <a:gd name="connsiteY113" fmla="*/ 504132 h 6458731"/>
              <a:gd name="connsiteX114" fmla="*/ 8137967 w 8636594"/>
              <a:gd name="connsiteY114" fmla="*/ 468072 h 6458731"/>
              <a:gd name="connsiteX115" fmla="*/ 8171641 w 8636594"/>
              <a:gd name="connsiteY115" fmla="*/ 432332 h 6458731"/>
              <a:gd name="connsiteX116" fmla="*/ 8205590 w 8636594"/>
              <a:gd name="connsiteY116" fmla="*/ 396920 h 6458731"/>
              <a:gd name="connsiteX117" fmla="*/ 8239820 w 8636594"/>
              <a:gd name="connsiteY117" fmla="*/ 361843 h 6458731"/>
              <a:gd name="connsiteX118" fmla="*/ 8274337 w 8636594"/>
              <a:gd name="connsiteY118" fmla="*/ 327107 h 6458731"/>
              <a:gd name="connsiteX119" fmla="*/ 8309147 w 8636594"/>
              <a:gd name="connsiteY119" fmla="*/ 292718 h 6458731"/>
              <a:gd name="connsiteX120" fmla="*/ 8344256 w 8636594"/>
              <a:gd name="connsiteY120" fmla="*/ 258685 h 6458731"/>
              <a:gd name="connsiteX121" fmla="*/ 8379669 w 8636594"/>
              <a:gd name="connsiteY121" fmla="*/ 225013 h 6458731"/>
              <a:gd name="connsiteX122" fmla="*/ 8415394 w 8636594"/>
              <a:gd name="connsiteY122" fmla="*/ 191709 h 6458731"/>
              <a:gd name="connsiteX123" fmla="*/ 8451434 w 8636594"/>
              <a:gd name="connsiteY123" fmla="*/ 158780 h 6458731"/>
              <a:gd name="connsiteX124" fmla="*/ 8487798 w 8636594"/>
              <a:gd name="connsiteY124" fmla="*/ 126233 h 6458731"/>
              <a:gd name="connsiteX125" fmla="*/ 8524489 w 8636594"/>
              <a:gd name="connsiteY125" fmla="*/ 94075 h 6458731"/>
              <a:gd name="connsiteX126" fmla="*/ 8561515 w 8636594"/>
              <a:gd name="connsiteY126" fmla="*/ 62312 h 6458731"/>
              <a:gd name="connsiteX127" fmla="*/ 8598881 w 8636594"/>
              <a:gd name="connsiteY127" fmla="*/ 30951 h 6458731"/>
              <a:gd name="connsiteX128" fmla="*/ 8636594 w 8636594"/>
              <a:gd name="connsiteY128" fmla="*/ 0 h 6458731"/>
              <a:gd name="connsiteX0" fmla="*/ 8636594 w 8636594"/>
              <a:gd name="connsiteY0" fmla="*/ 0 h 6443216"/>
              <a:gd name="connsiteX1" fmla="*/ 5293 w 8636594"/>
              <a:gd name="connsiteY1" fmla="*/ 0 h 6443216"/>
              <a:gd name="connsiteX2" fmla="*/ 0 w 8636594"/>
              <a:gd name="connsiteY2" fmla="*/ 5587843 h 6443216"/>
              <a:gd name="connsiteX3" fmla="*/ 1594033 w 8636594"/>
              <a:gd name="connsiteY3" fmla="*/ 5600057 h 6443216"/>
              <a:gd name="connsiteX4" fmla="*/ 1686068 w 8636594"/>
              <a:gd name="connsiteY4" fmla="*/ 5599745 h 6443216"/>
              <a:gd name="connsiteX5" fmla="*/ 2846466 w 8636594"/>
              <a:gd name="connsiteY5" fmla="*/ 6443216 h 6443216"/>
              <a:gd name="connsiteX6" fmla="*/ 2897488 w 8636594"/>
              <a:gd name="connsiteY6" fmla="*/ 6427305 h 6443216"/>
              <a:gd name="connsiteX7" fmla="*/ 2947923 w 8636594"/>
              <a:gd name="connsiteY7" fmla="*/ 6411004 h 6443216"/>
              <a:gd name="connsiteX8" fmla="*/ 2997775 w 8636594"/>
              <a:gd name="connsiteY8" fmla="*/ 6394316 h 6443216"/>
              <a:gd name="connsiteX9" fmla="*/ 3047052 w 8636594"/>
              <a:gd name="connsiteY9" fmla="*/ 6377243 h 6443216"/>
              <a:gd name="connsiteX10" fmla="*/ 3095759 w 8636594"/>
              <a:gd name="connsiteY10" fmla="*/ 6359791 h 6443216"/>
              <a:gd name="connsiteX11" fmla="*/ 3143903 w 8636594"/>
              <a:gd name="connsiteY11" fmla="*/ 6341961 h 6443216"/>
              <a:gd name="connsiteX12" fmla="*/ 3191491 w 8636594"/>
              <a:gd name="connsiteY12" fmla="*/ 6323757 h 6443216"/>
              <a:gd name="connsiteX13" fmla="*/ 3238528 w 8636594"/>
              <a:gd name="connsiteY13" fmla="*/ 6305184 h 6443216"/>
              <a:gd name="connsiteX14" fmla="*/ 3285021 w 8636594"/>
              <a:gd name="connsiteY14" fmla="*/ 6286245 h 6443216"/>
              <a:gd name="connsiteX15" fmla="*/ 3330977 w 8636594"/>
              <a:gd name="connsiteY15" fmla="*/ 6266942 h 6443216"/>
              <a:gd name="connsiteX16" fmla="*/ 3376401 w 8636594"/>
              <a:gd name="connsiteY16" fmla="*/ 6247281 h 6443216"/>
              <a:gd name="connsiteX17" fmla="*/ 3421300 w 8636594"/>
              <a:gd name="connsiteY17" fmla="*/ 6227263 h 6443216"/>
              <a:gd name="connsiteX18" fmla="*/ 3465680 w 8636594"/>
              <a:gd name="connsiteY18" fmla="*/ 6206893 h 6443216"/>
              <a:gd name="connsiteX19" fmla="*/ 3509548 w 8636594"/>
              <a:gd name="connsiteY19" fmla="*/ 6186174 h 6443216"/>
              <a:gd name="connsiteX20" fmla="*/ 3552910 w 8636594"/>
              <a:gd name="connsiteY20" fmla="*/ 6165110 h 6443216"/>
              <a:gd name="connsiteX21" fmla="*/ 3595773 w 8636594"/>
              <a:gd name="connsiteY21" fmla="*/ 6143704 h 6443216"/>
              <a:gd name="connsiteX22" fmla="*/ 3638142 w 8636594"/>
              <a:gd name="connsiteY22" fmla="*/ 6121960 h 6443216"/>
              <a:gd name="connsiteX23" fmla="*/ 3680024 w 8636594"/>
              <a:gd name="connsiteY23" fmla="*/ 6099881 h 6443216"/>
              <a:gd name="connsiteX24" fmla="*/ 3721426 w 8636594"/>
              <a:gd name="connsiteY24" fmla="*/ 6077471 h 6443216"/>
              <a:gd name="connsiteX25" fmla="*/ 3762353 w 8636594"/>
              <a:gd name="connsiteY25" fmla="*/ 6054733 h 6443216"/>
              <a:gd name="connsiteX26" fmla="*/ 3802812 w 8636594"/>
              <a:gd name="connsiteY26" fmla="*/ 6031671 h 6443216"/>
              <a:gd name="connsiteX27" fmla="*/ 3842810 w 8636594"/>
              <a:gd name="connsiteY27" fmla="*/ 6008288 h 6443216"/>
              <a:gd name="connsiteX28" fmla="*/ 3882352 w 8636594"/>
              <a:gd name="connsiteY28" fmla="*/ 5984588 h 6443216"/>
              <a:gd name="connsiteX29" fmla="*/ 3921445 w 8636594"/>
              <a:gd name="connsiteY29" fmla="*/ 5960574 h 6443216"/>
              <a:gd name="connsiteX30" fmla="*/ 3960096 w 8636594"/>
              <a:gd name="connsiteY30" fmla="*/ 5936250 h 6443216"/>
              <a:gd name="connsiteX31" fmla="*/ 3998311 w 8636594"/>
              <a:gd name="connsiteY31" fmla="*/ 5911619 h 6443216"/>
              <a:gd name="connsiteX32" fmla="*/ 4036095 w 8636594"/>
              <a:gd name="connsiteY32" fmla="*/ 5886685 h 6443216"/>
              <a:gd name="connsiteX33" fmla="*/ 4073456 w 8636594"/>
              <a:gd name="connsiteY33" fmla="*/ 5861452 h 6443216"/>
              <a:gd name="connsiteX34" fmla="*/ 4110400 w 8636594"/>
              <a:gd name="connsiteY34" fmla="*/ 5835922 h 6443216"/>
              <a:gd name="connsiteX35" fmla="*/ 4146933 w 8636594"/>
              <a:gd name="connsiteY35" fmla="*/ 5810100 h 6443216"/>
              <a:gd name="connsiteX36" fmla="*/ 4183061 w 8636594"/>
              <a:gd name="connsiteY36" fmla="*/ 5783988 h 6443216"/>
              <a:gd name="connsiteX37" fmla="*/ 4218791 w 8636594"/>
              <a:gd name="connsiteY37" fmla="*/ 5757591 h 6443216"/>
              <a:gd name="connsiteX38" fmla="*/ 4254129 w 8636594"/>
              <a:gd name="connsiteY38" fmla="*/ 5730912 h 6443216"/>
              <a:gd name="connsiteX39" fmla="*/ 4289081 w 8636594"/>
              <a:gd name="connsiteY39" fmla="*/ 5703955 h 6443216"/>
              <a:gd name="connsiteX40" fmla="*/ 4323654 w 8636594"/>
              <a:gd name="connsiteY40" fmla="*/ 5676722 h 6443216"/>
              <a:gd name="connsiteX41" fmla="*/ 4357854 w 8636594"/>
              <a:gd name="connsiteY41" fmla="*/ 5649218 h 6443216"/>
              <a:gd name="connsiteX42" fmla="*/ 4391688 w 8636594"/>
              <a:gd name="connsiteY42" fmla="*/ 5621446 h 6443216"/>
              <a:gd name="connsiteX43" fmla="*/ 4425162 w 8636594"/>
              <a:gd name="connsiteY43" fmla="*/ 5593409 h 6443216"/>
              <a:gd name="connsiteX44" fmla="*/ 4458281 w 8636594"/>
              <a:gd name="connsiteY44" fmla="*/ 5565111 h 6443216"/>
              <a:gd name="connsiteX45" fmla="*/ 4491053 w 8636594"/>
              <a:gd name="connsiteY45" fmla="*/ 5536556 h 6443216"/>
              <a:gd name="connsiteX46" fmla="*/ 4523484 w 8636594"/>
              <a:gd name="connsiteY46" fmla="*/ 5507747 h 6443216"/>
              <a:gd name="connsiteX47" fmla="*/ 4555580 w 8636594"/>
              <a:gd name="connsiteY47" fmla="*/ 5478687 h 6443216"/>
              <a:gd name="connsiteX48" fmla="*/ 4587347 w 8636594"/>
              <a:gd name="connsiteY48" fmla="*/ 5449380 h 6443216"/>
              <a:gd name="connsiteX49" fmla="*/ 4618793 w 8636594"/>
              <a:gd name="connsiteY49" fmla="*/ 5419830 h 6443216"/>
              <a:gd name="connsiteX50" fmla="*/ 4649922 w 8636594"/>
              <a:gd name="connsiteY50" fmla="*/ 5390040 h 6443216"/>
              <a:gd name="connsiteX51" fmla="*/ 4680742 w 8636594"/>
              <a:gd name="connsiteY51" fmla="*/ 5360014 h 6443216"/>
              <a:gd name="connsiteX52" fmla="*/ 4711259 w 8636594"/>
              <a:gd name="connsiteY52" fmla="*/ 5329755 h 6443216"/>
              <a:gd name="connsiteX53" fmla="*/ 4741478 w 8636594"/>
              <a:gd name="connsiteY53" fmla="*/ 5299266 h 6443216"/>
              <a:gd name="connsiteX54" fmla="*/ 4771408 w 8636594"/>
              <a:gd name="connsiteY54" fmla="*/ 5268551 h 6443216"/>
              <a:gd name="connsiteX55" fmla="*/ 4801053 w 8636594"/>
              <a:gd name="connsiteY55" fmla="*/ 5237614 h 6443216"/>
              <a:gd name="connsiteX56" fmla="*/ 4830420 w 8636594"/>
              <a:gd name="connsiteY56" fmla="*/ 5206458 h 6443216"/>
              <a:gd name="connsiteX57" fmla="*/ 4859516 w 8636594"/>
              <a:gd name="connsiteY57" fmla="*/ 5175087 h 6443216"/>
              <a:gd name="connsiteX58" fmla="*/ 4888347 w 8636594"/>
              <a:gd name="connsiteY58" fmla="*/ 5143504 h 6443216"/>
              <a:gd name="connsiteX59" fmla="*/ 4916919 w 8636594"/>
              <a:gd name="connsiteY59" fmla="*/ 5111713 h 6443216"/>
              <a:gd name="connsiteX60" fmla="*/ 4945238 w 8636594"/>
              <a:gd name="connsiteY60" fmla="*/ 5079717 h 6443216"/>
              <a:gd name="connsiteX61" fmla="*/ 4973311 w 8636594"/>
              <a:gd name="connsiteY61" fmla="*/ 5047519 h 6443216"/>
              <a:gd name="connsiteX62" fmla="*/ 5001145 w 8636594"/>
              <a:gd name="connsiteY62" fmla="*/ 5015124 h 6443216"/>
              <a:gd name="connsiteX63" fmla="*/ 5028745 w 8636594"/>
              <a:gd name="connsiteY63" fmla="*/ 4982535 h 6443216"/>
              <a:gd name="connsiteX64" fmla="*/ 5056117 w 8636594"/>
              <a:gd name="connsiteY64" fmla="*/ 4949755 h 6443216"/>
              <a:gd name="connsiteX65" fmla="*/ 5083269 w 8636594"/>
              <a:gd name="connsiteY65" fmla="*/ 4916787 h 6443216"/>
              <a:gd name="connsiteX66" fmla="*/ 5110207 w 8636594"/>
              <a:gd name="connsiteY66" fmla="*/ 4883636 h 6443216"/>
              <a:gd name="connsiteX67" fmla="*/ 5136937 w 8636594"/>
              <a:gd name="connsiteY67" fmla="*/ 4850305 h 6443216"/>
              <a:gd name="connsiteX68" fmla="*/ 5163464 w 8636594"/>
              <a:gd name="connsiteY68" fmla="*/ 4816797 h 6443216"/>
              <a:gd name="connsiteX69" fmla="*/ 5215940 w 8636594"/>
              <a:gd name="connsiteY69" fmla="*/ 4749265 h 6443216"/>
              <a:gd name="connsiteX70" fmla="*/ 5267684 w 8636594"/>
              <a:gd name="connsiteY70" fmla="*/ 4681068 h 6443216"/>
              <a:gd name="connsiteX71" fmla="*/ 5318748 w 8636594"/>
              <a:gd name="connsiteY71" fmla="*/ 4612234 h 6443216"/>
              <a:gd name="connsiteX72" fmla="*/ 5369182 w 8636594"/>
              <a:gd name="connsiteY72" fmla="*/ 4542793 h 6443216"/>
              <a:gd name="connsiteX73" fmla="*/ 5419038 w 8636594"/>
              <a:gd name="connsiteY73" fmla="*/ 4472771 h 6443216"/>
              <a:gd name="connsiteX74" fmla="*/ 5468365 w 8636594"/>
              <a:gd name="connsiteY74" fmla="*/ 4402196 h 6443216"/>
              <a:gd name="connsiteX75" fmla="*/ 5517215 w 8636594"/>
              <a:gd name="connsiteY75" fmla="*/ 4331098 h 6443216"/>
              <a:gd name="connsiteX76" fmla="*/ 5565637 w 8636594"/>
              <a:gd name="connsiteY76" fmla="*/ 4259503 h 6443216"/>
              <a:gd name="connsiteX77" fmla="*/ 5613684 w 8636594"/>
              <a:gd name="connsiteY77" fmla="*/ 4187441 h 6443216"/>
              <a:gd name="connsiteX78" fmla="*/ 5685160 w 8636594"/>
              <a:gd name="connsiteY78" fmla="*/ 4078531 h 6443216"/>
              <a:gd name="connsiteX79" fmla="*/ 5756074 w 8636594"/>
              <a:gd name="connsiteY79" fmla="*/ 3968727 h 6443216"/>
              <a:gd name="connsiteX80" fmla="*/ 5873483 w 8636594"/>
              <a:gd name="connsiteY80" fmla="*/ 3783989 h 6443216"/>
              <a:gd name="connsiteX81" fmla="*/ 6203209 w 8636594"/>
              <a:gd name="connsiteY81" fmla="*/ 3258640 h 6443216"/>
              <a:gd name="connsiteX82" fmla="*/ 6299430 w 8636594"/>
              <a:gd name="connsiteY82" fmla="*/ 3107321 h 6443216"/>
              <a:gd name="connsiteX83" fmla="*/ 6372650 w 8636594"/>
              <a:gd name="connsiteY83" fmla="*/ 2993735 h 6443216"/>
              <a:gd name="connsiteX84" fmla="*/ 6453197 w 8636594"/>
              <a:gd name="connsiteY84" fmla="*/ 2869788 h 6443216"/>
              <a:gd name="connsiteX85" fmla="*/ 6564167 w 8636594"/>
              <a:gd name="connsiteY85" fmla="*/ 2696807 h 6443216"/>
              <a:gd name="connsiteX86" fmla="*/ 6976233 w 8636594"/>
              <a:gd name="connsiteY86" fmla="*/ 2045274 h 6443216"/>
              <a:gd name="connsiteX87" fmla="*/ 7086755 w 8636594"/>
              <a:gd name="connsiteY87" fmla="*/ 1872743 h 6443216"/>
              <a:gd name="connsiteX88" fmla="*/ 7170279 w 8636594"/>
              <a:gd name="connsiteY88" fmla="*/ 1744202 h 6443216"/>
              <a:gd name="connsiteX89" fmla="*/ 7226351 w 8636594"/>
              <a:gd name="connsiteY89" fmla="*/ 1659017 h 6443216"/>
              <a:gd name="connsiteX90" fmla="*/ 7282789 w 8636594"/>
              <a:gd name="connsiteY90" fmla="*/ 1574303 h 6443216"/>
              <a:gd name="connsiteX91" fmla="*/ 7339643 w 8636594"/>
              <a:gd name="connsiteY91" fmla="*/ 1490113 h 6443216"/>
              <a:gd name="connsiteX92" fmla="*/ 7396957 w 8636594"/>
              <a:gd name="connsiteY92" fmla="*/ 1406503 h 6443216"/>
              <a:gd name="connsiteX93" fmla="*/ 7454781 w 8636594"/>
              <a:gd name="connsiteY93" fmla="*/ 1323526 h 6443216"/>
              <a:gd name="connsiteX94" fmla="*/ 7513161 w 8636594"/>
              <a:gd name="connsiteY94" fmla="*/ 1241237 h 6443216"/>
              <a:gd name="connsiteX95" fmla="*/ 7572144 w 8636594"/>
              <a:gd name="connsiteY95" fmla="*/ 1159689 h 6443216"/>
              <a:gd name="connsiteX96" fmla="*/ 7601877 w 8636594"/>
              <a:gd name="connsiteY96" fmla="*/ 1119210 h 6443216"/>
              <a:gd name="connsiteX97" fmla="*/ 7631779 w 8636594"/>
              <a:gd name="connsiteY97" fmla="*/ 1078937 h 6443216"/>
              <a:gd name="connsiteX98" fmla="*/ 7661855 w 8636594"/>
              <a:gd name="connsiteY98" fmla="*/ 1038876 h 6443216"/>
              <a:gd name="connsiteX99" fmla="*/ 7692111 w 8636594"/>
              <a:gd name="connsiteY99" fmla="*/ 999035 h 6443216"/>
              <a:gd name="connsiteX100" fmla="*/ 7722554 w 8636594"/>
              <a:gd name="connsiteY100" fmla="*/ 959419 h 6443216"/>
              <a:gd name="connsiteX101" fmla="*/ 7753190 w 8636594"/>
              <a:gd name="connsiteY101" fmla="*/ 920037 h 6443216"/>
              <a:gd name="connsiteX102" fmla="*/ 7784023 w 8636594"/>
              <a:gd name="connsiteY102" fmla="*/ 880894 h 6443216"/>
              <a:gd name="connsiteX103" fmla="*/ 7815061 w 8636594"/>
              <a:gd name="connsiteY103" fmla="*/ 841997 h 6443216"/>
              <a:gd name="connsiteX104" fmla="*/ 7846308 w 8636594"/>
              <a:gd name="connsiteY104" fmla="*/ 803354 h 6443216"/>
              <a:gd name="connsiteX105" fmla="*/ 7877772 w 8636594"/>
              <a:gd name="connsiteY105" fmla="*/ 764970 h 6443216"/>
              <a:gd name="connsiteX106" fmla="*/ 7909458 w 8636594"/>
              <a:gd name="connsiteY106" fmla="*/ 726853 h 6443216"/>
              <a:gd name="connsiteX107" fmla="*/ 7941371 w 8636594"/>
              <a:gd name="connsiteY107" fmla="*/ 689010 h 6443216"/>
              <a:gd name="connsiteX108" fmla="*/ 7973518 w 8636594"/>
              <a:gd name="connsiteY108" fmla="*/ 651447 h 6443216"/>
              <a:gd name="connsiteX109" fmla="*/ 8005905 w 8636594"/>
              <a:gd name="connsiteY109" fmla="*/ 614171 h 6443216"/>
              <a:gd name="connsiteX110" fmla="*/ 8038538 w 8636594"/>
              <a:gd name="connsiteY110" fmla="*/ 577189 h 6443216"/>
              <a:gd name="connsiteX111" fmla="*/ 8071421 w 8636594"/>
              <a:gd name="connsiteY111" fmla="*/ 540507 h 6443216"/>
              <a:gd name="connsiteX112" fmla="*/ 8104563 w 8636594"/>
              <a:gd name="connsiteY112" fmla="*/ 504132 h 6443216"/>
              <a:gd name="connsiteX113" fmla="*/ 8137967 w 8636594"/>
              <a:gd name="connsiteY113" fmla="*/ 468072 h 6443216"/>
              <a:gd name="connsiteX114" fmla="*/ 8171641 w 8636594"/>
              <a:gd name="connsiteY114" fmla="*/ 432332 h 6443216"/>
              <a:gd name="connsiteX115" fmla="*/ 8205590 w 8636594"/>
              <a:gd name="connsiteY115" fmla="*/ 396920 h 6443216"/>
              <a:gd name="connsiteX116" fmla="*/ 8239820 w 8636594"/>
              <a:gd name="connsiteY116" fmla="*/ 361843 h 6443216"/>
              <a:gd name="connsiteX117" fmla="*/ 8274337 w 8636594"/>
              <a:gd name="connsiteY117" fmla="*/ 327107 h 6443216"/>
              <a:gd name="connsiteX118" fmla="*/ 8309147 w 8636594"/>
              <a:gd name="connsiteY118" fmla="*/ 292718 h 6443216"/>
              <a:gd name="connsiteX119" fmla="*/ 8344256 w 8636594"/>
              <a:gd name="connsiteY119" fmla="*/ 258685 h 6443216"/>
              <a:gd name="connsiteX120" fmla="*/ 8379669 w 8636594"/>
              <a:gd name="connsiteY120" fmla="*/ 225013 h 6443216"/>
              <a:gd name="connsiteX121" fmla="*/ 8415394 w 8636594"/>
              <a:gd name="connsiteY121" fmla="*/ 191709 h 6443216"/>
              <a:gd name="connsiteX122" fmla="*/ 8451434 w 8636594"/>
              <a:gd name="connsiteY122" fmla="*/ 158780 h 6443216"/>
              <a:gd name="connsiteX123" fmla="*/ 8487798 w 8636594"/>
              <a:gd name="connsiteY123" fmla="*/ 126233 h 6443216"/>
              <a:gd name="connsiteX124" fmla="*/ 8524489 w 8636594"/>
              <a:gd name="connsiteY124" fmla="*/ 94075 h 6443216"/>
              <a:gd name="connsiteX125" fmla="*/ 8561515 w 8636594"/>
              <a:gd name="connsiteY125" fmla="*/ 62312 h 6443216"/>
              <a:gd name="connsiteX126" fmla="*/ 8598881 w 8636594"/>
              <a:gd name="connsiteY126" fmla="*/ 30951 h 6443216"/>
              <a:gd name="connsiteX127" fmla="*/ 8636594 w 8636594"/>
              <a:gd name="connsiteY127" fmla="*/ 0 h 6443216"/>
              <a:gd name="connsiteX0" fmla="*/ 8636594 w 8636594"/>
              <a:gd name="connsiteY0" fmla="*/ 0 h 6427305"/>
              <a:gd name="connsiteX1" fmla="*/ 5293 w 8636594"/>
              <a:gd name="connsiteY1" fmla="*/ 0 h 6427305"/>
              <a:gd name="connsiteX2" fmla="*/ 0 w 8636594"/>
              <a:gd name="connsiteY2" fmla="*/ 5587843 h 6427305"/>
              <a:gd name="connsiteX3" fmla="*/ 1594033 w 8636594"/>
              <a:gd name="connsiteY3" fmla="*/ 5600057 h 6427305"/>
              <a:gd name="connsiteX4" fmla="*/ 1686068 w 8636594"/>
              <a:gd name="connsiteY4" fmla="*/ 5599745 h 6427305"/>
              <a:gd name="connsiteX5" fmla="*/ 2897488 w 8636594"/>
              <a:gd name="connsiteY5" fmla="*/ 6427305 h 6427305"/>
              <a:gd name="connsiteX6" fmla="*/ 2947923 w 8636594"/>
              <a:gd name="connsiteY6" fmla="*/ 6411004 h 6427305"/>
              <a:gd name="connsiteX7" fmla="*/ 2997775 w 8636594"/>
              <a:gd name="connsiteY7" fmla="*/ 6394316 h 6427305"/>
              <a:gd name="connsiteX8" fmla="*/ 3047052 w 8636594"/>
              <a:gd name="connsiteY8" fmla="*/ 6377243 h 6427305"/>
              <a:gd name="connsiteX9" fmla="*/ 3095759 w 8636594"/>
              <a:gd name="connsiteY9" fmla="*/ 6359791 h 6427305"/>
              <a:gd name="connsiteX10" fmla="*/ 3143903 w 8636594"/>
              <a:gd name="connsiteY10" fmla="*/ 6341961 h 6427305"/>
              <a:gd name="connsiteX11" fmla="*/ 3191491 w 8636594"/>
              <a:gd name="connsiteY11" fmla="*/ 6323757 h 6427305"/>
              <a:gd name="connsiteX12" fmla="*/ 3238528 w 8636594"/>
              <a:gd name="connsiteY12" fmla="*/ 6305184 h 6427305"/>
              <a:gd name="connsiteX13" fmla="*/ 3285021 w 8636594"/>
              <a:gd name="connsiteY13" fmla="*/ 6286245 h 6427305"/>
              <a:gd name="connsiteX14" fmla="*/ 3330977 w 8636594"/>
              <a:gd name="connsiteY14" fmla="*/ 6266942 h 6427305"/>
              <a:gd name="connsiteX15" fmla="*/ 3376401 w 8636594"/>
              <a:gd name="connsiteY15" fmla="*/ 6247281 h 6427305"/>
              <a:gd name="connsiteX16" fmla="*/ 3421300 w 8636594"/>
              <a:gd name="connsiteY16" fmla="*/ 6227263 h 6427305"/>
              <a:gd name="connsiteX17" fmla="*/ 3465680 w 8636594"/>
              <a:gd name="connsiteY17" fmla="*/ 6206893 h 6427305"/>
              <a:gd name="connsiteX18" fmla="*/ 3509548 w 8636594"/>
              <a:gd name="connsiteY18" fmla="*/ 6186174 h 6427305"/>
              <a:gd name="connsiteX19" fmla="*/ 3552910 w 8636594"/>
              <a:gd name="connsiteY19" fmla="*/ 6165110 h 6427305"/>
              <a:gd name="connsiteX20" fmla="*/ 3595773 w 8636594"/>
              <a:gd name="connsiteY20" fmla="*/ 6143704 h 6427305"/>
              <a:gd name="connsiteX21" fmla="*/ 3638142 w 8636594"/>
              <a:gd name="connsiteY21" fmla="*/ 6121960 h 6427305"/>
              <a:gd name="connsiteX22" fmla="*/ 3680024 w 8636594"/>
              <a:gd name="connsiteY22" fmla="*/ 6099881 h 6427305"/>
              <a:gd name="connsiteX23" fmla="*/ 3721426 w 8636594"/>
              <a:gd name="connsiteY23" fmla="*/ 6077471 h 6427305"/>
              <a:gd name="connsiteX24" fmla="*/ 3762353 w 8636594"/>
              <a:gd name="connsiteY24" fmla="*/ 6054733 h 6427305"/>
              <a:gd name="connsiteX25" fmla="*/ 3802812 w 8636594"/>
              <a:gd name="connsiteY25" fmla="*/ 6031671 h 6427305"/>
              <a:gd name="connsiteX26" fmla="*/ 3842810 w 8636594"/>
              <a:gd name="connsiteY26" fmla="*/ 6008288 h 6427305"/>
              <a:gd name="connsiteX27" fmla="*/ 3882352 w 8636594"/>
              <a:gd name="connsiteY27" fmla="*/ 5984588 h 6427305"/>
              <a:gd name="connsiteX28" fmla="*/ 3921445 w 8636594"/>
              <a:gd name="connsiteY28" fmla="*/ 5960574 h 6427305"/>
              <a:gd name="connsiteX29" fmla="*/ 3960096 w 8636594"/>
              <a:gd name="connsiteY29" fmla="*/ 5936250 h 6427305"/>
              <a:gd name="connsiteX30" fmla="*/ 3998311 w 8636594"/>
              <a:gd name="connsiteY30" fmla="*/ 5911619 h 6427305"/>
              <a:gd name="connsiteX31" fmla="*/ 4036095 w 8636594"/>
              <a:gd name="connsiteY31" fmla="*/ 5886685 h 6427305"/>
              <a:gd name="connsiteX32" fmla="*/ 4073456 w 8636594"/>
              <a:gd name="connsiteY32" fmla="*/ 5861452 h 6427305"/>
              <a:gd name="connsiteX33" fmla="*/ 4110400 w 8636594"/>
              <a:gd name="connsiteY33" fmla="*/ 5835922 h 6427305"/>
              <a:gd name="connsiteX34" fmla="*/ 4146933 w 8636594"/>
              <a:gd name="connsiteY34" fmla="*/ 5810100 h 6427305"/>
              <a:gd name="connsiteX35" fmla="*/ 4183061 w 8636594"/>
              <a:gd name="connsiteY35" fmla="*/ 5783988 h 6427305"/>
              <a:gd name="connsiteX36" fmla="*/ 4218791 w 8636594"/>
              <a:gd name="connsiteY36" fmla="*/ 5757591 h 6427305"/>
              <a:gd name="connsiteX37" fmla="*/ 4254129 w 8636594"/>
              <a:gd name="connsiteY37" fmla="*/ 5730912 h 6427305"/>
              <a:gd name="connsiteX38" fmla="*/ 4289081 w 8636594"/>
              <a:gd name="connsiteY38" fmla="*/ 5703955 h 6427305"/>
              <a:gd name="connsiteX39" fmla="*/ 4323654 w 8636594"/>
              <a:gd name="connsiteY39" fmla="*/ 5676722 h 6427305"/>
              <a:gd name="connsiteX40" fmla="*/ 4357854 w 8636594"/>
              <a:gd name="connsiteY40" fmla="*/ 5649218 h 6427305"/>
              <a:gd name="connsiteX41" fmla="*/ 4391688 w 8636594"/>
              <a:gd name="connsiteY41" fmla="*/ 5621446 h 6427305"/>
              <a:gd name="connsiteX42" fmla="*/ 4425162 w 8636594"/>
              <a:gd name="connsiteY42" fmla="*/ 5593409 h 6427305"/>
              <a:gd name="connsiteX43" fmla="*/ 4458281 w 8636594"/>
              <a:gd name="connsiteY43" fmla="*/ 5565111 h 6427305"/>
              <a:gd name="connsiteX44" fmla="*/ 4491053 w 8636594"/>
              <a:gd name="connsiteY44" fmla="*/ 5536556 h 6427305"/>
              <a:gd name="connsiteX45" fmla="*/ 4523484 w 8636594"/>
              <a:gd name="connsiteY45" fmla="*/ 5507747 h 6427305"/>
              <a:gd name="connsiteX46" fmla="*/ 4555580 w 8636594"/>
              <a:gd name="connsiteY46" fmla="*/ 5478687 h 6427305"/>
              <a:gd name="connsiteX47" fmla="*/ 4587347 w 8636594"/>
              <a:gd name="connsiteY47" fmla="*/ 5449380 h 6427305"/>
              <a:gd name="connsiteX48" fmla="*/ 4618793 w 8636594"/>
              <a:gd name="connsiteY48" fmla="*/ 5419830 h 6427305"/>
              <a:gd name="connsiteX49" fmla="*/ 4649922 w 8636594"/>
              <a:gd name="connsiteY49" fmla="*/ 5390040 h 6427305"/>
              <a:gd name="connsiteX50" fmla="*/ 4680742 w 8636594"/>
              <a:gd name="connsiteY50" fmla="*/ 5360014 h 6427305"/>
              <a:gd name="connsiteX51" fmla="*/ 4711259 w 8636594"/>
              <a:gd name="connsiteY51" fmla="*/ 5329755 h 6427305"/>
              <a:gd name="connsiteX52" fmla="*/ 4741478 w 8636594"/>
              <a:gd name="connsiteY52" fmla="*/ 5299266 h 6427305"/>
              <a:gd name="connsiteX53" fmla="*/ 4771408 w 8636594"/>
              <a:gd name="connsiteY53" fmla="*/ 5268551 h 6427305"/>
              <a:gd name="connsiteX54" fmla="*/ 4801053 w 8636594"/>
              <a:gd name="connsiteY54" fmla="*/ 5237614 h 6427305"/>
              <a:gd name="connsiteX55" fmla="*/ 4830420 w 8636594"/>
              <a:gd name="connsiteY55" fmla="*/ 5206458 h 6427305"/>
              <a:gd name="connsiteX56" fmla="*/ 4859516 w 8636594"/>
              <a:gd name="connsiteY56" fmla="*/ 5175087 h 6427305"/>
              <a:gd name="connsiteX57" fmla="*/ 4888347 w 8636594"/>
              <a:gd name="connsiteY57" fmla="*/ 5143504 h 6427305"/>
              <a:gd name="connsiteX58" fmla="*/ 4916919 w 8636594"/>
              <a:gd name="connsiteY58" fmla="*/ 5111713 h 6427305"/>
              <a:gd name="connsiteX59" fmla="*/ 4945238 w 8636594"/>
              <a:gd name="connsiteY59" fmla="*/ 5079717 h 6427305"/>
              <a:gd name="connsiteX60" fmla="*/ 4973311 w 8636594"/>
              <a:gd name="connsiteY60" fmla="*/ 5047519 h 6427305"/>
              <a:gd name="connsiteX61" fmla="*/ 5001145 w 8636594"/>
              <a:gd name="connsiteY61" fmla="*/ 5015124 h 6427305"/>
              <a:gd name="connsiteX62" fmla="*/ 5028745 w 8636594"/>
              <a:gd name="connsiteY62" fmla="*/ 4982535 h 6427305"/>
              <a:gd name="connsiteX63" fmla="*/ 5056117 w 8636594"/>
              <a:gd name="connsiteY63" fmla="*/ 4949755 h 6427305"/>
              <a:gd name="connsiteX64" fmla="*/ 5083269 w 8636594"/>
              <a:gd name="connsiteY64" fmla="*/ 4916787 h 6427305"/>
              <a:gd name="connsiteX65" fmla="*/ 5110207 w 8636594"/>
              <a:gd name="connsiteY65" fmla="*/ 4883636 h 6427305"/>
              <a:gd name="connsiteX66" fmla="*/ 5136937 w 8636594"/>
              <a:gd name="connsiteY66" fmla="*/ 4850305 h 6427305"/>
              <a:gd name="connsiteX67" fmla="*/ 5163464 w 8636594"/>
              <a:gd name="connsiteY67" fmla="*/ 4816797 h 6427305"/>
              <a:gd name="connsiteX68" fmla="*/ 5215940 w 8636594"/>
              <a:gd name="connsiteY68" fmla="*/ 4749265 h 6427305"/>
              <a:gd name="connsiteX69" fmla="*/ 5267684 w 8636594"/>
              <a:gd name="connsiteY69" fmla="*/ 4681068 h 6427305"/>
              <a:gd name="connsiteX70" fmla="*/ 5318748 w 8636594"/>
              <a:gd name="connsiteY70" fmla="*/ 4612234 h 6427305"/>
              <a:gd name="connsiteX71" fmla="*/ 5369182 w 8636594"/>
              <a:gd name="connsiteY71" fmla="*/ 4542793 h 6427305"/>
              <a:gd name="connsiteX72" fmla="*/ 5419038 w 8636594"/>
              <a:gd name="connsiteY72" fmla="*/ 4472771 h 6427305"/>
              <a:gd name="connsiteX73" fmla="*/ 5468365 w 8636594"/>
              <a:gd name="connsiteY73" fmla="*/ 4402196 h 6427305"/>
              <a:gd name="connsiteX74" fmla="*/ 5517215 w 8636594"/>
              <a:gd name="connsiteY74" fmla="*/ 4331098 h 6427305"/>
              <a:gd name="connsiteX75" fmla="*/ 5565637 w 8636594"/>
              <a:gd name="connsiteY75" fmla="*/ 4259503 h 6427305"/>
              <a:gd name="connsiteX76" fmla="*/ 5613684 w 8636594"/>
              <a:gd name="connsiteY76" fmla="*/ 4187441 h 6427305"/>
              <a:gd name="connsiteX77" fmla="*/ 5685160 w 8636594"/>
              <a:gd name="connsiteY77" fmla="*/ 4078531 h 6427305"/>
              <a:gd name="connsiteX78" fmla="*/ 5756074 w 8636594"/>
              <a:gd name="connsiteY78" fmla="*/ 3968727 h 6427305"/>
              <a:gd name="connsiteX79" fmla="*/ 5873483 w 8636594"/>
              <a:gd name="connsiteY79" fmla="*/ 3783989 h 6427305"/>
              <a:gd name="connsiteX80" fmla="*/ 6203209 w 8636594"/>
              <a:gd name="connsiteY80" fmla="*/ 3258640 h 6427305"/>
              <a:gd name="connsiteX81" fmla="*/ 6299430 w 8636594"/>
              <a:gd name="connsiteY81" fmla="*/ 3107321 h 6427305"/>
              <a:gd name="connsiteX82" fmla="*/ 6372650 w 8636594"/>
              <a:gd name="connsiteY82" fmla="*/ 2993735 h 6427305"/>
              <a:gd name="connsiteX83" fmla="*/ 6453197 w 8636594"/>
              <a:gd name="connsiteY83" fmla="*/ 2869788 h 6427305"/>
              <a:gd name="connsiteX84" fmla="*/ 6564167 w 8636594"/>
              <a:gd name="connsiteY84" fmla="*/ 2696807 h 6427305"/>
              <a:gd name="connsiteX85" fmla="*/ 6976233 w 8636594"/>
              <a:gd name="connsiteY85" fmla="*/ 2045274 h 6427305"/>
              <a:gd name="connsiteX86" fmla="*/ 7086755 w 8636594"/>
              <a:gd name="connsiteY86" fmla="*/ 1872743 h 6427305"/>
              <a:gd name="connsiteX87" fmla="*/ 7170279 w 8636594"/>
              <a:gd name="connsiteY87" fmla="*/ 1744202 h 6427305"/>
              <a:gd name="connsiteX88" fmla="*/ 7226351 w 8636594"/>
              <a:gd name="connsiteY88" fmla="*/ 1659017 h 6427305"/>
              <a:gd name="connsiteX89" fmla="*/ 7282789 w 8636594"/>
              <a:gd name="connsiteY89" fmla="*/ 1574303 h 6427305"/>
              <a:gd name="connsiteX90" fmla="*/ 7339643 w 8636594"/>
              <a:gd name="connsiteY90" fmla="*/ 1490113 h 6427305"/>
              <a:gd name="connsiteX91" fmla="*/ 7396957 w 8636594"/>
              <a:gd name="connsiteY91" fmla="*/ 1406503 h 6427305"/>
              <a:gd name="connsiteX92" fmla="*/ 7454781 w 8636594"/>
              <a:gd name="connsiteY92" fmla="*/ 1323526 h 6427305"/>
              <a:gd name="connsiteX93" fmla="*/ 7513161 w 8636594"/>
              <a:gd name="connsiteY93" fmla="*/ 1241237 h 6427305"/>
              <a:gd name="connsiteX94" fmla="*/ 7572144 w 8636594"/>
              <a:gd name="connsiteY94" fmla="*/ 1159689 h 6427305"/>
              <a:gd name="connsiteX95" fmla="*/ 7601877 w 8636594"/>
              <a:gd name="connsiteY95" fmla="*/ 1119210 h 6427305"/>
              <a:gd name="connsiteX96" fmla="*/ 7631779 w 8636594"/>
              <a:gd name="connsiteY96" fmla="*/ 1078937 h 6427305"/>
              <a:gd name="connsiteX97" fmla="*/ 7661855 w 8636594"/>
              <a:gd name="connsiteY97" fmla="*/ 1038876 h 6427305"/>
              <a:gd name="connsiteX98" fmla="*/ 7692111 w 8636594"/>
              <a:gd name="connsiteY98" fmla="*/ 999035 h 6427305"/>
              <a:gd name="connsiteX99" fmla="*/ 7722554 w 8636594"/>
              <a:gd name="connsiteY99" fmla="*/ 959419 h 6427305"/>
              <a:gd name="connsiteX100" fmla="*/ 7753190 w 8636594"/>
              <a:gd name="connsiteY100" fmla="*/ 920037 h 6427305"/>
              <a:gd name="connsiteX101" fmla="*/ 7784023 w 8636594"/>
              <a:gd name="connsiteY101" fmla="*/ 880894 h 6427305"/>
              <a:gd name="connsiteX102" fmla="*/ 7815061 w 8636594"/>
              <a:gd name="connsiteY102" fmla="*/ 841997 h 6427305"/>
              <a:gd name="connsiteX103" fmla="*/ 7846308 w 8636594"/>
              <a:gd name="connsiteY103" fmla="*/ 803354 h 6427305"/>
              <a:gd name="connsiteX104" fmla="*/ 7877772 w 8636594"/>
              <a:gd name="connsiteY104" fmla="*/ 764970 h 6427305"/>
              <a:gd name="connsiteX105" fmla="*/ 7909458 w 8636594"/>
              <a:gd name="connsiteY105" fmla="*/ 726853 h 6427305"/>
              <a:gd name="connsiteX106" fmla="*/ 7941371 w 8636594"/>
              <a:gd name="connsiteY106" fmla="*/ 689010 h 6427305"/>
              <a:gd name="connsiteX107" fmla="*/ 7973518 w 8636594"/>
              <a:gd name="connsiteY107" fmla="*/ 651447 h 6427305"/>
              <a:gd name="connsiteX108" fmla="*/ 8005905 w 8636594"/>
              <a:gd name="connsiteY108" fmla="*/ 614171 h 6427305"/>
              <a:gd name="connsiteX109" fmla="*/ 8038538 w 8636594"/>
              <a:gd name="connsiteY109" fmla="*/ 577189 h 6427305"/>
              <a:gd name="connsiteX110" fmla="*/ 8071421 w 8636594"/>
              <a:gd name="connsiteY110" fmla="*/ 540507 h 6427305"/>
              <a:gd name="connsiteX111" fmla="*/ 8104563 w 8636594"/>
              <a:gd name="connsiteY111" fmla="*/ 504132 h 6427305"/>
              <a:gd name="connsiteX112" fmla="*/ 8137967 w 8636594"/>
              <a:gd name="connsiteY112" fmla="*/ 468072 h 6427305"/>
              <a:gd name="connsiteX113" fmla="*/ 8171641 w 8636594"/>
              <a:gd name="connsiteY113" fmla="*/ 432332 h 6427305"/>
              <a:gd name="connsiteX114" fmla="*/ 8205590 w 8636594"/>
              <a:gd name="connsiteY114" fmla="*/ 396920 h 6427305"/>
              <a:gd name="connsiteX115" fmla="*/ 8239820 w 8636594"/>
              <a:gd name="connsiteY115" fmla="*/ 361843 h 6427305"/>
              <a:gd name="connsiteX116" fmla="*/ 8274337 w 8636594"/>
              <a:gd name="connsiteY116" fmla="*/ 327107 h 6427305"/>
              <a:gd name="connsiteX117" fmla="*/ 8309147 w 8636594"/>
              <a:gd name="connsiteY117" fmla="*/ 292718 h 6427305"/>
              <a:gd name="connsiteX118" fmla="*/ 8344256 w 8636594"/>
              <a:gd name="connsiteY118" fmla="*/ 258685 h 6427305"/>
              <a:gd name="connsiteX119" fmla="*/ 8379669 w 8636594"/>
              <a:gd name="connsiteY119" fmla="*/ 225013 h 6427305"/>
              <a:gd name="connsiteX120" fmla="*/ 8415394 w 8636594"/>
              <a:gd name="connsiteY120" fmla="*/ 191709 h 6427305"/>
              <a:gd name="connsiteX121" fmla="*/ 8451434 w 8636594"/>
              <a:gd name="connsiteY121" fmla="*/ 158780 h 6427305"/>
              <a:gd name="connsiteX122" fmla="*/ 8487798 w 8636594"/>
              <a:gd name="connsiteY122" fmla="*/ 126233 h 6427305"/>
              <a:gd name="connsiteX123" fmla="*/ 8524489 w 8636594"/>
              <a:gd name="connsiteY123" fmla="*/ 94075 h 6427305"/>
              <a:gd name="connsiteX124" fmla="*/ 8561515 w 8636594"/>
              <a:gd name="connsiteY124" fmla="*/ 62312 h 6427305"/>
              <a:gd name="connsiteX125" fmla="*/ 8598881 w 8636594"/>
              <a:gd name="connsiteY125" fmla="*/ 30951 h 6427305"/>
              <a:gd name="connsiteX126" fmla="*/ 8636594 w 8636594"/>
              <a:gd name="connsiteY126" fmla="*/ 0 h 6427305"/>
              <a:gd name="connsiteX0" fmla="*/ 8636594 w 8636594"/>
              <a:gd name="connsiteY0" fmla="*/ 0 h 6411004"/>
              <a:gd name="connsiteX1" fmla="*/ 5293 w 8636594"/>
              <a:gd name="connsiteY1" fmla="*/ 0 h 6411004"/>
              <a:gd name="connsiteX2" fmla="*/ 0 w 8636594"/>
              <a:gd name="connsiteY2" fmla="*/ 5587843 h 6411004"/>
              <a:gd name="connsiteX3" fmla="*/ 1594033 w 8636594"/>
              <a:gd name="connsiteY3" fmla="*/ 5600057 h 6411004"/>
              <a:gd name="connsiteX4" fmla="*/ 1686068 w 8636594"/>
              <a:gd name="connsiteY4" fmla="*/ 5599745 h 6411004"/>
              <a:gd name="connsiteX5" fmla="*/ 2947923 w 8636594"/>
              <a:gd name="connsiteY5" fmla="*/ 6411004 h 6411004"/>
              <a:gd name="connsiteX6" fmla="*/ 2997775 w 8636594"/>
              <a:gd name="connsiteY6" fmla="*/ 6394316 h 6411004"/>
              <a:gd name="connsiteX7" fmla="*/ 3047052 w 8636594"/>
              <a:gd name="connsiteY7" fmla="*/ 6377243 h 6411004"/>
              <a:gd name="connsiteX8" fmla="*/ 3095759 w 8636594"/>
              <a:gd name="connsiteY8" fmla="*/ 6359791 h 6411004"/>
              <a:gd name="connsiteX9" fmla="*/ 3143903 w 8636594"/>
              <a:gd name="connsiteY9" fmla="*/ 6341961 h 6411004"/>
              <a:gd name="connsiteX10" fmla="*/ 3191491 w 8636594"/>
              <a:gd name="connsiteY10" fmla="*/ 6323757 h 6411004"/>
              <a:gd name="connsiteX11" fmla="*/ 3238528 w 8636594"/>
              <a:gd name="connsiteY11" fmla="*/ 6305184 h 6411004"/>
              <a:gd name="connsiteX12" fmla="*/ 3285021 w 8636594"/>
              <a:gd name="connsiteY12" fmla="*/ 6286245 h 6411004"/>
              <a:gd name="connsiteX13" fmla="*/ 3330977 w 8636594"/>
              <a:gd name="connsiteY13" fmla="*/ 6266942 h 6411004"/>
              <a:gd name="connsiteX14" fmla="*/ 3376401 w 8636594"/>
              <a:gd name="connsiteY14" fmla="*/ 6247281 h 6411004"/>
              <a:gd name="connsiteX15" fmla="*/ 3421300 w 8636594"/>
              <a:gd name="connsiteY15" fmla="*/ 6227263 h 6411004"/>
              <a:gd name="connsiteX16" fmla="*/ 3465680 w 8636594"/>
              <a:gd name="connsiteY16" fmla="*/ 6206893 h 6411004"/>
              <a:gd name="connsiteX17" fmla="*/ 3509548 w 8636594"/>
              <a:gd name="connsiteY17" fmla="*/ 6186174 h 6411004"/>
              <a:gd name="connsiteX18" fmla="*/ 3552910 w 8636594"/>
              <a:gd name="connsiteY18" fmla="*/ 6165110 h 6411004"/>
              <a:gd name="connsiteX19" fmla="*/ 3595773 w 8636594"/>
              <a:gd name="connsiteY19" fmla="*/ 6143704 h 6411004"/>
              <a:gd name="connsiteX20" fmla="*/ 3638142 w 8636594"/>
              <a:gd name="connsiteY20" fmla="*/ 6121960 h 6411004"/>
              <a:gd name="connsiteX21" fmla="*/ 3680024 w 8636594"/>
              <a:gd name="connsiteY21" fmla="*/ 6099881 h 6411004"/>
              <a:gd name="connsiteX22" fmla="*/ 3721426 w 8636594"/>
              <a:gd name="connsiteY22" fmla="*/ 6077471 h 6411004"/>
              <a:gd name="connsiteX23" fmla="*/ 3762353 w 8636594"/>
              <a:gd name="connsiteY23" fmla="*/ 6054733 h 6411004"/>
              <a:gd name="connsiteX24" fmla="*/ 3802812 w 8636594"/>
              <a:gd name="connsiteY24" fmla="*/ 6031671 h 6411004"/>
              <a:gd name="connsiteX25" fmla="*/ 3842810 w 8636594"/>
              <a:gd name="connsiteY25" fmla="*/ 6008288 h 6411004"/>
              <a:gd name="connsiteX26" fmla="*/ 3882352 w 8636594"/>
              <a:gd name="connsiteY26" fmla="*/ 5984588 h 6411004"/>
              <a:gd name="connsiteX27" fmla="*/ 3921445 w 8636594"/>
              <a:gd name="connsiteY27" fmla="*/ 5960574 h 6411004"/>
              <a:gd name="connsiteX28" fmla="*/ 3960096 w 8636594"/>
              <a:gd name="connsiteY28" fmla="*/ 5936250 h 6411004"/>
              <a:gd name="connsiteX29" fmla="*/ 3998311 w 8636594"/>
              <a:gd name="connsiteY29" fmla="*/ 5911619 h 6411004"/>
              <a:gd name="connsiteX30" fmla="*/ 4036095 w 8636594"/>
              <a:gd name="connsiteY30" fmla="*/ 5886685 h 6411004"/>
              <a:gd name="connsiteX31" fmla="*/ 4073456 w 8636594"/>
              <a:gd name="connsiteY31" fmla="*/ 5861452 h 6411004"/>
              <a:gd name="connsiteX32" fmla="*/ 4110400 w 8636594"/>
              <a:gd name="connsiteY32" fmla="*/ 5835922 h 6411004"/>
              <a:gd name="connsiteX33" fmla="*/ 4146933 w 8636594"/>
              <a:gd name="connsiteY33" fmla="*/ 5810100 h 6411004"/>
              <a:gd name="connsiteX34" fmla="*/ 4183061 w 8636594"/>
              <a:gd name="connsiteY34" fmla="*/ 5783988 h 6411004"/>
              <a:gd name="connsiteX35" fmla="*/ 4218791 w 8636594"/>
              <a:gd name="connsiteY35" fmla="*/ 5757591 h 6411004"/>
              <a:gd name="connsiteX36" fmla="*/ 4254129 w 8636594"/>
              <a:gd name="connsiteY36" fmla="*/ 5730912 h 6411004"/>
              <a:gd name="connsiteX37" fmla="*/ 4289081 w 8636594"/>
              <a:gd name="connsiteY37" fmla="*/ 5703955 h 6411004"/>
              <a:gd name="connsiteX38" fmla="*/ 4323654 w 8636594"/>
              <a:gd name="connsiteY38" fmla="*/ 5676722 h 6411004"/>
              <a:gd name="connsiteX39" fmla="*/ 4357854 w 8636594"/>
              <a:gd name="connsiteY39" fmla="*/ 5649218 h 6411004"/>
              <a:gd name="connsiteX40" fmla="*/ 4391688 w 8636594"/>
              <a:gd name="connsiteY40" fmla="*/ 5621446 h 6411004"/>
              <a:gd name="connsiteX41" fmla="*/ 4425162 w 8636594"/>
              <a:gd name="connsiteY41" fmla="*/ 5593409 h 6411004"/>
              <a:gd name="connsiteX42" fmla="*/ 4458281 w 8636594"/>
              <a:gd name="connsiteY42" fmla="*/ 5565111 h 6411004"/>
              <a:gd name="connsiteX43" fmla="*/ 4491053 w 8636594"/>
              <a:gd name="connsiteY43" fmla="*/ 5536556 h 6411004"/>
              <a:gd name="connsiteX44" fmla="*/ 4523484 w 8636594"/>
              <a:gd name="connsiteY44" fmla="*/ 5507747 h 6411004"/>
              <a:gd name="connsiteX45" fmla="*/ 4555580 w 8636594"/>
              <a:gd name="connsiteY45" fmla="*/ 5478687 h 6411004"/>
              <a:gd name="connsiteX46" fmla="*/ 4587347 w 8636594"/>
              <a:gd name="connsiteY46" fmla="*/ 5449380 h 6411004"/>
              <a:gd name="connsiteX47" fmla="*/ 4618793 w 8636594"/>
              <a:gd name="connsiteY47" fmla="*/ 5419830 h 6411004"/>
              <a:gd name="connsiteX48" fmla="*/ 4649922 w 8636594"/>
              <a:gd name="connsiteY48" fmla="*/ 5390040 h 6411004"/>
              <a:gd name="connsiteX49" fmla="*/ 4680742 w 8636594"/>
              <a:gd name="connsiteY49" fmla="*/ 5360014 h 6411004"/>
              <a:gd name="connsiteX50" fmla="*/ 4711259 w 8636594"/>
              <a:gd name="connsiteY50" fmla="*/ 5329755 h 6411004"/>
              <a:gd name="connsiteX51" fmla="*/ 4741478 w 8636594"/>
              <a:gd name="connsiteY51" fmla="*/ 5299266 h 6411004"/>
              <a:gd name="connsiteX52" fmla="*/ 4771408 w 8636594"/>
              <a:gd name="connsiteY52" fmla="*/ 5268551 h 6411004"/>
              <a:gd name="connsiteX53" fmla="*/ 4801053 w 8636594"/>
              <a:gd name="connsiteY53" fmla="*/ 5237614 h 6411004"/>
              <a:gd name="connsiteX54" fmla="*/ 4830420 w 8636594"/>
              <a:gd name="connsiteY54" fmla="*/ 5206458 h 6411004"/>
              <a:gd name="connsiteX55" fmla="*/ 4859516 w 8636594"/>
              <a:gd name="connsiteY55" fmla="*/ 5175087 h 6411004"/>
              <a:gd name="connsiteX56" fmla="*/ 4888347 w 8636594"/>
              <a:gd name="connsiteY56" fmla="*/ 5143504 h 6411004"/>
              <a:gd name="connsiteX57" fmla="*/ 4916919 w 8636594"/>
              <a:gd name="connsiteY57" fmla="*/ 5111713 h 6411004"/>
              <a:gd name="connsiteX58" fmla="*/ 4945238 w 8636594"/>
              <a:gd name="connsiteY58" fmla="*/ 5079717 h 6411004"/>
              <a:gd name="connsiteX59" fmla="*/ 4973311 w 8636594"/>
              <a:gd name="connsiteY59" fmla="*/ 5047519 h 6411004"/>
              <a:gd name="connsiteX60" fmla="*/ 5001145 w 8636594"/>
              <a:gd name="connsiteY60" fmla="*/ 5015124 h 6411004"/>
              <a:gd name="connsiteX61" fmla="*/ 5028745 w 8636594"/>
              <a:gd name="connsiteY61" fmla="*/ 4982535 h 6411004"/>
              <a:gd name="connsiteX62" fmla="*/ 5056117 w 8636594"/>
              <a:gd name="connsiteY62" fmla="*/ 4949755 h 6411004"/>
              <a:gd name="connsiteX63" fmla="*/ 5083269 w 8636594"/>
              <a:gd name="connsiteY63" fmla="*/ 4916787 h 6411004"/>
              <a:gd name="connsiteX64" fmla="*/ 5110207 w 8636594"/>
              <a:gd name="connsiteY64" fmla="*/ 4883636 h 6411004"/>
              <a:gd name="connsiteX65" fmla="*/ 5136937 w 8636594"/>
              <a:gd name="connsiteY65" fmla="*/ 4850305 h 6411004"/>
              <a:gd name="connsiteX66" fmla="*/ 5163464 w 8636594"/>
              <a:gd name="connsiteY66" fmla="*/ 4816797 h 6411004"/>
              <a:gd name="connsiteX67" fmla="*/ 5215940 w 8636594"/>
              <a:gd name="connsiteY67" fmla="*/ 4749265 h 6411004"/>
              <a:gd name="connsiteX68" fmla="*/ 5267684 w 8636594"/>
              <a:gd name="connsiteY68" fmla="*/ 4681068 h 6411004"/>
              <a:gd name="connsiteX69" fmla="*/ 5318748 w 8636594"/>
              <a:gd name="connsiteY69" fmla="*/ 4612234 h 6411004"/>
              <a:gd name="connsiteX70" fmla="*/ 5369182 w 8636594"/>
              <a:gd name="connsiteY70" fmla="*/ 4542793 h 6411004"/>
              <a:gd name="connsiteX71" fmla="*/ 5419038 w 8636594"/>
              <a:gd name="connsiteY71" fmla="*/ 4472771 h 6411004"/>
              <a:gd name="connsiteX72" fmla="*/ 5468365 w 8636594"/>
              <a:gd name="connsiteY72" fmla="*/ 4402196 h 6411004"/>
              <a:gd name="connsiteX73" fmla="*/ 5517215 w 8636594"/>
              <a:gd name="connsiteY73" fmla="*/ 4331098 h 6411004"/>
              <a:gd name="connsiteX74" fmla="*/ 5565637 w 8636594"/>
              <a:gd name="connsiteY74" fmla="*/ 4259503 h 6411004"/>
              <a:gd name="connsiteX75" fmla="*/ 5613684 w 8636594"/>
              <a:gd name="connsiteY75" fmla="*/ 4187441 h 6411004"/>
              <a:gd name="connsiteX76" fmla="*/ 5685160 w 8636594"/>
              <a:gd name="connsiteY76" fmla="*/ 4078531 h 6411004"/>
              <a:gd name="connsiteX77" fmla="*/ 5756074 w 8636594"/>
              <a:gd name="connsiteY77" fmla="*/ 3968727 h 6411004"/>
              <a:gd name="connsiteX78" fmla="*/ 5873483 w 8636594"/>
              <a:gd name="connsiteY78" fmla="*/ 3783989 h 6411004"/>
              <a:gd name="connsiteX79" fmla="*/ 6203209 w 8636594"/>
              <a:gd name="connsiteY79" fmla="*/ 3258640 h 6411004"/>
              <a:gd name="connsiteX80" fmla="*/ 6299430 w 8636594"/>
              <a:gd name="connsiteY80" fmla="*/ 3107321 h 6411004"/>
              <a:gd name="connsiteX81" fmla="*/ 6372650 w 8636594"/>
              <a:gd name="connsiteY81" fmla="*/ 2993735 h 6411004"/>
              <a:gd name="connsiteX82" fmla="*/ 6453197 w 8636594"/>
              <a:gd name="connsiteY82" fmla="*/ 2869788 h 6411004"/>
              <a:gd name="connsiteX83" fmla="*/ 6564167 w 8636594"/>
              <a:gd name="connsiteY83" fmla="*/ 2696807 h 6411004"/>
              <a:gd name="connsiteX84" fmla="*/ 6976233 w 8636594"/>
              <a:gd name="connsiteY84" fmla="*/ 2045274 h 6411004"/>
              <a:gd name="connsiteX85" fmla="*/ 7086755 w 8636594"/>
              <a:gd name="connsiteY85" fmla="*/ 1872743 h 6411004"/>
              <a:gd name="connsiteX86" fmla="*/ 7170279 w 8636594"/>
              <a:gd name="connsiteY86" fmla="*/ 1744202 h 6411004"/>
              <a:gd name="connsiteX87" fmla="*/ 7226351 w 8636594"/>
              <a:gd name="connsiteY87" fmla="*/ 1659017 h 6411004"/>
              <a:gd name="connsiteX88" fmla="*/ 7282789 w 8636594"/>
              <a:gd name="connsiteY88" fmla="*/ 1574303 h 6411004"/>
              <a:gd name="connsiteX89" fmla="*/ 7339643 w 8636594"/>
              <a:gd name="connsiteY89" fmla="*/ 1490113 h 6411004"/>
              <a:gd name="connsiteX90" fmla="*/ 7396957 w 8636594"/>
              <a:gd name="connsiteY90" fmla="*/ 1406503 h 6411004"/>
              <a:gd name="connsiteX91" fmla="*/ 7454781 w 8636594"/>
              <a:gd name="connsiteY91" fmla="*/ 1323526 h 6411004"/>
              <a:gd name="connsiteX92" fmla="*/ 7513161 w 8636594"/>
              <a:gd name="connsiteY92" fmla="*/ 1241237 h 6411004"/>
              <a:gd name="connsiteX93" fmla="*/ 7572144 w 8636594"/>
              <a:gd name="connsiteY93" fmla="*/ 1159689 h 6411004"/>
              <a:gd name="connsiteX94" fmla="*/ 7601877 w 8636594"/>
              <a:gd name="connsiteY94" fmla="*/ 1119210 h 6411004"/>
              <a:gd name="connsiteX95" fmla="*/ 7631779 w 8636594"/>
              <a:gd name="connsiteY95" fmla="*/ 1078937 h 6411004"/>
              <a:gd name="connsiteX96" fmla="*/ 7661855 w 8636594"/>
              <a:gd name="connsiteY96" fmla="*/ 1038876 h 6411004"/>
              <a:gd name="connsiteX97" fmla="*/ 7692111 w 8636594"/>
              <a:gd name="connsiteY97" fmla="*/ 999035 h 6411004"/>
              <a:gd name="connsiteX98" fmla="*/ 7722554 w 8636594"/>
              <a:gd name="connsiteY98" fmla="*/ 959419 h 6411004"/>
              <a:gd name="connsiteX99" fmla="*/ 7753190 w 8636594"/>
              <a:gd name="connsiteY99" fmla="*/ 920037 h 6411004"/>
              <a:gd name="connsiteX100" fmla="*/ 7784023 w 8636594"/>
              <a:gd name="connsiteY100" fmla="*/ 880894 h 6411004"/>
              <a:gd name="connsiteX101" fmla="*/ 7815061 w 8636594"/>
              <a:gd name="connsiteY101" fmla="*/ 841997 h 6411004"/>
              <a:gd name="connsiteX102" fmla="*/ 7846308 w 8636594"/>
              <a:gd name="connsiteY102" fmla="*/ 803354 h 6411004"/>
              <a:gd name="connsiteX103" fmla="*/ 7877772 w 8636594"/>
              <a:gd name="connsiteY103" fmla="*/ 764970 h 6411004"/>
              <a:gd name="connsiteX104" fmla="*/ 7909458 w 8636594"/>
              <a:gd name="connsiteY104" fmla="*/ 726853 h 6411004"/>
              <a:gd name="connsiteX105" fmla="*/ 7941371 w 8636594"/>
              <a:gd name="connsiteY105" fmla="*/ 689010 h 6411004"/>
              <a:gd name="connsiteX106" fmla="*/ 7973518 w 8636594"/>
              <a:gd name="connsiteY106" fmla="*/ 651447 h 6411004"/>
              <a:gd name="connsiteX107" fmla="*/ 8005905 w 8636594"/>
              <a:gd name="connsiteY107" fmla="*/ 614171 h 6411004"/>
              <a:gd name="connsiteX108" fmla="*/ 8038538 w 8636594"/>
              <a:gd name="connsiteY108" fmla="*/ 577189 h 6411004"/>
              <a:gd name="connsiteX109" fmla="*/ 8071421 w 8636594"/>
              <a:gd name="connsiteY109" fmla="*/ 540507 h 6411004"/>
              <a:gd name="connsiteX110" fmla="*/ 8104563 w 8636594"/>
              <a:gd name="connsiteY110" fmla="*/ 504132 h 6411004"/>
              <a:gd name="connsiteX111" fmla="*/ 8137967 w 8636594"/>
              <a:gd name="connsiteY111" fmla="*/ 468072 h 6411004"/>
              <a:gd name="connsiteX112" fmla="*/ 8171641 w 8636594"/>
              <a:gd name="connsiteY112" fmla="*/ 432332 h 6411004"/>
              <a:gd name="connsiteX113" fmla="*/ 8205590 w 8636594"/>
              <a:gd name="connsiteY113" fmla="*/ 396920 h 6411004"/>
              <a:gd name="connsiteX114" fmla="*/ 8239820 w 8636594"/>
              <a:gd name="connsiteY114" fmla="*/ 361843 h 6411004"/>
              <a:gd name="connsiteX115" fmla="*/ 8274337 w 8636594"/>
              <a:gd name="connsiteY115" fmla="*/ 327107 h 6411004"/>
              <a:gd name="connsiteX116" fmla="*/ 8309147 w 8636594"/>
              <a:gd name="connsiteY116" fmla="*/ 292718 h 6411004"/>
              <a:gd name="connsiteX117" fmla="*/ 8344256 w 8636594"/>
              <a:gd name="connsiteY117" fmla="*/ 258685 h 6411004"/>
              <a:gd name="connsiteX118" fmla="*/ 8379669 w 8636594"/>
              <a:gd name="connsiteY118" fmla="*/ 225013 h 6411004"/>
              <a:gd name="connsiteX119" fmla="*/ 8415394 w 8636594"/>
              <a:gd name="connsiteY119" fmla="*/ 191709 h 6411004"/>
              <a:gd name="connsiteX120" fmla="*/ 8451434 w 8636594"/>
              <a:gd name="connsiteY120" fmla="*/ 158780 h 6411004"/>
              <a:gd name="connsiteX121" fmla="*/ 8487798 w 8636594"/>
              <a:gd name="connsiteY121" fmla="*/ 126233 h 6411004"/>
              <a:gd name="connsiteX122" fmla="*/ 8524489 w 8636594"/>
              <a:gd name="connsiteY122" fmla="*/ 94075 h 6411004"/>
              <a:gd name="connsiteX123" fmla="*/ 8561515 w 8636594"/>
              <a:gd name="connsiteY123" fmla="*/ 62312 h 6411004"/>
              <a:gd name="connsiteX124" fmla="*/ 8598881 w 8636594"/>
              <a:gd name="connsiteY124" fmla="*/ 30951 h 6411004"/>
              <a:gd name="connsiteX125" fmla="*/ 8636594 w 8636594"/>
              <a:gd name="connsiteY125" fmla="*/ 0 h 6411004"/>
              <a:gd name="connsiteX0" fmla="*/ 8636594 w 8636594"/>
              <a:gd name="connsiteY0" fmla="*/ 0 h 6394316"/>
              <a:gd name="connsiteX1" fmla="*/ 5293 w 8636594"/>
              <a:gd name="connsiteY1" fmla="*/ 0 h 6394316"/>
              <a:gd name="connsiteX2" fmla="*/ 0 w 8636594"/>
              <a:gd name="connsiteY2" fmla="*/ 5587843 h 6394316"/>
              <a:gd name="connsiteX3" fmla="*/ 1594033 w 8636594"/>
              <a:gd name="connsiteY3" fmla="*/ 5600057 h 6394316"/>
              <a:gd name="connsiteX4" fmla="*/ 1686068 w 8636594"/>
              <a:gd name="connsiteY4" fmla="*/ 5599745 h 6394316"/>
              <a:gd name="connsiteX5" fmla="*/ 2997775 w 8636594"/>
              <a:gd name="connsiteY5" fmla="*/ 6394316 h 6394316"/>
              <a:gd name="connsiteX6" fmla="*/ 3047052 w 8636594"/>
              <a:gd name="connsiteY6" fmla="*/ 6377243 h 6394316"/>
              <a:gd name="connsiteX7" fmla="*/ 3095759 w 8636594"/>
              <a:gd name="connsiteY7" fmla="*/ 6359791 h 6394316"/>
              <a:gd name="connsiteX8" fmla="*/ 3143903 w 8636594"/>
              <a:gd name="connsiteY8" fmla="*/ 6341961 h 6394316"/>
              <a:gd name="connsiteX9" fmla="*/ 3191491 w 8636594"/>
              <a:gd name="connsiteY9" fmla="*/ 6323757 h 6394316"/>
              <a:gd name="connsiteX10" fmla="*/ 3238528 w 8636594"/>
              <a:gd name="connsiteY10" fmla="*/ 6305184 h 6394316"/>
              <a:gd name="connsiteX11" fmla="*/ 3285021 w 8636594"/>
              <a:gd name="connsiteY11" fmla="*/ 6286245 h 6394316"/>
              <a:gd name="connsiteX12" fmla="*/ 3330977 w 8636594"/>
              <a:gd name="connsiteY12" fmla="*/ 6266942 h 6394316"/>
              <a:gd name="connsiteX13" fmla="*/ 3376401 w 8636594"/>
              <a:gd name="connsiteY13" fmla="*/ 6247281 h 6394316"/>
              <a:gd name="connsiteX14" fmla="*/ 3421300 w 8636594"/>
              <a:gd name="connsiteY14" fmla="*/ 6227263 h 6394316"/>
              <a:gd name="connsiteX15" fmla="*/ 3465680 w 8636594"/>
              <a:gd name="connsiteY15" fmla="*/ 6206893 h 6394316"/>
              <a:gd name="connsiteX16" fmla="*/ 3509548 w 8636594"/>
              <a:gd name="connsiteY16" fmla="*/ 6186174 h 6394316"/>
              <a:gd name="connsiteX17" fmla="*/ 3552910 w 8636594"/>
              <a:gd name="connsiteY17" fmla="*/ 6165110 h 6394316"/>
              <a:gd name="connsiteX18" fmla="*/ 3595773 w 8636594"/>
              <a:gd name="connsiteY18" fmla="*/ 6143704 h 6394316"/>
              <a:gd name="connsiteX19" fmla="*/ 3638142 w 8636594"/>
              <a:gd name="connsiteY19" fmla="*/ 6121960 h 6394316"/>
              <a:gd name="connsiteX20" fmla="*/ 3680024 w 8636594"/>
              <a:gd name="connsiteY20" fmla="*/ 6099881 h 6394316"/>
              <a:gd name="connsiteX21" fmla="*/ 3721426 w 8636594"/>
              <a:gd name="connsiteY21" fmla="*/ 6077471 h 6394316"/>
              <a:gd name="connsiteX22" fmla="*/ 3762353 w 8636594"/>
              <a:gd name="connsiteY22" fmla="*/ 6054733 h 6394316"/>
              <a:gd name="connsiteX23" fmla="*/ 3802812 w 8636594"/>
              <a:gd name="connsiteY23" fmla="*/ 6031671 h 6394316"/>
              <a:gd name="connsiteX24" fmla="*/ 3842810 w 8636594"/>
              <a:gd name="connsiteY24" fmla="*/ 6008288 h 6394316"/>
              <a:gd name="connsiteX25" fmla="*/ 3882352 w 8636594"/>
              <a:gd name="connsiteY25" fmla="*/ 5984588 h 6394316"/>
              <a:gd name="connsiteX26" fmla="*/ 3921445 w 8636594"/>
              <a:gd name="connsiteY26" fmla="*/ 5960574 h 6394316"/>
              <a:gd name="connsiteX27" fmla="*/ 3960096 w 8636594"/>
              <a:gd name="connsiteY27" fmla="*/ 5936250 h 6394316"/>
              <a:gd name="connsiteX28" fmla="*/ 3998311 w 8636594"/>
              <a:gd name="connsiteY28" fmla="*/ 5911619 h 6394316"/>
              <a:gd name="connsiteX29" fmla="*/ 4036095 w 8636594"/>
              <a:gd name="connsiteY29" fmla="*/ 5886685 h 6394316"/>
              <a:gd name="connsiteX30" fmla="*/ 4073456 w 8636594"/>
              <a:gd name="connsiteY30" fmla="*/ 5861452 h 6394316"/>
              <a:gd name="connsiteX31" fmla="*/ 4110400 w 8636594"/>
              <a:gd name="connsiteY31" fmla="*/ 5835922 h 6394316"/>
              <a:gd name="connsiteX32" fmla="*/ 4146933 w 8636594"/>
              <a:gd name="connsiteY32" fmla="*/ 5810100 h 6394316"/>
              <a:gd name="connsiteX33" fmla="*/ 4183061 w 8636594"/>
              <a:gd name="connsiteY33" fmla="*/ 5783988 h 6394316"/>
              <a:gd name="connsiteX34" fmla="*/ 4218791 w 8636594"/>
              <a:gd name="connsiteY34" fmla="*/ 5757591 h 6394316"/>
              <a:gd name="connsiteX35" fmla="*/ 4254129 w 8636594"/>
              <a:gd name="connsiteY35" fmla="*/ 5730912 h 6394316"/>
              <a:gd name="connsiteX36" fmla="*/ 4289081 w 8636594"/>
              <a:gd name="connsiteY36" fmla="*/ 5703955 h 6394316"/>
              <a:gd name="connsiteX37" fmla="*/ 4323654 w 8636594"/>
              <a:gd name="connsiteY37" fmla="*/ 5676722 h 6394316"/>
              <a:gd name="connsiteX38" fmla="*/ 4357854 w 8636594"/>
              <a:gd name="connsiteY38" fmla="*/ 5649218 h 6394316"/>
              <a:gd name="connsiteX39" fmla="*/ 4391688 w 8636594"/>
              <a:gd name="connsiteY39" fmla="*/ 5621446 h 6394316"/>
              <a:gd name="connsiteX40" fmla="*/ 4425162 w 8636594"/>
              <a:gd name="connsiteY40" fmla="*/ 5593409 h 6394316"/>
              <a:gd name="connsiteX41" fmla="*/ 4458281 w 8636594"/>
              <a:gd name="connsiteY41" fmla="*/ 5565111 h 6394316"/>
              <a:gd name="connsiteX42" fmla="*/ 4491053 w 8636594"/>
              <a:gd name="connsiteY42" fmla="*/ 5536556 h 6394316"/>
              <a:gd name="connsiteX43" fmla="*/ 4523484 w 8636594"/>
              <a:gd name="connsiteY43" fmla="*/ 5507747 h 6394316"/>
              <a:gd name="connsiteX44" fmla="*/ 4555580 w 8636594"/>
              <a:gd name="connsiteY44" fmla="*/ 5478687 h 6394316"/>
              <a:gd name="connsiteX45" fmla="*/ 4587347 w 8636594"/>
              <a:gd name="connsiteY45" fmla="*/ 5449380 h 6394316"/>
              <a:gd name="connsiteX46" fmla="*/ 4618793 w 8636594"/>
              <a:gd name="connsiteY46" fmla="*/ 5419830 h 6394316"/>
              <a:gd name="connsiteX47" fmla="*/ 4649922 w 8636594"/>
              <a:gd name="connsiteY47" fmla="*/ 5390040 h 6394316"/>
              <a:gd name="connsiteX48" fmla="*/ 4680742 w 8636594"/>
              <a:gd name="connsiteY48" fmla="*/ 5360014 h 6394316"/>
              <a:gd name="connsiteX49" fmla="*/ 4711259 w 8636594"/>
              <a:gd name="connsiteY49" fmla="*/ 5329755 h 6394316"/>
              <a:gd name="connsiteX50" fmla="*/ 4741478 w 8636594"/>
              <a:gd name="connsiteY50" fmla="*/ 5299266 h 6394316"/>
              <a:gd name="connsiteX51" fmla="*/ 4771408 w 8636594"/>
              <a:gd name="connsiteY51" fmla="*/ 5268551 h 6394316"/>
              <a:gd name="connsiteX52" fmla="*/ 4801053 w 8636594"/>
              <a:gd name="connsiteY52" fmla="*/ 5237614 h 6394316"/>
              <a:gd name="connsiteX53" fmla="*/ 4830420 w 8636594"/>
              <a:gd name="connsiteY53" fmla="*/ 5206458 h 6394316"/>
              <a:gd name="connsiteX54" fmla="*/ 4859516 w 8636594"/>
              <a:gd name="connsiteY54" fmla="*/ 5175087 h 6394316"/>
              <a:gd name="connsiteX55" fmla="*/ 4888347 w 8636594"/>
              <a:gd name="connsiteY55" fmla="*/ 5143504 h 6394316"/>
              <a:gd name="connsiteX56" fmla="*/ 4916919 w 8636594"/>
              <a:gd name="connsiteY56" fmla="*/ 5111713 h 6394316"/>
              <a:gd name="connsiteX57" fmla="*/ 4945238 w 8636594"/>
              <a:gd name="connsiteY57" fmla="*/ 5079717 h 6394316"/>
              <a:gd name="connsiteX58" fmla="*/ 4973311 w 8636594"/>
              <a:gd name="connsiteY58" fmla="*/ 5047519 h 6394316"/>
              <a:gd name="connsiteX59" fmla="*/ 5001145 w 8636594"/>
              <a:gd name="connsiteY59" fmla="*/ 5015124 h 6394316"/>
              <a:gd name="connsiteX60" fmla="*/ 5028745 w 8636594"/>
              <a:gd name="connsiteY60" fmla="*/ 4982535 h 6394316"/>
              <a:gd name="connsiteX61" fmla="*/ 5056117 w 8636594"/>
              <a:gd name="connsiteY61" fmla="*/ 4949755 h 6394316"/>
              <a:gd name="connsiteX62" fmla="*/ 5083269 w 8636594"/>
              <a:gd name="connsiteY62" fmla="*/ 4916787 h 6394316"/>
              <a:gd name="connsiteX63" fmla="*/ 5110207 w 8636594"/>
              <a:gd name="connsiteY63" fmla="*/ 4883636 h 6394316"/>
              <a:gd name="connsiteX64" fmla="*/ 5136937 w 8636594"/>
              <a:gd name="connsiteY64" fmla="*/ 4850305 h 6394316"/>
              <a:gd name="connsiteX65" fmla="*/ 5163464 w 8636594"/>
              <a:gd name="connsiteY65" fmla="*/ 4816797 h 6394316"/>
              <a:gd name="connsiteX66" fmla="*/ 5215940 w 8636594"/>
              <a:gd name="connsiteY66" fmla="*/ 4749265 h 6394316"/>
              <a:gd name="connsiteX67" fmla="*/ 5267684 w 8636594"/>
              <a:gd name="connsiteY67" fmla="*/ 4681068 h 6394316"/>
              <a:gd name="connsiteX68" fmla="*/ 5318748 w 8636594"/>
              <a:gd name="connsiteY68" fmla="*/ 4612234 h 6394316"/>
              <a:gd name="connsiteX69" fmla="*/ 5369182 w 8636594"/>
              <a:gd name="connsiteY69" fmla="*/ 4542793 h 6394316"/>
              <a:gd name="connsiteX70" fmla="*/ 5419038 w 8636594"/>
              <a:gd name="connsiteY70" fmla="*/ 4472771 h 6394316"/>
              <a:gd name="connsiteX71" fmla="*/ 5468365 w 8636594"/>
              <a:gd name="connsiteY71" fmla="*/ 4402196 h 6394316"/>
              <a:gd name="connsiteX72" fmla="*/ 5517215 w 8636594"/>
              <a:gd name="connsiteY72" fmla="*/ 4331098 h 6394316"/>
              <a:gd name="connsiteX73" fmla="*/ 5565637 w 8636594"/>
              <a:gd name="connsiteY73" fmla="*/ 4259503 h 6394316"/>
              <a:gd name="connsiteX74" fmla="*/ 5613684 w 8636594"/>
              <a:gd name="connsiteY74" fmla="*/ 4187441 h 6394316"/>
              <a:gd name="connsiteX75" fmla="*/ 5685160 w 8636594"/>
              <a:gd name="connsiteY75" fmla="*/ 4078531 h 6394316"/>
              <a:gd name="connsiteX76" fmla="*/ 5756074 w 8636594"/>
              <a:gd name="connsiteY76" fmla="*/ 3968727 h 6394316"/>
              <a:gd name="connsiteX77" fmla="*/ 5873483 w 8636594"/>
              <a:gd name="connsiteY77" fmla="*/ 3783989 h 6394316"/>
              <a:gd name="connsiteX78" fmla="*/ 6203209 w 8636594"/>
              <a:gd name="connsiteY78" fmla="*/ 3258640 h 6394316"/>
              <a:gd name="connsiteX79" fmla="*/ 6299430 w 8636594"/>
              <a:gd name="connsiteY79" fmla="*/ 3107321 h 6394316"/>
              <a:gd name="connsiteX80" fmla="*/ 6372650 w 8636594"/>
              <a:gd name="connsiteY80" fmla="*/ 2993735 h 6394316"/>
              <a:gd name="connsiteX81" fmla="*/ 6453197 w 8636594"/>
              <a:gd name="connsiteY81" fmla="*/ 2869788 h 6394316"/>
              <a:gd name="connsiteX82" fmla="*/ 6564167 w 8636594"/>
              <a:gd name="connsiteY82" fmla="*/ 2696807 h 6394316"/>
              <a:gd name="connsiteX83" fmla="*/ 6976233 w 8636594"/>
              <a:gd name="connsiteY83" fmla="*/ 2045274 h 6394316"/>
              <a:gd name="connsiteX84" fmla="*/ 7086755 w 8636594"/>
              <a:gd name="connsiteY84" fmla="*/ 1872743 h 6394316"/>
              <a:gd name="connsiteX85" fmla="*/ 7170279 w 8636594"/>
              <a:gd name="connsiteY85" fmla="*/ 1744202 h 6394316"/>
              <a:gd name="connsiteX86" fmla="*/ 7226351 w 8636594"/>
              <a:gd name="connsiteY86" fmla="*/ 1659017 h 6394316"/>
              <a:gd name="connsiteX87" fmla="*/ 7282789 w 8636594"/>
              <a:gd name="connsiteY87" fmla="*/ 1574303 h 6394316"/>
              <a:gd name="connsiteX88" fmla="*/ 7339643 w 8636594"/>
              <a:gd name="connsiteY88" fmla="*/ 1490113 h 6394316"/>
              <a:gd name="connsiteX89" fmla="*/ 7396957 w 8636594"/>
              <a:gd name="connsiteY89" fmla="*/ 1406503 h 6394316"/>
              <a:gd name="connsiteX90" fmla="*/ 7454781 w 8636594"/>
              <a:gd name="connsiteY90" fmla="*/ 1323526 h 6394316"/>
              <a:gd name="connsiteX91" fmla="*/ 7513161 w 8636594"/>
              <a:gd name="connsiteY91" fmla="*/ 1241237 h 6394316"/>
              <a:gd name="connsiteX92" fmla="*/ 7572144 w 8636594"/>
              <a:gd name="connsiteY92" fmla="*/ 1159689 h 6394316"/>
              <a:gd name="connsiteX93" fmla="*/ 7601877 w 8636594"/>
              <a:gd name="connsiteY93" fmla="*/ 1119210 h 6394316"/>
              <a:gd name="connsiteX94" fmla="*/ 7631779 w 8636594"/>
              <a:gd name="connsiteY94" fmla="*/ 1078937 h 6394316"/>
              <a:gd name="connsiteX95" fmla="*/ 7661855 w 8636594"/>
              <a:gd name="connsiteY95" fmla="*/ 1038876 h 6394316"/>
              <a:gd name="connsiteX96" fmla="*/ 7692111 w 8636594"/>
              <a:gd name="connsiteY96" fmla="*/ 999035 h 6394316"/>
              <a:gd name="connsiteX97" fmla="*/ 7722554 w 8636594"/>
              <a:gd name="connsiteY97" fmla="*/ 959419 h 6394316"/>
              <a:gd name="connsiteX98" fmla="*/ 7753190 w 8636594"/>
              <a:gd name="connsiteY98" fmla="*/ 920037 h 6394316"/>
              <a:gd name="connsiteX99" fmla="*/ 7784023 w 8636594"/>
              <a:gd name="connsiteY99" fmla="*/ 880894 h 6394316"/>
              <a:gd name="connsiteX100" fmla="*/ 7815061 w 8636594"/>
              <a:gd name="connsiteY100" fmla="*/ 841997 h 6394316"/>
              <a:gd name="connsiteX101" fmla="*/ 7846308 w 8636594"/>
              <a:gd name="connsiteY101" fmla="*/ 803354 h 6394316"/>
              <a:gd name="connsiteX102" fmla="*/ 7877772 w 8636594"/>
              <a:gd name="connsiteY102" fmla="*/ 764970 h 6394316"/>
              <a:gd name="connsiteX103" fmla="*/ 7909458 w 8636594"/>
              <a:gd name="connsiteY103" fmla="*/ 726853 h 6394316"/>
              <a:gd name="connsiteX104" fmla="*/ 7941371 w 8636594"/>
              <a:gd name="connsiteY104" fmla="*/ 689010 h 6394316"/>
              <a:gd name="connsiteX105" fmla="*/ 7973518 w 8636594"/>
              <a:gd name="connsiteY105" fmla="*/ 651447 h 6394316"/>
              <a:gd name="connsiteX106" fmla="*/ 8005905 w 8636594"/>
              <a:gd name="connsiteY106" fmla="*/ 614171 h 6394316"/>
              <a:gd name="connsiteX107" fmla="*/ 8038538 w 8636594"/>
              <a:gd name="connsiteY107" fmla="*/ 577189 h 6394316"/>
              <a:gd name="connsiteX108" fmla="*/ 8071421 w 8636594"/>
              <a:gd name="connsiteY108" fmla="*/ 540507 h 6394316"/>
              <a:gd name="connsiteX109" fmla="*/ 8104563 w 8636594"/>
              <a:gd name="connsiteY109" fmla="*/ 504132 h 6394316"/>
              <a:gd name="connsiteX110" fmla="*/ 8137967 w 8636594"/>
              <a:gd name="connsiteY110" fmla="*/ 468072 h 6394316"/>
              <a:gd name="connsiteX111" fmla="*/ 8171641 w 8636594"/>
              <a:gd name="connsiteY111" fmla="*/ 432332 h 6394316"/>
              <a:gd name="connsiteX112" fmla="*/ 8205590 w 8636594"/>
              <a:gd name="connsiteY112" fmla="*/ 396920 h 6394316"/>
              <a:gd name="connsiteX113" fmla="*/ 8239820 w 8636594"/>
              <a:gd name="connsiteY113" fmla="*/ 361843 h 6394316"/>
              <a:gd name="connsiteX114" fmla="*/ 8274337 w 8636594"/>
              <a:gd name="connsiteY114" fmla="*/ 327107 h 6394316"/>
              <a:gd name="connsiteX115" fmla="*/ 8309147 w 8636594"/>
              <a:gd name="connsiteY115" fmla="*/ 292718 h 6394316"/>
              <a:gd name="connsiteX116" fmla="*/ 8344256 w 8636594"/>
              <a:gd name="connsiteY116" fmla="*/ 258685 h 6394316"/>
              <a:gd name="connsiteX117" fmla="*/ 8379669 w 8636594"/>
              <a:gd name="connsiteY117" fmla="*/ 225013 h 6394316"/>
              <a:gd name="connsiteX118" fmla="*/ 8415394 w 8636594"/>
              <a:gd name="connsiteY118" fmla="*/ 191709 h 6394316"/>
              <a:gd name="connsiteX119" fmla="*/ 8451434 w 8636594"/>
              <a:gd name="connsiteY119" fmla="*/ 158780 h 6394316"/>
              <a:gd name="connsiteX120" fmla="*/ 8487798 w 8636594"/>
              <a:gd name="connsiteY120" fmla="*/ 126233 h 6394316"/>
              <a:gd name="connsiteX121" fmla="*/ 8524489 w 8636594"/>
              <a:gd name="connsiteY121" fmla="*/ 94075 h 6394316"/>
              <a:gd name="connsiteX122" fmla="*/ 8561515 w 8636594"/>
              <a:gd name="connsiteY122" fmla="*/ 62312 h 6394316"/>
              <a:gd name="connsiteX123" fmla="*/ 8598881 w 8636594"/>
              <a:gd name="connsiteY123" fmla="*/ 30951 h 6394316"/>
              <a:gd name="connsiteX124" fmla="*/ 8636594 w 8636594"/>
              <a:gd name="connsiteY124" fmla="*/ 0 h 6394316"/>
              <a:gd name="connsiteX0" fmla="*/ 8636594 w 8636594"/>
              <a:gd name="connsiteY0" fmla="*/ 0 h 6377243"/>
              <a:gd name="connsiteX1" fmla="*/ 5293 w 8636594"/>
              <a:gd name="connsiteY1" fmla="*/ 0 h 6377243"/>
              <a:gd name="connsiteX2" fmla="*/ 0 w 8636594"/>
              <a:gd name="connsiteY2" fmla="*/ 5587843 h 6377243"/>
              <a:gd name="connsiteX3" fmla="*/ 1594033 w 8636594"/>
              <a:gd name="connsiteY3" fmla="*/ 5600057 h 6377243"/>
              <a:gd name="connsiteX4" fmla="*/ 1686068 w 8636594"/>
              <a:gd name="connsiteY4" fmla="*/ 5599745 h 6377243"/>
              <a:gd name="connsiteX5" fmla="*/ 3047052 w 8636594"/>
              <a:gd name="connsiteY5" fmla="*/ 6377243 h 6377243"/>
              <a:gd name="connsiteX6" fmla="*/ 3095759 w 8636594"/>
              <a:gd name="connsiteY6" fmla="*/ 6359791 h 6377243"/>
              <a:gd name="connsiteX7" fmla="*/ 3143903 w 8636594"/>
              <a:gd name="connsiteY7" fmla="*/ 6341961 h 6377243"/>
              <a:gd name="connsiteX8" fmla="*/ 3191491 w 8636594"/>
              <a:gd name="connsiteY8" fmla="*/ 6323757 h 6377243"/>
              <a:gd name="connsiteX9" fmla="*/ 3238528 w 8636594"/>
              <a:gd name="connsiteY9" fmla="*/ 6305184 h 6377243"/>
              <a:gd name="connsiteX10" fmla="*/ 3285021 w 8636594"/>
              <a:gd name="connsiteY10" fmla="*/ 6286245 h 6377243"/>
              <a:gd name="connsiteX11" fmla="*/ 3330977 w 8636594"/>
              <a:gd name="connsiteY11" fmla="*/ 6266942 h 6377243"/>
              <a:gd name="connsiteX12" fmla="*/ 3376401 w 8636594"/>
              <a:gd name="connsiteY12" fmla="*/ 6247281 h 6377243"/>
              <a:gd name="connsiteX13" fmla="*/ 3421300 w 8636594"/>
              <a:gd name="connsiteY13" fmla="*/ 6227263 h 6377243"/>
              <a:gd name="connsiteX14" fmla="*/ 3465680 w 8636594"/>
              <a:gd name="connsiteY14" fmla="*/ 6206893 h 6377243"/>
              <a:gd name="connsiteX15" fmla="*/ 3509548 w 8636594"/>
              <a:gd name="connsiteY15" fmla="*/ 6186174 h 6377243"/>
              <a:gd name="connsiteX16" fmla="*/ 3552910 w 8636594"/>
              <a:gd name="connsiteY16" fmla="*/ 6165110 h 6377243"/>
              <a:gd name="connsiteX17" fmla="*/ 3595773 w 8636594"/>
              <a:gd name="connsiteY17" fmla="*/ 6143704 h 6377243"/>
              <a:gd name="connsiteX18" fmla="*/ 3638142 w 8636594"/>
              <a:gd name="connsiteY18" fmla="*/ 6121960 h 6377243"/>
              <a:gd name="connsiteX19" fmla="*/ 3680024 w 8636594"/>
              <a:gd name="connsiteY19" fmla="*/ 6099881 h 6377243"/>
              <a:gd name="connsiteX20" fmla="*/ 3721426 w 8636594"/>
              <a:gd name="connsiteY20" fmla="*/ 6077471 h 6377243"/>
              <a:gd name="connsiteX21" fmla="*/ 3762353 w 8636594"/>
              <a:gd name="connsiteY21" fmla="*/ 6054733 h 6377243"/>
              <a:gd name="connsiteX22" fmla="*/ 3802812 w 8636594"/>
              <a:gd name="connsiteY22" fmla="*/ 6031671 h 6377243"/>
              <a:gd name="connsiteX23" fmla="*/ 3842810 w 8636594"/>
              <a:gd name="connsiteY23" fmla="*/ 6008288 h 6377243"/>
              <a:gd name="connsiteX24" fmla="*/ 3882352 w 8636594"/>
              <a:gd name="connsiteY24" fmla="*/ 5984588 h 6377243"/>
              <a:gd name="connsiteX25" fmla="*/ 3921445 w 8636594"/>
              <a:gd name="connsiteY25" fmla="*/ 5960574 h 6377243"/>
              <a:gd name="connsiteX26" fmla="*/ 3960096 w 8636594"/>
              <a:gd name="connsiteY26" fmla="*/ 5936250 h 6377243"/>
              <a:gd name="connsiteX27" fmla="*/ 3998311 w 8636594"/>
              <a:gd name="connsiteY27" fmla="*/ 5911619 h 6377243"/>
              <a:gd name="connsiteX28" fmla="*/ 4036095 w 8636594"/>
              <a:gd name="connsiteY28" fmla="*/ 5886685 h 6377243"/>
              <a:gd name="connsiteX29" fmla="*/ 4073456 w 8636594"/>
              <a:gd name="connsiteY29" fmla="*/ 5861452 h 6377243"/>
              <a:gd name="connsiteX30" fmla="*/ 4110400 w 8636594"/>
              <a:gd name="connsiteY30" fmla="*/ 5835922 h 6377243"/>
              <a:gd name="connsiteX31" fmla="*/ 4146933 w 8636594"/>
              <a:gd name="connsiteY31" fmla="*/ 5810100 h 6377243"/>
              <a:gd name="connsiteX32" fmla="*/ 4183061 w 8636594"/>
              <a:gd name="connsiteY32" fmla="*/ 5783988 h 6377243"/>
              <a:gd name="connsiteX33" fmla="*/ 4218791 w 8636594"/>
              <a:gd name="connsiteY33" fmla="*/ 5757591 h 6377243"/>
              <a:gd name="connsiteX34" fmla="*/ 4254129 w 8636594"/>
              <a:gd name="connsiteY34" fmla="*/ 5730912 h 6377243"/>
              <a:gd name="connsiteX35" fmla="*/ 4289081 w 8636594"/>
              <a:gd name="connsiteY35" fmla="*/ 5703955 h 6377243"/>
              <a:gd name="connsiteX36" fmla="*/ 4323654 w 8636594"/>
              <a:gd name="connsiteY36" fmla="*/ 5676722 h 6377243"/>
              <a:gd name="connsiteX37" fmla="*/ 4357854 w 8636594"/>
              <a:gd name="connsiteY37" fmla="*/ 5649218 h 6377243"/>
              <a:gd name="connsiteX38" fmla="*/ 4391688 w 8636594"/>
              <a:gd name="connsiteY38" fmla="*/ 5621446 h 6377243"/>
              <a:gd name="connsiteX39" fmla="*/ 4425162 w 8636594"/>
              <a:gd name="connsiteY39" fmla="*/ 5593409 h 6377243"/>
              <a:gd name="connsiteX40" fmla="*/ 4458281 w 8636594"/>
              <a:gd name="connsiteY40" fmla="*/ 5565111 h 6377243"/>
              <a:gd name="connsiteX41" fmla="*/ 4491053 w 8636594"/>
              <a:gd name="connsiteY41" fmla="*/ 5536556 h 6377243"/>
              <a:gd name="connsiteX42" fmla="*/ 4523484 w 8636594"/>
              <a:gd name="connsiteY42" fmla="*/ 5507747 h 6377243"/>
              <a:gd name="connsiteX43" fmla="*/ 4555580 w 8636594"/>
              <a:gd name="connsiteY43" fmla="*/ 5478687 h 6377243"/>
              <a:gd name="connsiteX44" fmla="*/ 4587347 w 8636594"/>
              <a:gd name="connsiteY44" fmla="*/ 5449380 h 6377243"/>
              <a:gd name="connsiteX45" fmla="*/ 4618793 w 8636594"/>
              <a:gd name="connsiteY45" fmla="*/ 5419830 h 6377243"/>
              <a:gd name="connsiteX46" fmla="*/ 4649922 w 8636594"/>
              <a:gd name="connsiteY46" fmla="*/ 5390040 h 6377243"/>
              <a:gd name="connsiteX47" fmla="*/ 4680742 w 8636594"/>
              <a:gd name="connsiteY47" fmla="*/ 5360014 h 6377243"/>
              <a:gd name="connsiteX48" fmla="*/ 4711259 w 8636594"/>
              <a:gd name="connsiteY48" fmla="*/ 5329755 h 6377243"/>
              <a:gd name="connsiteX49" fmla="*/ 4741478 w 8636594"/>
              <a:gd name="connsiteY49" fmla="*/ 5299266 h 6377243"/>
              <a:gd name="connsiteX50" fmla="*/ 4771408 w 8636594"/>
              <a:gd name="connsiteY50" fmla="*/ 5268551 h 6377243"/>
              <a:gd name="connsiteX51" fmla="*/ 4801053 w 8636594"/>
              <a:gd name="connsiteY51" fmla="*/ 5237614 h 6377243"/>
              <a:gd name="connsiteX52" fmla="*/ 4830420 w 8636594"/>
              <a:gd name="connsiteY52" fmla="*/ 5206458 h 6377243"/>
              <a:gd name="connsiteX53" fmla="*/ 4859516 w 8636594"/>
              <a:gd name="connsiteY53" fmla="*/ 5175087 h 6377243"/>
              <a:gd name="connsiteX54" fmla="*/ 4888347 w 8636594"/>
              <a:gd name="connsiteY54" fmla="*/ 5143504 h 6377243"/>
              <a:gd name="connsiteX55" fmla="*/ 4916919 w 8636594"/>
              <a:gd name="connsiteY55" fmla="*/ 5111713 h 6377243"/>
              <a:gd name="connsiteX56" fmla="*/ 4945238 w 8636594"/>
              <a:gd name="connsiteY56" fmla="*/ 5079717 h 6377243"/>
              <a:gd name="connsiteX57" fmla="*/ 4973311 w 8636594"/>
              <a:gd name="connsiteY57" fmla="*/ 5047519 h 6377243"/>
              <a:gd name="connsiteX58" fmla="*/ 5001145 w 8636594"/>
              <a:gd name="connsiteY58" fmla="*/ 5015124 h 6377243"/>
              <a:gd name="connsiteX59" fmla="*/ 5028745 w 8636594"/>
              <a:gd name="connsiteY59" fmla="*/ 4982535 h 6377243"/>
              <a:gd name="connsiteX60" fmla="*/ 5056117 w 8636594"/>
              <a:gd name="connsiteY60" fmla="*/ 4949755 h 6377243"/>
              <a:gd name="connsiteX61" fmla="*/ 5083269 w 8636594"/>
              <a:gd name="connsiteY61" fmla="*/ 4916787 h 6377243"/>
              <a:gd name="connsiteX62" fmla="*/ 5110207 w 8636594"/>
              <a:gd name="connsiteY62" fmla="*/ 4883636 h 6377243"/>
              <a:gd name="connsiteX63" fmla="*/ 5136937 w 8636594"/>
              <a:gd name="connsiteY63" fmla="*/ 4850305 h 6377243"/>
              <a:gd name="connsiteX64" fmla="*/ 5163464 w 8636594"/>
              <a:gd name="connsiteY64" fmla="*/ 4816797 h 6377243"/>
              <a:gd name="connsiteX65" fmla="*/ 5215940 w 8636594"/>
              <a:gd name="connsiteY65" fmla="*/ 4749265 h 6377243"/>
              <a:gd name="connsiteX66" fmla="*/ 5267684 w 8636594"/>
              <a:gd name="connsiteY66" fmla="*/ 4681068 h 6377243"/>
              <a:gd name="connsiteX67" fmla="*/ 5318748 w 8636594"/>
              <a:gd name="connsiteY67" fmla="*/ 4612234 h 6377243"/>
              <a:gd name="connsiteX68" fmla="*/ 5369182 w 8636594"/>
              <a:gd name="connsiteY68" fmla="*/ 4542793 h 6377243"/>
              <a:gd name="connsiteX69" fmla="*/ 5419038 w 8636594"/>
              <a:gd name="connsiteY69" fmla="*/ 4472771 h 6377243"/>
              <a:gd name="connsiteX70" fmla="*/ 5468365 w 8636594"/>
              <a:gd name="connsiteY70" fmla="*/ 4402196 h 6377243"/>
              <a:gd name="connsiteX71" fmla="*/ 5517215 w 8636594"/>
              <a:gd name="connsiteY71" fmla="*/ 4331098 h 6377243"/>
              <a:gd name="connsiteX72" fmla="*/ 5565637 w 8636594"/>
              <a:gd name="connsiteY72" fmla="*/ 4259503 h 6377243"/>
              <a:gd name="connsiteX73" fmla="*/ 5613684 w 8636594"/>
              <a:gd name="connsiteY73" fmla="*/ 4187441 h 6377243"/>
              <a:gd name="connsiteX74" fmla="*/ 5685160 w 8636594"/>
              <a:gd name="connsiteY74" fmla="*/ 4078531 h 6377243"/>
              <a:gd name="connsiteX75" fmla="*/ 5756074 w 8636594"/>
              <a:gd name="connsiteY75" fmla="*/ 3968727 h 6377243"/>
              <a:gd name="connsiteX76" fmla="*/ 5873483 w 8636594"/>
              <a:gd name="connsiteY76" fmla="*/ 3783989 h 6377243"/>
              <a:gd name="connsiteX77" fmla="*/ 6203209 w 8636594"/>
              <a:gd name="connsiteY77" fmla="*/ 3258640 h 6377243"/>
              <a:gd name="connsiteX78" fmla="*/ 6299430 w 8636594"/>
              <a:gd name="connsiteY78" fmla="*/ 3107321 h 6377243"/>
              <a:gd name="connsiteX79" fmla="*/ 6372650 w 8636594"/>
              <a:gd name="connsiteY79" fmla="*/ 2993735 h 6377243"/>
              <a:gd name="connsiteX80" fmla="*/ 6453197 w 8636594"/>
              <a:gd name="connsiteY80" fmla="*/ 2869788 h 6377243"/>
              <a:gd name="connsiteX81" fmla="*/ 6564167 w 8636594"/>
              <a:gd name="connsiteY81" fmla="*/ 2696807 h 6377243"/>
              <a:gd name="connsiteX82" fmla="*/ 6976233 w 8636594"/>
              <a:gd name="connsiteY82" fmla="*/ 2045274 h 6377243"/>
              <a:gd name="connsiteX83" fmla="*/ 7086755 w 8636594"/>
              <a:gd name="connsiteY83" fmla="*/ 1872743 h 6377243"/>
              <a:gd name="connsiteX84" fmla="*/ 7170279 w 8636594"/>
              <a:gd name="connsiteY84" fmla="*/ 1744202 h 6377243"/>
              <a:gd name="connsiteX85" fmla="*/ 7226351 w 8636594"/>
              <a:gd name="connsiteY85" fmla="*/ 1659017 h 6377243"/>
              <a:gd name="connsiteX86" fmla="*/ 7282789 w 8636594"/>
              <a:gd name="connsiteY86" fmla="*/ 1574303 h 6377243"/>
              <a:gd name="connsiteX87" fmla="*/ 7339643 w 8636594"/>
              <a:gd name="connsiteY87" fmla="*/ 1490113 h 6377243"/>
              <a:gd name="connsiteX88" fmla="*/ 7396957 w 8636594"/>
              <a:gd name="connsiteY88" fmla="*/ 1406503 h 6377243"/>
              <a:gd name="connsiteX89" fmla="*/ 7454781 w 8636594"/>
              <a:gd name="connsiteY89" fmla="*/ 1323526 h 6377243"/>
              <a:gd name="connsiteX90" fmla="*/ 7513161 w 8636594"/>
              <a:gd name="connsiteY90" fmla="*/ 1241237 h 6377243"/>
              <a:gd name="connsiteX91" fmla="*/ 7572144 w 8636594"/>
              <a:gd name="connsiteY91" fmla="*/ 1159689 h 6377243"/>
              <a:gd name="connsiteX92" fmla="*/ 7601877 w 8636594"/>
              <a:gd name="connsiteY92" fmla="*/ 1119210 h 6377243"/>
              <a:gd name="connsiteX93" fmla="*/ 7631779 w 8636594"/>
              <a:gd name="connsiteY93" fmla="*/ 1078937 h 6377243"/>
              <a:gd name="connsiteX94" fmla="*/ 7661855 w 8636594"/>
              <a:gd name="connsiteY94" fmla="*/ 1038876 h 6377243"/>
              <a:gd name="connsiteX95" fmla="*/ 7692111 w 8636594"/>
              <a:gd name="connsiteY95" fmla="*/ 999035 h 6377243"/>
              <a:gd name="connsiteX96" fmla="*/ 7722554 w 8636594"/>
              <a:gd name="connsiteY96" fmla="*/ 959419 h 6377243"/>
              <a:gd name="connsiteX97" fmla="*/ 7753190 w 8636594"/>
              <a:gd name="connsiteY97" fmla="*/ 920037 h 6377243"/>
              <a:gd name="connsiteX98" fmla="*/ 7784023 w 8636594"/>
              <a:gd name="connsiteY98" fmla="*/ 880894 h 6377243"/>
              <a:gd name="connsiteX99" fmla="*/ 7815061 w 8636594"/>
              <a:gd name="connsiteY99" fmla="*/ 841997 h 6377243"/>
              <a:gd name="connsiteX100" fmla="*/ 7846308 w 8636594"/>
              <a:gd name="connsiteY100" fmla="*/ 803354 h 6377243"/>
              <a:gd name="connsiteX101" fmla="*/ 7877772 w 8636594"/>
              <a:gd name="connsiteY101" fmla="*/ 764970 h 6377243"/>
              <a:gd name="connsiteX102" fmla="*/ 7909458 w 8636594"/>
              <a:gd name="connsiteY102" fmla="*/ 726853 h 6377243"/>
              <a:gd name="connsiteX103" fmla="*/ 7941371 w 8636594"/>
              <a:gd name="connsiteY103" fmla="*/ 689010 h 6377243"/>
              <a:gd name="connsiteX104" fmla="*/ 7973518 w 8636594"/>
              <a:gd name="connsiteY104" fmla="*/ 651447 h 6377243"/>
              <a:gd name="connsiteX105" fmla="*/ 8005905 w 8636594"/>
              <a:gd name="connsiteY105" fmla="*/ 614171 h 6377243"/>
              <a:gd name="connsiteX106" fmla="*/ 8038538 w 8636594"/>
              <a:gd name="connsiteY106" fmla="*/ 577189 h 6377243"/>
              <a:gd name="connsiteX107" fmla="*/ 8071421 w 8636594"/>
              <a:gd name="connsiteY107" fmla="*/ 540507 h 6377243"/>
              <a:gd name="connsiteX108" fmla="*/ 8104563 w 8636594"/>
              <a:gd name="connsiteY108" fmla="*/ 504132 h 6377243"/>
              <a:gd name="connsiteX109" fmla="*/ 8137967 w 8636594"/>
              <a:gd name="connsiteY109" fmla="*/ 468072 h 6377243"/>
              <a:gd name="connsiteX110" fmla="*/ 8171641 w 8636594"/>
              <a:gd name="connsiteY110" fmla="*/ 432332 h 6377243"/>
              <a:gd name="connsiteX111" fmla="*/ 8205590 w 8636594"/>
              <a:gd name="connsiteY111" fmla="*/ 396920 h 6377243"/>
              <a:gd name="connsiteX112" fmla="*/ 8239820 w 8636594"/>
              <a:gd name="connsiteY112" fmla="*/ 361843 h 6377243"/>
              <a:gd name="connsiteX113" fmla="*/ 8274337 w 8636594"/>
              <a:gd name="connsiteY113" fmla="*/ 327107 h 6377243"/>
              <a:gd name="connsiteX114" fmla="*/ 8309147 w 8636594"/>
              <a:gd name="connsiteY114" fmla="*/ 292718 h 6377243"/>
              <a:gd name="connsiteX115" fmla="*/ 8344256 w 8636594"/>
              <a:gd name="connsiteY115" fmla="*/ 258685 h 6377243"/>
              <a:gd name="connsiteX116" fmla="*/ 8379669 w 8636594"/>
              <a:gd name="connsiteY116" fmla="*/ 225013 h 6377243"/>
              <a:gd name="connsiteX117" fmla="*/ 8415394 w 8636594"/>
              <a:gd name="connsiteY117" fmla="*/ 191709 h 6377243"/>
              <a:gd name="connsiteX118" fmla="*/ 8451434 w 8636594"/>
              <a:gd name="connsiteY118" fmla="*/ 158780 h 6377243"/>
              <a:gd name="connsiteX119" fmla="*/ 8487798 w 8636594"/>
              <a:gd name="connsiteY119" fmla="*/ 126233 h 6377243"/>
              <a:gd name="connsiteX120" fmla="*/ 8524489 w 8636594"/>
              <a:gd name="connsiteY120" fmla="*/ 94075 h 6377243"/>
              <a:gd name="connsiteX121" fmla="*/ 8561515 w 8636594"/>
              <a:gd name="connsiteY121" fmla="*/ 62312 h 6377243"/>
              <a:gd name="connsiteX122" fmla="*/ 8598881 w 8636594"/>
              <a:gd name="connsiteY122" fmla="*/ 30951 h 6377243"/>
              <a:gd name="connsiteX123" fmla="*/ 8636594 w 8636594"/>
              <a:gd name="connsiteY123" fmla="*/ 0 h 6377243"/>
              <a:gd name="connsiteX0" fmla="*/ 8636594 w 8636594"/>
              <a:gd name="connsiteY0" fmla="*/ 0 h 6359791"/>
              <a:gd name="connsiteX1" fmla="*/ 5293 w 8636594"/>
              <a:gd name="connsiteY1" fmla="*/ 0 h 6359791"/>
              <a:gd name="connsiteX2" fmla="*/ 0 w 8636594"/>
              <a:gd name="connsiteY2" fmla="*/ 5587843 h 6359791"/>
              <a:gd name="connsiteX3" fmla="*/ 1594033 w 8636594"/>
              <a:gd name="connsiteY3" fmla="*/ 5600057 h 6359791"/>
              <a:gd name="connsiteX4" fmla="*/ 1686068 w 8636594"/>
              <a:gd name="connsiteY4" fmla="*/ 5599745 h 6359791"/>
              <a:gd name="connsiteX5" fmla="*/ 3095759 w 8636594"/>
              <a:gd name="connsiteY5" fmla="*/ 6359791 h 6359791"/>
              <a:gd name="connsiteX6" fmla="*/ 3143903 w 8636594"/>
              <a:gd name="connsiteY6" fmla="*/ 6341961 h 6359791"/>
              <a:gd name="connsiteX7" fmla="*/ 3191491 w 8636594"/>
              <a:gd name="connsiteY7" fmla="*/ 6323757 h 6359791"/>
              <a:gd name="connsiteX8" fmla="*/ 3238528 w 8636594"/>
              <a:gd name="connsiteY8" fmla="*/ 6305184 h 6359791"/>
              <a:gd name="connsiteX9" fmla="*/ 3285021 w 8636594"/>
              <a:gd name="connsiteY9" fmla="*/ 6286245 h 6359791"/>
              <a:gd name="connsiteX10" fmla="*/ 3330977 w 8636594"/>
              <a:gd name="connsiteY10" fmla="*/ 6266942 h 6359791"/>
              <a:gd name="connsiteX11" fmla="*/ 3376401 w 8636594"/>
              <a:gd name="connsiteY11" fmla="*/ 6247281 h 6359791"/>
              <a:gd name="connsiteX12" fmla="*/ 3421300 w 8636594"/>
              <a:gd name="connsiteY12" fmla="*/ 6227263 h 6359791"/>
              <a:gd name="connsiteX13" fmla="*/ 3465680 w 8636594"/>
              <a:gd name="connsiteY13" fmla="*/ 6206893 h 6359791"/>
              <a:gd name="connsiteX14" fmla="*/ 3509548 w 8636594"/>
              <a:gd name="connsiteY14" fmla="*/ 6186174 h 6359791"/>
              <a:gd name="connsiteX15" fmla="*/ 3552910 w 8636594"/>
              <a:gd name="connsiteY15" fmla="*/ 6165110 h 6359791"/>
              <a:gd name="connsiteX16" fmla="*/ 3595773 w 8636594"/>
              <a:gd name="connsiteY16" fmla="*/ 6143704 h 6359791"/>
              <a:gd name="connsiteX17" fmla="*/ 3638142 w 8636594"/>
              <a:gd name="connsiteY17" fmla="*/ 6121960 h 6359791"/>
              <a:gd name="connsiteX18" fmla="*/ 3680024 w 8636594"/>
              <a:gd name="connsiteY18" fmla="*/ 6099881 h 6359791"/>
              <a:gd name="connsiteX19" fmla="*/ 3721426 w 8636594"/>
              <a:gd name="connsiteY19" fmla="*/ 6077471 h 6359791"/>
              <a:gd name="connsiteX20" fmla="*/ 3762353 w 8636594"/>
              <a:gd name="connsiteY20" fmla="*/ 6054733 h 6359791"/>
              <a:gd name="connsiteX21" fmla="*/ 3802812 w 8636594"/>
              <a:gd name="connsiteY21" fmla="*/ 6031671 h 6359791"/>
              <a:gd name="connsiteX22" fmla="*/ 3842810 w 8636594"/>
              <a:gd name="connsiteY22" fmla="*/ 6008288 h 6359791"/>
              <a:gd name="connsiteX23" fmla="*/ 3882352 w 8636594"/>
              <a:gd name="connsiteY23" fmla="*/ 5984588 h 6359791"/>
              <a:gd name="connsiteX24" fmla="*/ 3921445 w 8636594"/>
              <a:gd name="connsiteY24" fmla="*/ 5960574 h 6359791"/>
              <a:gd name="connsiteX25" fmla="*/ 3960096 w 8636594"/>
              <a:gd name="connsiteY25" fmla="*/ 5936250 h 6359791"/>
              <a:gd name="connsiteX26" fmla="*/ 3998311 w 8636594"/>
              <a:gd name="connsiteY26" fmla="*/ 5911619 h 6359791"/>
              <a:gd name="connsiteX27" fmla="*/ 4036095 w 8636594"/>
              <a:gd name="connsiteY27" fmla="*/ 5886685 h 6359791"/>
              <a:gd name="connsiteX28" fmla="*/ 4073456 w 8636594"/>
              <a:gd name="connsiteY28" fmla="*/ 5861452 h 6359791"/>
              <a:gd name="connsiteX29" fmla="*/ 4110400 w 8636594"/>
              <a:gd name="connsiteY29" fmla="*/ 5835922 h 6359791"/>
              <a:gd name="connsiteX30" fmla="*/ 4146933 w 8636594"/>
              <a:gd name="connsiteY30" fmla="*/ 5810100 h 6359791"/>
              <a:gd name="connsiteX31" fmla="*/ 4183061 w 8636594"/>
              <a:gd name="connsiteY31" fmla="*/ 5783988 h 6359791"/>
              <a:gd name="connsiteX32" fmla="*/ 4218791 w 8636594"/>
              <a:gd name="connsiteY32" fmla="*/ 5757591 h 6359791"/>
              <a:gd name="connsiteX33" fmla="*/ 4254129 w 8636594"/>
              <a:gd name="connsiteY33" fmla="*/ 5730912 h 6359791"/>
              <a:gd name="connsiteX34" fmla="*/ 4289081 w 8636594"/>
              <a:gd name="connsiteY34" fmla="*/ 5703955 h 6359791"/>
              <a:gd name="connsiteX35" fmla="*/ 4323654 w 8636594"/>
              <a:gd name="connsiteY35" fmla="*/ 5676722 h 6359791"/>
              <a:gd name="connsiteX36" fmla="*/ 4357854 w 8636594"/>
              <a:gd name="connsiteY36" fmla="*/ 5649218 h 6359791"/>
              <a:gd name="connsiteX37" fmla="*/ 4391688 w 8636594"/>
              <a:gd name="connsiteY37" fmla="*/ 5621446 h 6359791"/>
              <a:gd name="connsiteX38" fmla="*/ 4425162 w 8636594"/>
              <a:gd name="connsiteY38" fmla="*/ 5593409 h 6359791"/>
              <a:gd name="connsiteX39" fmla="*/ 4458281 w 8636594"/>
              <a:gd name="connsiteY39" fmla="*/ 5565111 h 6359791"/>
              <a:gd name="connsiteX40" fmla="*/ 4491053 w 8636594"/>
              <a:gd name="connsiteY40" fmla="*/ 5536556 h 6359791"/>
              <a:gd name="connsiteX41" fmla="*/ 4523484 w 8636594"/>
              <a:gd name="connsiteY41" fmla="*/ 5507747 h 6359791"/>
              <a:gd name="connsiteX42" fmla="*/ 4555580 w 8636594"/>
              <a:gd name="connsiteY42" fmla="*/ 5478687 h 6359791"/>
              <a:gd name="connsiteX43" fmla="*/ 4587347 w 8636594"/>
              <a:gd name="connsiteY43" fmla="*/ 5449380 h 6359791"/>
              <a:gd name="connsiteX44" fmla="*/ 4618793 w 8636594"/>
              <a:gd name="connsiteY44" fmla="*/ 5419830 h 6359791"/>
              <a:gd name="connsiteX45" fmla="*/ 4649922 w 8636594"/>
              <a:gd name="connsiteY45" fmla="*/ 5390040 h 6359791"/>
              <a:gd name="connsiteX46" fmla="*/ 4680742 w 8636594"/>
              <a:gd name="connsiteY46" fmla="*/ 5360014 h 6359791"/>
              <a:gd name="connsiteX47" fmla="*/ 4711259 w 8636594"/>
              <a:gd name="connsiteY47" fmla="*/ 5329755 h 6359791"/>
              <a:gd name="connsiteX48" fmla="*/ 4741478 w 8636594"/>
              <a:gd name="connsiteY48" fmla="*/ 5299266 h 6359791"/>
              <a:gd name="connsiteX49" fmla="*/ 4771408 w 8636594"/>
              <a:gd name="connsiteY49" fmla="*/ 5268551 h 6359791"/>
              <a:gd name="connsiteX50" fmla="*/ 4801053 w 8636594"/>
              <a:gd name="connsiteY50" fmla="*/ 5237614 h 6359791"/>
              <a:gd name="connsiteX51" fmla="*/ 4830420 w 8636594"/>
              <a:gd name="connsiteY51" fmla="*/ 5206458 h 6359791"/>
              <a:gd name="connsiteX52" fmla="*/ 4859516 w 8636594"/>
              <a:gd name="connsiteY52" fmla="*/ 5175087 h 6359791"/>
              <a:gd name="connsiteX53" fmla="*/ 4888347 w 8636594"/>
              <a:gd name="connsiteY53" fmla="*/ 5143504 h 6359791"/>
              <a:gd name="connsiteX54" fmla="*/ 4916919 w 8636594"/>
              <a:gd name="connsiteY54" fmla="*/ 5111713 h 6359791"/>
              <a:gd name="connsiteX55" fmla="*/ 4945238 w 8636594"/>
              <a:gd name="connsiteY55" fmla="*/ 5079717 h 6359791"/>
              <a:gd name="connsiteX56" fmla="*/ 4973311 w 8636594"/>
              <a:gd name="connsiteY56" fmla="*/ 5047519 h 6359791"/>
              <a:gd name="connsiteX57" fmla="*/ 5001145 w 8636594"/>
              <a:gd name="connsiteY57" fmla="*/ 5015124 h 6359791"/>
              <a:gd name="connsiteX58" fmla="*/ 5028745 w 8636594"/>
              <a:gd name="connsiteY58" fmla="*/ 4982535 h 6359791"/>
              <a:gd name="connsiteX59" fmla="*/ 5056117 w 8636594"/>
              <a:gd name="connsiteY59" fmla="*/ 4949755 h 6359791"/>
              <a:gd name="connsiteX60" fmla="*/ 5083269 w 8636594"/>
              <a:gd name="connsiteY60" fmla="*/ 4916787 h 6359791"/>
              <a:gd name="connsiteX61" fmla="*/ 5110207 w 8636594"/>
              <a:gd name="connsiteY61" fmla="*/ 4883636 h 6359791"/>
              <a:gd name="connsiteX62" fmla="*/ 5136937 w 8636594"/>
              <a:gd name="connsiteY62" fmla="*/ 4850305 h 6359791"/>
              <a:gd name="connsiteX63" fmla="*/ 5163464 w 8636594"/>
              <a:gd name="connsiteY63" fmla="*/ 4816797 h 6359791"/>
              <a:gd name="connsiteX64" fmla="*/ 5215940 w 8636594"/>
              <a:gd name="connsiteY64" fmla="*/ 4749265 h 6359791"/>
              <a:gd name="connsiteX65" fmla="*/ 5267684 w 8636594"/>
              <a:gd name="connsiteY65" fmla="*/ 4681068 h 6359791"/>
              <a:gd name="connsiteX66" fmla="*/ 5318748 w 8636594"/>
              <a:gd name="connsiteY66" fmla="*/ 4612234 h 6359791"/>
              <a:gd name="connsiteX67" fmla="*/ 5369182 w 8636594"/>
              <a:gd name="connsiteY67" fmla="*/ 4542793 h 6359791"/>
              <a:gd name="connsiteX68" fmla="*/ 5419038 w 8636594"/>
              <a:gd name="connsiteY68" fmla="*/ 4472771 h 6359791"/>
              <a:gd name="connsiteX69" fmla="*/ 5468365 w 8636594"/>
              <a:gd name="connsiteY69" fmla="*/ 4402196 h 6359791"/>
              <a:gd name="connsiteX70" fmla="*/ 5517215 w 8636594"/>
              <a:gd name="connsiteY70" fmla="*/ 4331098 h 6359791"/>
              <a:gd name="connsiteX71" fmla="*/ 5565637 w 8636594"/>
              <a:gd name="connsiteY71" fmla="*/ 4259503 h 6359791"/>
              <a:gd name="connsiteX72" fmla="*/ 5613684 w 8636594"/>
              <a:gd name="connsiteY72" fmla="*/ 4187441 h 6359791"/>
              <a:gd name="connsiteX73" fmla="*/ 5685160 w 8636594"/>
              <a:gd name="connsiteY73" fmla="*/ 4078531 h 6359791"/>
              <a:gd name="connsiteX74" fmla="*/ 5756074 w 8636594"/>
              <a:gd name="connsiteY74" fmla="*/ 3968727 h 6359791"/>
              <a:gd name="connsiteX75" fmla="*/ 5873483 w 8636594"/>
              <a:gd name="connsiteY75" fmla="*/ 3783989 h 6359791"/>
              <a:gd name="connsiteX76" fmla="*/ 6203209 w 8636594"/>
              <a:gd name="connsiteY76" fmla="*/ 3258640 h 6359791"/>
              <a:gd name="connsiteX77" fmla="*/ 6299430 w 8636594"/>
              <a:gd name="connsiteY77" fmla="*/ 3107321 h 6359791"/>
              <a:gd name="connsiteX78" fmla="*/ 6372650 w 8636594"/>
              <a:gd name="connsiteY78" fmla="*/ 2993735 h 6359791"/>
              <a:gd name="connsiteX79" fmla="*/ 6453197 w 8636594"/>
              <a:gd name="connsiteY79" fmla="*/ 2869788 h 6359791"/>
              <a:gd name="connsiteX80" fmla="*/ 6564167 w 8636594"/>
              <a:gd name="connsiteY80" fmla="*/ 2696807 h 6359791"/>
              <a:gd name="connsiteX81" fmla="*/ 6976233 w 8636594"/>
              <a:gd name="connsiteY81" fmla="*/ 2045274 h 6359791"/>
              <a:gd name="connsiteX82" fmla="*/ 7086755 w 8636594"/>
              <a:gd name="connsiteY82" fmla="*/ 1872743 h 6359791"/>
              <a:gd name="connsiteX83" fmla="*/ 7170279 w 8636594"/>
              <a:gd name="connsiteY83" fmla="*/ 1744202 h 6359791"/>
              <a:gd name="connsiteX84" fmla="*/ 7226351 w 8636594"/>
              <a:gd name="connsiteY84" fmla="*/ 1659017 h 6359791"/>
              <a:gd name="connsiteX85" fmla="*/ 7282789 w 8636594"/>
              <a:gd name="connsiteY85" fmla="*/ 1574303 h 6359791"/>
              <a:gd name="connsiteX86" fmla="*/ 7339643 w 8636594"/>
              <a:gd name="connsiteY86" fmla="*/ 1490113 h 6359791"/>
              <a:gd name="connsiteX87" fmla="*/ 7396957 w 8636594"/>
              <a:gd name="connsiteY87" fmla="*/ 1406503 h 6359791"/>
              <a:gd name="connsiteX88" fmla="*/ 7454781 w 8636594"/>
              <a:gd name="connsiteY88" fmla="*/ 1323526 h 6359791"/>
              <a:gd name="connsiteX89" fmla="*/ 7513161 w 8636594"/>
              <a:gd name="connsiteY89" fmla="*/ 1241237 h 6359791"/>
              <a:gd name="connsiteX90" fmla="*/ 7572144 w 8636594"/>
              <a:gd name="connsiteY90" fmla="*/ 1159689 h 6359791"/>
              <a:gd name="connsiteX91" fmla="*/ 7601877 w 8636594"/>
              <a:gd name="connsiteY91" fmla="*/ 1119210 h 6359791"/>
              <a:gd name="connsiteX92" fmla="*/ 7631779 w 8636594"/>
              <a:gd name="connsiteY92" fmla="*/ 1078937 h 6359791"/>
              <a:gd name="connsiteX93" fmla="*/ 7661855 w 8636594"/>
              <a:gd name="connsiteY93" fmla="*/ 1038876 h 6359791"/>
              <a:gd name="connsiteX94" fmla="*/ 7692111 w 8636594"/>
              <a:gd name="connsiteY94" fmla="*/ 999035 h 6359791"/>
              <a:gd name="connsiteX95" fmla="*/ 7722554 w 8636594"/>
              <a:gd name="connsiteY95" fmla="*/ 959419 h 6359791"/>
              <a:gd name="connsiteX96" fmla="*/ 7753190 w 8636594"/>
              <a:gd name="connsiteY96" fmla="*/ 920037 h 6359791"/>
              <a:gd name="connsiteX97" fmla="*/ 7784023 w 8636594"/>
              <a:gd name="connsiteY97" fmla="*/ 880894 h 6359791"/>
              <a:gd name="connsiteX98" fmla="*/ 7815061 w 8636594"/>
              <a:gd name="connsiteY98" fmla="*/ 841997 h 6359791"/>
              <a:gd name="connsiteX99" fmla="*/ 7846308 w 8636594"/>
              <a:gd name="connsiteY99" fmla="*/ 803354 h 6359791"/>
              <a:gd name="connsiteX100" fmla="*/ 7877772 w 8636594"/>
              <a:gd name="connsiteY100" fmla="*/ 764970 h 6359791"/>
              <a:gd name="connsiteX101" fmla="*/ 7909458 w 8636594"/>
              <a:gd name="connsiteY101" fmla="*/ 726853 h 6359791"/>
              <a:gd name="connsiteX102" fmla="*/ 7941371 w 8636594"/>
              <a:gd name="connsiteY102" fmla="*/ 689010 h 6359791"/>
              <a:gd name="connsiteX103" fmla="*/ 7973518 w 8636594"/>
              <a:gd name="connsiteY103" fmla="*/ 651447 h 6359791"/>
              <a:gd name="connsiteX104" fmla="*/ 8005905 w 8636594"/>
              <a:gd name="connsiteY104" fmla="*/ 614171 h 6359791"/>
              <a:gd name="connsiteX105" fmla="*/ 8038538 w 8636594"/>
              <a:gd name="connsiteY105" fmla="*/ 577189 h 6359791"/>
              <a:gd name="connsiteX106" fmla="*/ 8071421 w 8636594"/>
              <a:gd name="connsiteY106" fmla="*/ 540507 h 6359791"/>
              <a:gd name="connsiteX107" fmla="*/ 8104563 w 8636594"/>
              <a:gd name="connsiteY107" fmla="*/ 504132 h 6359791"/>
              <a:gd name="connsiteX108" fmla="*/ 8137967 w 8636594"/>
              <a:gd name="connsiteY108" fmla="*/ 468072 h 6359791"/>
              <a:gd name="connsiteX109" fmla="*/ 8171641 w 8636594"/>
              <a:gd name="connsiteY109" fmla="*/ 432332 h 6359791"/>
              <a:gd name="connsiteX110" fmla="*/ 8205590 w 8636594"/>
              <a:gd name="connsiteY110" fmla="*/ 396920 h 6359791"/>
              <a:gd name="connsiteX111" fmla="*/ 8239820 w 8636594"/>
              <a:gd name="connsiteY111" fmla="*/ 361843 h 6359791"/>
              <a:gd name="connsiteX112" fmla="*/ 8274337 w 8636594"/>
              <a:gd name="connsiteY112" fmla="*/ 327107 h 6359791"/>
              <a:gd name="connsiteX113" fmla="*/ 8309147 w 8636594"/>
              <a:gd name="connsiteY113" fmla="*/ 292718 h 6359791"/>
              <a:gd name="connsiteX114" fmla="*/ 8344256 w 8636594"/>
              <a:gd name="connsiteY114" fmla="*/ 258685 h 6359791"/>
              <a:gd name="connsiteX115" fmla="*/ 8379669 w 8636594"/>
              <a:gd name="connsiteY115" fmla="*/ 225013 h 6359791"/>
              <a:gd name="connsiteX116" fmla="*/ 8415394 w 8636594"/>
              <a:gd name="connsiteY116" fmla="*/ 191709 h 6359791"/>
              <a:gd name="connsiteX117" fmla="*/ 8451434 w 8636594"/>
              <a:gd name="connsiteY117" fmla="*/ 158780 h 6359791"/>
              <a:gd name="connsiteX118" fmla="*/ 8487798 w 8636594"/>
              <a:gd name="connsiteY118" fmla="*/ 126233 h 6359791"/>
              <a:gd name="connsiteX119" fmla="*/ 8524489 w 8636594"/>
              <a:gd name="connsiteY119" fmla="*/ 94075 h 6359791"/>
              <a:gd name="connsiteX120" fmla="*/ 8561515 w 8636594"/>
              <a:gd name="connsiteY120" fmla="*/ 62312 h 6359791"/>
              <a:gd name="connsiteX121" fmla="*/ 8598881 w 8636594"/>
              <a:gd name="connsiteY121" fmla="*/ 30951 h 6359791"/>
              <a:gd name="connsiteX122" fmla="*/ 8636594 w 8636594"/>
              <a:gd name="connsiteY122" fmla="*/ 0 h 6359791"/>
              <a:gd name="connsiteX0" fmla="*/ 8636594 w 8636594"/>
              <a:gd name="connsiteY0" fmla="*/ 0 h 6341961"/>
              <a:gd name="connsiteX1" fmla="*/ 5293 w 8636594"/>
              <a:gd name="connsiteY1" fmla="*/ 0 h 6341961"/>
              <a:gd name="connsiteX2" fmla="*/ 0 w 8636594"/>
              <a:gd name="connsiteY2" fmla="*/ 5587843 h 6341961"/>
              <a:gd name="connsiteX3" fmla="*/ 1594033 w 8636594"/>
              <a:gd name="connsiteY3" fmla="*/ 5600057 h 6341961"/>
              <a:gd name="connsiteX4" fmla="*/ 1686068 w 8636594"/>
              <a:gd name="connsiteY4" fmla="*/ 5599745 h 6341961"/>
              <a:gd name="connsiteX5" fmla="*/ 3143903 w 8636594"/>
              <a:gd name="connsiteY5" fmla="*/ 6341961 h 6341961"/>
              <a:gd name="connsiteX6" fmla="*/ 3191491 w 8636594"/>
              <a:gd name="connsiteY6" fmla="*/ 6323757 h 6341961"/>
              <a:gd name="connsiteX7" fmla="*/ 3238528 w 8636594"/>
              <a:gd name="connsiteY7" fmla="*/ 6305184 h 6341961"/>
              <a:gd name="connsiteX8" fmla="*/ 3285021 w 8636594"/>
              <a:gd name="connsiteY8" fmla="*/ 6286245 h 6341961"/>
              <a:gd name="connsiteX9" fmla="*/ 3330977 w 8636594"/>
              <a:gd name="connsiteY9" fmla="*/ 6266942 h 6341961"/>
              <a:gd name="connsiteX10" fmla="*/ 3376401 w 8636594"/>
              <a:gd name="connsiteY10" fmla="*/ 6247281 h 6341961"/>
              <a:gd name="connsiteX11" fmla="*/ 3421300 w 8636594"/>
              <a:gd name="connsiteY11" fmla="*/ 6227263 h 6341961"/>
              <a:gd name="connsiteX12" fmla="*/ 3465680 w 8636594"/>
              <a:gd name="connsiteY12" fmla="*/ 6206893 h 6341961"/>
              <a:gd name="connsiteX13" fmla="*/ 3509548 w 8636594"/>
              <a:gd name="connsiteY13" fmla="*/ 6186174 h 6341961"/>
              <a:gd name="connsiteX14" fmla="*/ 3552910 w 8636594"/>
              <a:gd name="connsiteY14" fmla="*/ 6165110 h 6341961"/>
              <a:gd name="connsiteX15" fmla="*/ 3595773 w 8636594"/>
              <a:gd name="connsiteY15" fmla="*/ 6143704 h 6341961"/>
              <a:gd name="connsiteX16" fmla="*/ 3638142 w 8636594"/>
              <a:gd name="connsiteY16" fmla="*/ 6121960 h 6341961"/>
              <a:gd name="connsiteX17" fmla="*/ 3680024 w 8636594"/>
              <a:gd name="connsiteY17" fmla="*/ 6099881 h 6341961"/>
              <a:gd name="connsiteX18" fmla="*/ 3721426 w 8636594"/>
              <a:gd name="connsiteY18" fmla="*/ 6077471 h 6341961"/>
              <a:gd name="connsiteX19" fmla="*/ 3762353 w 8636594"/>
              <a:gd name="connsiteY19" fmla="*/ 6054733 h 6341961"/>
              <a:gd name="connsiteX20" fmla="*/ 3802812 w 8636594"/>
              <a:gd name="connsiteY20" fmla="*/ 6031671 h 6341961"/>
              <a:gd name="connsiteX21" fmla="*/ 3842810 w 8636594"/>
              <a:gd name="connsiteY21" fmla="*/ 6008288 h 6341961"/>
              <a:gd name="connsiteX22" fmla="*/ 3882352 w 8636594"/>
              <a:gd name="connsiteY22" fmla="*/ 5984588 h 6341961"/>
              <a:gd name="connsiteX23" fmla="*/ 3921445 w 8636594"/>
              <a:gd name="connsiteY23" fmla="*/ 5960574 h 6341961"/>
              <a:gd name="connsiteX24" fmla="*/ 3960096 w 8636594"/>
              <a:gd name="connsiteY24" fmla="*/ 5936250 h 6341961"/>
              <a:gd name="connsiteX25" fmla="*/ 3998311 w 8636594"/>
              <a:gd name="connsiteY25" fmla="*/ 5911619 h 6341961"/>
              <a:gd name="connsiteX26" fmla="*/ 4036095 w 8636594"/>
              <a:gd name="connsiteY26" fmla="*/ 5886685 h 6341961"/>
              <a:gd name="connsiteX27" fmla="*/ 4073456 w 8636594"/>
              <a:gd name="connsiteY27" fmla="*/ 5861452 h 6341961"/>
              <a:gd name="connsiteX28" fmla="*/ 4110400 w 8636594"/>
              <a:gd name="connsiteY28" fmla="*/ 5835922 h 6341961"/>
              <a:gd name="connsiteX29" fmla="*/ 4146933 w 8636594"/>
              <a:gd name="connsiteY29" fmla="*/ 5810100 h 6341961"/>
              <a:gd name="connsiteX30" fmla="*/ 4183061 w 8636594"/>
              <a:gd name="connsiteY30" fmla="*/ 5783988 h 6341961"/>
              <a:gd name="connsiteX31" fmla="*/ 4218791 w 8636594"/>
              <a:gd name="connsiteY31" fmla="*/ 5757591 h 6341961"/>
              <a:gd name="connsiteX32" fmla="*/ 4254129 w 8636594"/>
              <a:gd name="connsiteY32" fmla="*/ 5730912 h 6341961"/>
              <a:gd name="connsiteX33" fmla="*/ 4289081 w 8636594"/>
              <a:gd name="connsiteY33" fmla="*/ 5703955 h 6341961"/>
              <a:gd name="connsiteX34" fmla="*/ 4323654 w 8636594"/>
              <a:gd name="connsiteY34" fmla="*/ 5676722 h 6341961"/>
              <a:gd name="connsiteX35" fmla="*/ 4357854 w 8636594"/>
              <a:gd name="connsiteY35" fmla="*/ 5649218 h 6341961"/>
              <a:gd name="connsiteX36" fmla="*/ 4391688 w 8636594"/>
              <a:gd name="connsiteY36" fmla="*/ 5621446 h 6341961"/>
              <a:gd name="connsiteX37" fmla="*/ 4425162 w 8636594"/>
              <a:gd name="connsiteY37" fmla="*/ 5593409 h 6341961"/>
              <a:gd name="connsiteX38" fmla="*/ 4458281 w 8636594"/>
              <a:gd name="connsiteY38" fmla="*/ 5565111 h 6341961"/>
              <a:gd name="connsiteX39" fmla="*/ 4491053 w 8636594"/>
              <a:gd name="connsiteY39" fmla="*/ 5536556 h 6341961"/>
              <a:gd name="connsiteX40" fmla="*/ 4523484 w 8636594"/>
              <a:gd name="connsiteY40" fmla="*/ 5507747 h 6341961"/>
              <a:gd name="connsiteX41" fmla="*/ 4555580 w 8636594"/>
              <a:gd name="connsiteY41" fmla="*/ 5478687 h 6341961"/>
              <a:gd name="connsiteX42" fmla="*/ 4587347 w 8636594"/>
              <a:gd name="connsiteY42" fmla="*/ 5449380 h 6341961"/>
              <a:gd name="connsiteX43" fmla="*/ 4618793 w 8636594"/>
              <a:gd name="connsiteY43" fmla="*/ 5419830 h 6341961"/>
              <a:gd name="connsiteX44" fmla="*/ 4649922 w 8636594"/>
              <a:gd name="connsiteY44" fmla="*/ 5390040 h 6341961"/>
              <a:gd name="connsiteX45" fmla="*/ 4680742 w 8636594"/>
              <a:gd name="connsiteY45" fmla="*/ 5360014 h 6341961"/>
              <a:gd name="connsiteX46" fmla="*/ 4711259 w 8636594"/>
              <a:gd name="connsiteY46" fmla="*/ 5329755 h 6341961"/>
              <a:gd name="connsiteX47" fmla="*/ 4741478 w 8636594"/>
              <a:gd name="connsiteY47" fmla="*/ 5299266 h 6341961"/>
              <a:gd name="connsiteX48" fmla="*/ 4771408 w 8636594"/>
              <a:gd name="connsiteY48" fmla="*/ 5268551 h 6341961"/>
              <a:gd name="connsiteX49" fmla="*/ 4801053 w 8636594"/>
              <a:gd name="connsiteY49" fmla="*/ 5237614 h 6341961"/>
              <a:gd name="connsiteX50" fmla="*/ 4830420 w 8636594"/>
              <a:gd name="connsiteY50" fmla="*/ 5206458 h 6341961"/>
              <a:gd name="connsiteX51" fmla="*/ 4859516 w 8636594"/>
              <a:gd name="connsiteY51" fmla="*/ 5175087 h 6341961"/>
              <a:gd name="connsiteX52" fmla="*/ 4888347 w 8636594"/>
              <a:gd name="connsiteY52" fmla="*/ 5143504 h 6341961"/>
              <a:gd name="connsiteX53" fmla="*/ 4916919 w 8636594"/>
              <a:gd name="connsiteY53" fmla="*/ 5111713 h 6341961"/>
              <a:gd name="connsiteX54" fmla="*/ 4945238 w 8636594"/>
              <a:gd name="connsiteY54" fmla="*/ 5079717 h 6341961"/>
              <a:gd name="connsiteX55" fmla="*/ 4973311 w 8636594"/>
              <a:gd name="connsiteY55" fmla="*/ 5047519 h 6341961"/>
              <a:gd name="connsiteX56" fmla="*/ 5001145 w 8636594"/>
              <a:gd name="connsiteY56" fmla="*/ 5015124 h 6341961"/>
              <a:gd name="connsiteX57" fmla="*/ 5028745 w 8636594"/>
              <a:gd name="connsiteY57" fmla="*/ 4982535 h 6341961"/>
              <a:gd name="connsiteX58" fmla="*/ 5056117 w 8636594"/>
              <a:gd name="connsiteY58" fmla="*/ 4949755 h 6341961"/>
              <a:gd name="connsiteX59" fmla="*/ 5083269 w 8636594"/>
              <a:gd name="connsiteY59" fmla="*/ 4916787 h 6341961"/>
              <a:gd name="connsiteX60" fmla="*/ 5110207 w 8636594"/>
              <a:gd name="connsiteY60" fmla="*/ 4883636 h 6341961"/>
              <a:gd name="connsiteX61" fmla="*/ 5136937 w 8636594"/>
              <a:gd name="connsiteY61" fmla="*/ 4850305 h 6341961"/>
              <a:gd name="connsiteX62" fmla="*/ 5163464 w 8636594"/>
              <a:gd name="connsiteY62" fmla="*/ 4816797 h 6341961"/>
              <a:gd name="connsiteX63" fmla="*/ 5215940 w 8636594"/>
              <a:gd name="connsiteY63" fmla="*/ 4749265 h 6341961"/>
              <a:gd name="connsiteX64" fmla="*/ 5267684 w 8636594"/>
              <a:gd name="connsiteY64" fmla="*/ 4681068 h 6341961"/>
              <a:gd name="connsiteX65" fmla="*/ 5318748 w 8636594"/>
              <a:gd name="connsiteY65" fmla="*/ 4612234 h 6341961"/>
              <a:gd name="connsiteX66" fmla="*/ 5369182 w 8636594"/>
              <a:gd name="connsiteY66" fmla="*/ 4542793 h 6341961"/>
              <a:gd name="connsiteX67" fmla="*/ 5419038 w 8636594"/>
              <a:gd name="connsiteY67" fmla="*/ 4472771 h 6341961"/>
              <a:gd name="connsiteX68" fmla="*/ 5468365 w 8636594"/>
              <a:gd name="connsiteY68" fmla="*/ 4402196 h 6341961"/>
              <a:gd name="connsiteX69" fmla="*/ 5517215 w 8636594"/>
              <a:gd name="connsiteY69" fmla="*/ 4331098 h 6341961"/>
              <a:gd name="connsiteX70" fmla="*/ 5565637 w 8636594"/>
              <a:gd name="connsiteY70" fmla="*/ 4259503 h 6341961"/>
              <a:gd name="connsiteX71" fmla="*/ 5613684 w 8636594"/>
              <a:gd name="connsiteY71" fmla="*/ 4187441 h 6341961"/>
              <a:gd name="connsiteX72" fmla="*/ 5685160 w 8636594"/>
              <a:gd name="connsiteY72" fmla="*/ 4078531 h 6341961"/>
              <a:gd name="connsiteX73" fmla="*/ 5756074 w 8636594"/>
              <a:gd name="connsiteY73" fmla="*/ 3968727 h 6341961"/>
              <a:gd name="connsiteX74" fmla="*/ 5873483 w 8636594"/>
              <a:gd name="connsiteY74" fmla="*/ 3783989 h 6341961"/>
              <a:gd name="connsiteX75" fmla="*/ 6203209 w 8636594"/>
              <a:gd name="connsiteY75" fmla="*/ 3258640 h 6341961"/>
              <a:gd name="connsiteX76" fmla="*/ 6299430 w 8636594"/>
              <a:gd name="connsiteY76" fmla="*/ 3107321 h 6341961"/>
              <a:gd name="connsiteX77" fmla="*/ 6372650 w 8636594"/>
              <a:gd name="connsiteY77" fmla="*/ 2993735 h 6341961"/>
              <a:gd name="connsiteX78" fmla="*/ 6453197 w 8636594"/>
              <a:gd name="connsiteY78" fmla="*/ 2869788 h 6341961"/>
              <a:gd name="connsiteX79" fmla="*/ 6564167 w 8636594"/>
              <a:gd name="connsiteY79" fmla="*/ 2696807 h 6341961"/>
              <a:gd name="connsiteX80" fmla="*/ 6976233 w 8636594"/>
              <a:gd name="connsiteY80" fmla="*/ 2045274 h 6341961"/>
              <a:gd name="connsiteX81" fmla="*/ 7086755 w 8636594"/>
              <a:gd name="connsiteY81" fmla="*/ 1872743 h 6341961"/>
              <a:gd name="connsiteX82" fmla="*/ 7170279 w 8636594"/>
              <a:gd name="connsiteY82" fmla="*/ 1744202 h 6341961"/>
              <a:gd name="connsiteX83" fmla="*/ 7226351 w 8636594"/>
              <a:gd name="connsiteY83" fmla="*/ 1659017 h 6341961"/>
              <a:gd name="connsiteX84" fmla="*/ 7282789 w 8636594"/>
              <a:gd name="connsiteY84" fmla="*/ 1574303 h 6341961"/>
              <a:gd name="connsiteX85" fmla="*/ 7339643 w 8636594"/>
              <a:gd name="connsiteY85" fmla="*/ 1490113 h 6341961"/>
              <a:gd name="connsiteX86" fmla="*/ 7396957 w 8636594"/>
              <a:gd name="connsiteY86" fmla="*/ 1406503 h 6341961"/>
              <a:gd name="connsiteX87" fmla="*/ 7454781 w 8636594"/>
              <a:gd name="connsiteY87" fmla="*/ 1323526 h 6341961"/>
              <a:gd name="connsiteX88" fmla="*/ 7513161 w 8636594"/>
              <a:gd name="connsiteY88" fmla="*/ 1241237 h 6341961"/>
              <a:gd name="connsiteX89" fmla="*/ 7572144 w 8636594"/>
              <a:gd name="connsiteY89" fmla="*/ 1159689 h 6341961"/>
              <a:gd name="connsiteX90" fmla="*/ 7601877 w 8636594"/>
              <a:gd name="connsiteY90" fmla="*/ 1119210 h 6341961"/>
              <a:gd name="connsiteX91" fmla="*/ 7631779 w 8636594"/>
              <a:gd name="connsiteY91" fmla="*/ 1078937 h 6341961"/>
              <a:gd name="connsiteX92" fmla="*/ 7661855 w 8636594"/>
              <a:gd name="connsiteY92" fmla="*/ 1038876 h 6341961"/>
              <a:gd name="connsiteX93" fmla="*/ 7692111 w 8636594"/>
              <a:gd name="connsiteY93" fmla="*/ 999035 h 6341961"/>
              <a:gd name="connsiteX94" fmla="*/ 7722554 w 8636594"/>
              <a:gd name="connsiteY94" fmla="*/ 959419 h 6341961"/>
              <a:gd name="connsiteX95" fmla="*/ 7753190 w 8636594"/>
              <a:gd name="connsiteY95" fmla="*/ 920037 h 6341961"/>
              <a:gd name="connsiteX96" fmla="*/ 7784023 w 8636594"/>
              <a:gd name="connsiteY96" fmla="*/ 880894 h 6341961"/>
              <a:gd name="connsiteX97" fmla="*/ 7815061 w 8636594"/>
              <a:gd name="connsiteY97" fmla="*/ 841997 h 6341961"/>
              <a:gd name="connsiteX98" fmla="*/ 7846308 w 8636594"/>
              <a:gd name="connsiteY98" fmla="*/ 803354 h 6341961"/>
              <a:gd name="connsiteX99" fmla="*/ 7877772 w 8636594"/>
              <a:gd name="connsiteY99" fmla="*/ 764970 h 6341961"/>
              <a:gd name="connsiteX100" fmla="*/ 7909458 w 8636594"/>
              <a:gd name="connsiteY100" fmla="*/ 726853 h 6341961"/>
              <a:gd name="connsiteX101" fmla="*/ 7941371 w 8636594"/>
              <a:gd name="connsiteY101" fmla="*/ 689010 h 6341961"/>
              <a:gd name="connsiteX102" fmla="*/ 7973518 w 8636594"/>
              <a:gd name="connsiteY102" fmla="*/ 651447 h 6341961"/>
              <a:gd name="connsiteX103" fmla="*/ 8005905 w 8636594"/>
              <a:gd name="connsiteY103" fmla="*/ 614171 h 6341961"/>
              <a:gd name="connsiteX104" fmla="*/ 8038538 w 8636594"/>
              <a:gd name="connsiteY104" fmla="*/ 577189 h 6341961"/>
              <a:gd name="connsiteX105" fmla="*/ 8071421 w 8636594"/>
              <a:gd name="connsiteY105" fmla="*/ 540507 h 6341961"/>
              <a:gd name="connsiteX106" fmla="*/ 8104563 w 8636594"/>
              <a:gd name="connsiteY106" fmla="*/ 504132 h 6341961"/>
              <a:gd name="connsiteX107" fmla="*/ 8137967 w 8636594"/>
              <a:gd name="connsiteY107" fmla="*/ 468072 h 6341961"/>
              <a:gd name="connsiteX108" fmla="*/ 8171641 w 8636594"/>
              <a:gd name="connsiteY108" fmla="*/ 432332 h 6341961"/>
              <a:gd name="connsiteX109" fmla="*/ 8205590 w 8636594"/>
              <a:gd name="connsiteY109" fmla="*/ 396920 h 6341961"/>
              <a:gd name="connsiteX110" fmla="*/ 8239820 w 8636594"/>
              <a:gd name="connsiteY110" fmla="*/ 361843 h 6341961"/>
              <a:gd name="connsiteX111" fmla="*/ 8274337 w 8636594"/>
              <a:gd name="connsiteY111" fmla="*/ 327107 h 6341961"/>
              <a:gd name="connsiteX112" fmla="*/ 8309147 w 8636594"/>
              <a:gd name="connsiteY112" fmla="*/ 292718 h 6341961"/>
              <a:gd name="connsiteX113" fmla="*/ 8344256 w 8636594"/>
              <a:gd name="connsiteY113" fmla="*/ 258685 h 6341961"/>
              <a:gd name="connsiteX114" fmla="*/ 8379669 w 8636594"/>
              <a:gd name="connsiteY114" fmla="*/ 225013 h 6341961"/>
              <a:gd name="connsiteX115" fmla="*/ 8415394 w 8636594"/>
              <a:gd name="connsiteY115" fmla="*/ 191709 h 6341961"/>
              <a:gd name="connsiteX116" fmla="*/ 8451434 w 8636594"/>
              <a:gd name="connsiteY116" fmla="*/ 158780 h 6341961"/>
              <a:gd name="connsiteX117" fmla="*/ 8487798 w 8636594"/>
              <a:gd name="connsiteY117" fmla="*/ 126233 h 6341961"/>
              <a:gd name="connsiteX118" fmla="*/ 8524489 w 8636594"/>
              <a:gd name="connsiteY118" fmla="*/ 94075 h 6341961"/>
              <a:gd name="connsiteX119" fmla="*/ 8561515 w 8636594"/>
              <a:gd name="connsiteY119" fmla="*/ 62312 h 6341961"/>
              <a:gd name="connsiteX120" fmla="*/ 8598881 w 8636594"/>
              <a:gd name="connsiteY120" fmla="*/ 30951 h 6341961"/>
              <a:gd name="connsiteX121" fmla="*/ 8636594 w 8636594"/>
              <a:gd name="connsiteY121" fmla="*/ 0 h 6341961"/>
              <a:gd name="connsiteX0" fmla="*/ 8636594 w 8636594"/>
              <a:gd name="connsiteY0" fmla="*/ 0 h 6323757"/>
              <a:gd name="connsiteX1" fmla="*/ 5293 w 8636594"/>
              <a:gd name="connsiteY1" fmla="*/ 0 h 6323757"/>
              <a:gd name="connsiteX2" fmla="*/ 0 w 8636594"/>
              <a:gd name="connsiteY2" fmla="*/ 5587843 h 6323757"/>
              <a:gd name="connsiteX3" fmla="*/ 1594033 w 8636594"/>
              <a:gd name="connsiteY3" fmla="*/ 5600057 h 6323757"/>
              <a:gd name="connsiteX4" fmla="*/ 1686068 w 8636594"/>
              <a:gd name="connsiteY4" fmla="*/ 5599745 h 6323757"/>
              <a:gd name="connsiteX5" fmla="*/ 3191491 w 8636594"/>
              <a:gd name="connsiteY5" fmla="*/ 6323757 h 6323757"/>
              <a:gd name="connsiteX6" fmla="*/ 3238528 w 8636594"/>
              <a:gd name="connsiteY6" fmla="*/ 6305184 h 6323757"/>
              <a:gd name="connsiteX7" fmla="*/ 3285021 w 8636594"/>
              <a:gd name="connsiteY7" fmla="*/ 6286245 h 6323757"/>
              <a:gd name="connsiteX8" fmla="*/ 3330977 w 8636594"/>
              <a:gd name="connsiteY8" fmla="*/ 6266942 h 6323757"/>
              <a:gd name="connsiteX9" fmla="*/ 3376401 w 8636594"/>
              <a:gd name="connsiteY9" fmla="*/ 6247281 h 6323757"/>
              <a:gd name="connsiteX10" fmla="*/ 3421300 w 8636594"/>
              <a:gd name="connsiteY10" fmla="*/ 6227263 h 6323757"/>
              <a:gd name="connsiteX11" fmla="*/ 3465680 w 8636594"/>
              <a:gd name="connsiteY11" fmla="*/ 6206893 h 6323757"/>
              <a:gd name="connsiteX12" fmla="*/ 3509548 w 8636594"/>
              <a:gd name="connsiteY12" fmla="*/ 6186174 h 6323757"/>
              <a:gd name="connsiteX13" fmla="*/ 3552910 w 8636594"/>
              <a:gd name="connsiteY13" fmla="*/ 6165110 h 6323757"/>
              <a:gd name="connsiteX14" fmla="*/ 3595773 w 8636594"/>
              <a:gd name="connsiteY14" fmla="*/ 6143704 h 6323757"/>
              <a:gd name="connsiteX15" fmla="*/ 3638142 w 8636594"/>
              <a:gd name="connsiteY15" fmla="*/ 6121960 h 6323757"/>
              <a:gd name="connsiteX16" fmla="*/ 3680024 w 8636594"/>
              <a:gd name="connsiteY16" fmla="*/ 6099881 h 6323757"/>
              <a:gd name="connsiteX17" fmla="*/ 3721426 w 8636594"/>
              <a:gd name="connsiteY17" fmla="*/ 6077471 h 6323757"/>
              <a:gd name="connsiteX18" fmla="*/ 3762353 w 8636594"/>
              <a:gd name="connsiteY18" fmla="*/ 6054733 h 6323757"/>
              <a:gd name="connsiteX19" fmla="*/ 3802812 w 8636594"/>
              <a:gd name="connsiteY19" fmla="*/ 6031671 h 6323757"/>
              <a:gd name="connsiteX20" fmla="*/ 3842810 w 8636594"/>
              <a:gd name="connsiteY20" fmla="*/ 6008288 h 6323757"/>
              <a:gd name="connsiteX21" fmla="*/ 3882352 w 8636594"/>
              <a:gd name="connsiteY21" fmla="*/ 5984588 h 6323757"/>
              <a:gd name="connsiteX22" fmla="*/ 3921445 w 8636594"/>
              <a:gd name="connsiteY22" fmla="*/ 5960574 h 6323757"/>
              <a:gd name="connsiteX23" fmla="*/ 3960096 w 8636594"/>
              <a:gd name="connsiteY23" fmla="*/ 5936250 h 6323757"/>
              <a:gd name="connsiteX24" fmla="*/ 3998311 w 8636594"/>
              <a:gd name="connsiteY24" fmla="*/ 5911619 h 6323757"/>
              <a:gd name="connsiteX25" fmla="*/ 4036095 w 8636594"/>
              <a:gd name="connsiteY25" fmla="*/ 5886685 h 6323757"/>
              <a:gd name="connsiteX26" fmla="*/ 4073456 w 8636594"/>
              <a:gd name="connsiteY26" fmla="*/ 5861452 h 6323757"/>
              <a:gd name="connsiteX27" fmla="*/ 4110400 w 8636594"/>
              <a:gd name="connsiteY27" fmla="*/ 5835922 h 6323757"/>
              <a:gd name="connsiteX28" fmla="*/ 4146933 w 8636594"/>
              <a:gd name="connsiteY28" fmla="*/ 5810100 h 6323757"/>
              <a:gd name="connsiteX29" fmla="*/ 4183061 w 8636594"/>
              <a:gd name="connsiteY29" fmla="*/ 5783988 h 6323757"/>
              <a:gd name="connsiteX30" fmla="*/ 4218791 w 8636594"/>
              <a:gd name="connsiteY30" fmla="*/ 5757591 h 6323757"/>
              <a:gd name="connsiteX31" fmla="*/ 4254129 w 8636594"/>
              <a:gd name="connsiteY31" fmla="*/ 5730912 h 6323757"/>
              <a:gd name="connsiteX32" fmla="*/ 4289081 w 8636594"/>
              <a:gd name="connsiteY32" fmla="*/ 5703955 h 6323757"/>
              <a:gd name="connsiteX33" fmla="*/ 4323654 w 8636594"/>
              <a:gd name="connsiteY33" fmla="*/ 5676722 h 6323757"/>
              <a:gd name="connsiteX34" fmla="*/ 4357854 w 8636594"/>
              <a:gd name="connsiteY34" fmla="*/ 5649218 h 6323757"/>
              <a:gd name="connsiteX35" fmla="*/ 4391688 w 8636594"/>
              <a:gd name="connsiteY35" fmla="*/ 5621446 h 6323757"/>
              <a:gd name="connsiteX36" fmla="*/ 4425162 w 8636594"/>
              <a:gd name="connsiteY36" fmla="*/ 5593409 h 6323757"/>
              <a:gd name="connsiteX37" fmla="*/ 4458281 w 8636594"/>
              <a:gd name="connsiteY37" fmla="*/ 5565111 h 6323757"/>
              <a:gd name="connsiteX38" fmla="*/ 4491053 w 8636594"/>
              <a:gd name="connsiteY38" fmla="*/ 5536556 h 6323757"/>
              <a:gd name="connsiteX39" fmla="*/ 4523484 w 8636594"/>
              <a:gd name="connsiteY39" fmla="*/ 5507747 h 6323757"/>
              <a:gd name="connsiteX40" fmla="*/ 4555580 w 8636594"/>
              <a:gd name="connsiteY40" fmla="*/ 5478687 h 6323757"/>
              <a:gd name="connsiteX41" fmla="*/ 4587347 w 8636594"/>
              <a:gd name="connsiteY41" fmla="*/ 5449380 h 6323757"/>
              <a:gd name="connsiteX42" fmla="*/ 4618793 w 8636594"/>
              <a:gd name="connsiteY42" fmla="*/ 5419830 h 6323757"/>
              <a:gd name="connsiteX43" fmla="*/ 4649922 w 8636594"/>
              <a:gd name="connsiteY43" fmla="*/ 5390040 h 6323757"/>
              <a:gd name="connsiteX44" fmla="*/ 4680742 w 8636594"/>
              <a:gd name="connsiteY44" fmla="*/ 5360014 h 6323757"/>
              <a:gd name="connsiteX45" fmla="*/ 4711259 w 8636594"/>
              <a:gd name="connsiteY45" fmla="*/ 5329755 h 6323757"/>
              <a:gd name="connsiteX46" fmla="*/ 4741478 w 8636594"/>
              <a:gd name="connsiteY46" fmla="*/ 5299266 h 6323757"/>
              <a:gd name="connsiteX47" fmla="*/ 4771408 w 8636594"/>
              <a:gd name="connsiteY47" fmla="*/ 5268551 h 6323757"/>
              <a:gd name="connsiteX48" fmla="*/ 4801053 w 8636594"/>
              <a:gd name="connsiteY48" fmla="*/ 5237614 h 6323757"/>
              <a:gd name="connsiteX49" fmla="*/ 4830420 w 8636594"/>
              <a:gd name="connsiteY49" fmla="*/ 5206458 h 6323757"/>
              <a:gd name="connsiteX50" fmla="*/ 4859516 w 8636594"/>
              <a:gd name="connsiteY50" fmla="*/ 5175087 h 6323757"/>
              <a:gd name="connsiteX51" fmla="*/ 4888347 w 8636594"/>
              <a:gd name="connsiteY51" fmla="*/ 5143504 h 6323757"/>
              <a:gd name="connsiteX52" fmla="*/ 4916919 w 8636594"/>
              <a:gd name="connsiteY52" fmla="*/ 5111713 h 6323757"/>
              <a:gd name="connsiteX53" fmla="*/ 4945238 w 8636594"/>
              <a:gd name="connsiteY53" fmla="*/ 5079717 h 6323757"/>
              <a:gd name="connsiteX54" fmla="*/ 4973311 w 8636594"/>
              <a:gd name="connsiteY54" fmla="*/ 5047519 h 6323757"/>
              <a:gd name="connsiteX55" fmla="*/ 5001145 w 8636594"/>
              <a:gd name="connsiteY55" fmla="*/ 5015124 h 6323757"/>
              <a:gd name="connsiteX56" fmla="*/ 5028745 w 8636594"/>
              <a:gd name="connsiteY56" fmla="*/ 4982535 h 6323757"/>
              <a:gd name="connsiteX57" fmla="*/ 5056117 w 8636594"/>
              <a:gd name="connsiteY57" fmla="*/ 4949755 h 6323757"/>
              <a:gd name="connsiteX58" fmla="*/ 5083269 w 8636594"/>
              <a:gd name="connsiteY58" fmla="*/ 4916787 h 6323757"/>
              <a:gd name="connsiteX59" fmla="*/ 5110207 w 8636594"/>
              <a:gd name="connsiteY59" fmla="*/ 4883636 h 6323757"/>
              <a:gd name="connsiteX60" fmla="*/ 5136937 w 8636594"/>
              <a:gd name="connsiteY60" fmla="*/ 4850305 h 6323757"/>
              <a:gd name="connsiteX61" fmla="*/ 5163464 w 8636594"/>
              <a:gd name="connsiteY61" fmla="*/ 4816797 h 6323757"/>
              <a:gd name="connsiteX62" fmla="*/ 5215940 w 8636594"/>
              <a:gd name="connsiteY62" fmla="*/ 4749265 h 6323757"/>
              <a:gd name="connsiteX63" fmla="*/ 5267684 w 8636594"/>
              <a:gd name="connsiteY63" fmla="*/ 4681068 h 6323757"/>
              <a:gd name="connsiteX64" fmla="*/ 5318748 w 8636594"/>
              <a:gd name="connsiteY64" fmla="*/ 4612234 h 6323757"/>
              <a:gd name="connsiteX65" fmla="*/ 5369182 w 8636594"/>
              <a:gd name="connsiteY65" fmla="*/ 4542793 h 6323757"/>
              <a:gd name="connsiteX66" fmla="*/ 5419038 w 8636594"/>
              <a:gd name="connsiteY66" fmla="*/ 4472771 h 6323757"/>
              <a:gd name="connsiteX67" fmla="*/ 5468365 w 8636594"/>
              <a:gd name="connsiteY67" fmla="*/ 4402196 h 6323757"/>
              <a:gd name="connsiteX68" fmla="*/ 5517215 w 8636594"/>
              <a:gd name="connsiteY68" fmla="*/ 4331098 h 6323757"/>
              <a:gd name="connsiteX69" fmla="*/ 5565637 w 8636594"/>
              <a:gd name="connsiteY69" fmla="*/ 4259503 h 6323757"/>
              <a:gd name="connsiteX70" fmla="*/ 5613684 w 8636594"/>
              <a:gd name="connsiteY70" fmla="*/ 4187441 h 6323757"/>
              <a:gd name="connsiteX71" fmla="*/ 5685160 w 8636594"/>
              <a:gd name="connsiteY71" fmla="*/ 4078531 h 6323757"/>
              <a:gd name="connsiteX72" fmla="*/ 5756074 w 8636594"/>
              <a:gd name="connsiteY72" fmla="*/ 3968727 h 6323757"/>
              <a:gd name="connsiteX73" fmla="*/ 5873483 w 8636594"/>
              <a:gd name="connsiteY73" fmla="*/ 3783989 h 6323757"/>
              <a:gd name="connsiteX74" fmla="*/ 6203209 w 8636594"/>
              <a:gd name="connsiteY74" fmla="*/ 3258640 h 6323757"/>
              <a:gd name="connsiteX75" fmla="*/ 6299430 w 8636594"/>
              <a:gd name="connsiteY75" fmla="*/ 3107321 h 6323757"/>
              <a:gd name="connsiteX76" fmla="*/ 6372650 w 8636594"/>
              <a:gd name="connsiteY76" fmla="*/ 2993735 h 6323757"/>
              <a:gd name="connsiteX77" fmla="*/ 6453197 w 8636594"/>
              <a:gd name="connsiteY77" fmla="*/ 2869788 h 6323757"/>
              <a:gd name="connsiteX78" fmla="*/ 6564167 w 8636594"/>
              <a:gd name="connsiteY78" fmla="*/ 2696807 h 6323757"/>
              <a:gd name="connsiteX79" fmla="*/ 6976233 w 8636594"/>
              <a:gd name="connsiteY79" fmla="*/ 2045274 h 6323757"/>
              <a:gd name="connsiteX80" fmla="*/ 7086755 w 8636594"/>
              <a:gd name="connsiteY80" fmla="*/ 1872743 h 6323757"/>
              <a:gd name="connsiteX81" fmla="*/ 7170279 w 8636594"/>
              <a:gd name="connsiteY81" fmla="*/ 1744202 h 6323757"/>
              <a:gd name="connsiteX82" fmla="*/ 7226351 w 8636594"/>
              <a:gd name="connsiteY82" fmla="*/ 1659017 h 6323757"/>
              <a:gd name="connsiteX83" fmla="*/ 7282789 w 8636594"/>
              <a:gd name="connsiteY83" fmla="*/ 1574303 h 6323757"/>
              <a:gd name="connsiteX84" fmla="*/ 7339643 w 8636594"/>
              <a:gd name="connsiteY84" fmla="*/ 1490113 h 6323757"/>
              <a:gd name="connsiteX85" fmla="*/ 7396957 w 8636594"/>
              <a:gd name="connsiteY85" fmla="*/ 1406503 h 6323757"/>
              <a:gd name="connsiteX86" fmla="*/ 7454781 w 8636594"/>
              <a:gd name="connsiteY86" fmla="*/ 1323526 h 6323757"/>
              <a:gd name="connsiteX87" fmla="*/ 7513161 w 8636594"/>
              <a:gd name="connsiteY87" fmla="*/ 1241237 h 6323757"/>
              <a:gd name="connsiteX88" fmla="*/ 7572144 w 8636594"/>
              <a:gd name="connsiteY88" fmla="*/ 1159689 h 6323757"/>
              <a:gd name="connsiteX89" fmla="*/ 7601877 w 8636594"/>
              <a:gd name="connsiteY89" fmla="*/ 1119210 h 6323757"/>
              <a:gd name="connsiteX90" fmla="*/ 7631779 w 8636594"/>
              <a:gd name="connsiteY90" fmla="*/ 1078937 h 6323757"/>
              <a:gd name="connsiteX91" fmla="*/ 7661855 w 8636594"/>
              <a:gd name="connsiteY91" fmla="*/ 1038876 h 6323757"/>
              <a:gd name="connsiteX92" fmla="*/ 7692111 w 8636594"/>
              <a:gd name="connsiteY92" fmla="*/ 999035 h 6323757"/>
              <a:gd name="connsiteX93" fmla="*/ 7722554 w 8636594"/>
              <a:gd name="connsiteY93" fmla="*/ 959419 h 6323757"/>
              <a:gd name="connsiteX94" fmla="*/ 7753190 w 8636594"/>
              <a:gd name="connsiteY94" fmla="*/ 920037 h 6323757"/>
              <a:gd name="connsiteX95" fmla="*/ 7784023 w 8636594"/>
              <a:gd name="connsiteY95" fmla="*/ 880894 h 6323757"/>
              <a:gd name="connsiteX96" fmla="*/ 7815061 w 8636594"/>
              <a:gd name="connsiteY96" fmla="*/ 841997 h 6323757"/>
              <a:gd name="connsiteX97" fmla="*/ 7846308 w 8636594"/>
              <a:gd name="connsiteY97" fmla="*/ 803354 h 6323757"/>
              <a:gd name="connsiteX98" fmla="*/ 7877772 w 8636594"/>
              <a:gd name="connsiteY98" fmla="*/ 764970 h 6323757"/>
              <a:gd name="connsiteX99" fmla="*/ 7909458 w 8636594"/>
              <a:gd name="connsiteY99" fmla="*/ 726853 h 6323757"/>
              <a:gd name="connsiteX100" fmla="*/ 7941371 w 8636594"/>
              <a:gd name="connsiteY100" fmla="*/ 689010 h 6323757"/>
              <a:gd name="connsiteX101" fmla="*/ 7973518 w 8636594"/>
              <a:gd name="connsiteY101" fmla="*/ 651447 h 6323757"/>
              <a:gd name="connsiteX102" fmla="*/ 8005905 w 8636594"/>
              <a:gd name="connsiteY102" fmla="*/ 614171 h 6323757"/>
              <a:gd name="connsiteX103" fmla="*/ 8038538 w 8636594"/>
              <a:gd name="connsiteY103" fmla="*/ 577189 h 6323757"/>
              <a:gd name="connsiteX104" fmla="*/ 8071421 w 8636594"/>
              <a:gd name="connsiteY104" fmla="*/ 540507 h 6323757"/>
              <a:gd name="connsiteX105" fmla="*/ 8104563 w 8636594"/>
              <a:gd name="connsiteY105" fmla="*/ 504132 h 6323757"/>
              <a:gd name="connsiteX106" fmla="*/ 8137967 w 8636594"/>
              <a:gd name="connsiteY106" fmla="*/ 468072 h 6323757"/>
              <a:gd name="connsiteX107" fmla="*/ 8171641 w 8636594"/>
              <a:gd name="connsiteY107" fmla="*/ 432332 h 6323757"/>
              <a:gd name="connsiteX108" fmla="*/ 8205590 w 8636594"/>
              <a:gd name="connsiteY108" fmla="*/ 396920 h 6323757"/>
              <a:gd name="connsiteX109" fmla="*/ 8239820 w 8636594"/>
              <a:gd name="connsiteY109" fmla="*/ 361843 h 6323757"/>
              <a:gd name="connsiteX110" fmla="*/ 8274337 w 8636594"/>
              <a:gd name="connsiteY110" fmla="*/ 327107 h 6323757"/>
              <a:gd name="connsiteX111" fmla="*/ 8309147 w 8636594"/>
              <a:gd name="connsiteY111" fmla="*/ 292718 h 6323757"/>
              <a:gd name="connsiteX112" fmla="*/ 8344256 w 8636594"/>
              <a:gd name="connsiteY112" fmla="*/ 258685 h 6323757"/>
              <a:gd name="connsiteX113" fmla="*/ 8379669 w 8636594"/>
              <a:gd name="connsiteY113" fmla="*/ 225013 h 6323757"/>
              <a:gd name="connsiteX114" fmla="*/ 8415394 w 8636594"/>
              <a:gd name="connsiteY114" fmla="*/ 191709 h 6323757"/>
              <a:gd name="connsiteX115" fmla="*/ 8451434 w 8636594"/>
              <a:gd name="connsiteY115" fmla="*/ 158780 h 6323757"/>
              <a:gd name="connsiteX116" fmla="*/ 8487798 w 8636594"/>
              <a:gd name="connsiteY116" fmla="*/ 126233 h 6323757"/>
              <a:gd name="connsiteX117" fmla="*/ 8524489 w 8636594"/>
              <a:gd name="connsiteY117" fmla="*/ 94075 h 6323757"/>
              <a:gd name="connsiteX118" fmla="*/ 8561515 w 8636594"/>
              <a:gd name="connsiteY118" fmla="*/ 62312 h 6323757"/>
              <a:gd name="connsiteX119" fmla="*/ 8598881 w 8636594"/>
              <a:gd name="connsiteY119" fmla="*/ 30951 h 6323757"/>
              <a:gd name="connsiteX120" fmla="*/ 8636594 w 8636594"/>
              <a:gd name="connsiteY120" fmla="*/ 0 h 6323757"/>
              <a:gd name="connsiteX0" fmla="*/ 8636594 w 8636594"/>
              <a:gd name="connsiteY0" fmla="*/ 0 h 6305184"/>
              <a:gd name="connsiteX1" fmla="*/ 5293 w 8636594"/>
              <a:gd name="connsiteY1" fmla="*/ 0 h 6305184"/>
              <a:gd name="connsiteX2" fmla="*/ 0 w 8636594"/>
              <a:gd name="connsiteY2" fmla="*/ 5587843 h 6305184"/>
              <a:gd name="connsiteX3" fmla="*/ 1594033 w 8636594"/>
              <a:gd name="connsiteY3" fmla="*/ 5600057 h 6305184"/>
              <a:gd name="connsiteX4" fmla="*/ 1686068 w 8636594"/>
              <a:gd name="connsiteY4" fmla="*/ 5599745 h 6305184"/>
              <a:gd name="connsiteX5" fmla="*/ 3238528 w 8636594"/>
              <a:gd name="connsiteY5" fmla="*/ 6305184 h 6305184"/>
              <a:gd name="connsiteX6" fmla="*/ 3285021 w 8636594"/>
              <a:gd name="connsiteY6" fmla="*/ 6286245 h 6305184"/>
              <a:gd name="connsiteX7" fmla="*/ 3330977 w 8636594"/>
              <a:gd name="connsiteY7" fmla="*/ 6266942 h 6305184"/>
              <a:gd name="connsiteX8" fmla="*/ 3376401 w 8636594"/>
              <a:gd name="connsiteY8" fmla="*/ 6247281 h 6305184"/>
              <a:gd name="connsiteX9" fmla="*/ 3421300 w 8636594"/>
              <a:gd name="connsiteY9" fmla="*/ 6227263 h 6305184"/>
              <a:gd name="connsiteX10" fmla="*/ 3465680 w 8636594"/>
              <a:gd name="connsiteY10" fmla="*/ 6206893 h 6305184"/>
              <a:gd name="connsiteX11" fmla="*/ 3509548 w 8636594"/>
              <a:gd name="connsiteY11" fmla="*/ 6186174 h 6305184"/>
              <a:gd name="connsiteX12" fmla="*/ 3552910 w 8636594"/>
              <a:gd name="connsiteY12" fmla="*/ 6165110 h 6305184"/>
              <a:gd name="connsiteX13" fmla="*/ 3595773 w 8636594"/>
              <a:gd name="connsiteY13" fmla="*/ 6143704 h 6305184"/>
              <a:gd name="connsiteX14" fmla="*/ 3638142 w 8636594"/>
              <a:gd name="connsiteY14" fmla="*/ 6121960 h 6305184"/>
              <a:gd name="connsiteX15" fmla="*/ 3680024 w 8636594"/>
              <a:gd name="connsiteY15" fmla="*/ 6099881 h 6305184"/>
              <a:gd name="connsiteX16" fmla="*/ 3721426 w 8636594"/>
              <a:gd name="connsiteY16" fmla="*/ 6077471 h 6305184"/>
              <a:gd name="connsiteX17" fmla="*/ 3762353 w 8636594"/>
              <a:gd name="connsiteY17" fmla="*/ 6054733 h 6305184"/>
              <a:gd name="connsiteX18" fmla="*/ 3802812 w 8636594"/>
              <a:gd name="connsiteY18" fmla="*/ 6031671 h 6305184"/>
              <a:gd name="connsiteX19" fmla="*/ 3842810 w 8636594"/>
              <a:gd name="connsiteY19" fmla="*/ 6008288 h 6305184"/>
              <a:gd name="connsiteX20" fmla="*/ 3882352 w 8636594"/>
              <a:gd name="connsiteY20" fmla="*/ 5984588 h 6305184"/>
              <a:gd name="connsiteX21" fmla="*/ 3921445 w 8636594"/>
              <a:gd name="connsiteY21" fmla="*/ 5960574 h 6305184"/>
              <a:gd name="connsiteX22" fmla="*/ 3960096 w 8636594"/>
              <a:gd name="connsiteY22" fmla="*/ 5936250 h 6305184"/>
              <a:gd name="connsiteX23" fmla="*/ 3998311 w 8636594"/>
              <a:gd name="connsiteY23" fmla="*/ 5911619 h 6305184"/>
              <a:gd name="connsiteX24" fmla="*/ 4036095 w 8636594"/>
              <a:gd name="connsiteY24" fmla="*/ 5886685 h 6305184"/>
              <a:gd name="connsiteX25" fmla="*/ 4073456 w 8636594"/>
              <a:gd name="connsiteY25" fmla="*/ 5861452 h 6305184"/>
              <a:gd name="connsiteX26" fmla="*/ 4110400 w 8636594"/>
              <a:gd name="connsiteY26" fmla="*/ 5835922 h 6305184"/>
              <a:gd name="connsiteX27" fmla="*/ 4146933 w 8636594"/>
              <a:gd name="connsiteY27" fmla="*/ 5810100 h 6305184"/>
              <a:gd name="connsiteX28" fmla="*/ 4183061 w 8636594"/>
              <a:gd name="connsiteY28" fmla="*/ 5783988 h 6305184"/>
              <a:gd name="connsiteX29" fmla="*/ 4218791 w 8636594"/>
              <a:gd name="connsiteY29" fmla="*/ 5757591 h 6305184"/>
              <a:gd name="connsiteX30" fmla="*/ 4254129 w 8636594"/>
              <a:gd name="connsiteY30" fmla="*/ 5730912 h 6305184"/>
              <a:gd name="connsiteX31" fmla="*/ 4289081 w 8636594"/>
              <a:gd name="connsiteY31" fmla="*/ 5703955 h 6305184"/>
              <a:gd name="connsiteX32" fmla="*/ 4323654 w 8636594"/>
              <a:gd name="connsiteY32" fmla="*/ 5676722 h 6305184"/>
              <a:gd name="connsiteX33" fmla="*/ 4357854 w 8636594"/>
              <a:gd name="connsiteY33" fmla="*/ 5649218 h 6305184"/>
              <a:gd name="connsiteX34" fmla="*/ 4391688 w 8636594"/>
              <a:gd name="connsiteY34" fmla="*/ 5621446 h 6305184"/>
              <a:gd name="connsiteX35" fmla="*/ 4425162 w 8636594"/>
              <a:gd name="connsiteY35" fmla="*/ 5593409 h 6305184"/>
              <a:gd name="connsiteX36" fmla="*/ 4458281 w 8636594"/>
              <a:gd name="connsiteY36" fmla="*/ 5565111 h 6305184"/>
              <a:gd name="connsiteX37" fmla="*/ 4491053 w 8636594"/>
              <a:gd name="connsiteY37" fmla="*/ 5536556 h 6305184"/>
              <a:gd name="connsiteX38" fmla="*/ 4523484 w 8636594"/>
              <a:gd name="connsiteY38" fmla="*/ 5507747 h 6305184"/>
              <a:gd name="connsiteX39" fmla="*/ 4555580 w 8636594"/>
              <a:gd name="connsiteY39" fmla="*/ 5478687 h 6305184"/>
              <a:gd name="connsiteX40" fmla="*/ 4587347 w 8636594"/>
              <a:gd name="connsiteY40" fmla="*/ 5449380 h 6305184"/>
              <a:gd name="connsiteX41" fmla="*/ 4618793 w 8636594"/>
              <a:gd name="connsiteY41" fmla="*/ 5419830 h 6305184"/>
              <a:gd name="connsiteX42" fmla="*/ 4649922 w 8636594"/>
              <a:gd name="connsiteY42" fmla="*/ 5390040 h 6305184"/>
              <a:gd name="connsiteX43" fmla="*/ 4680742 w 8636594"/>
              <a:gd name="connsiteY43" fmla="*/ 5360014 h 6305184"/>
              <a:gd name="connsiteX44" fmla="*/ 4711259 w 8636594"/>
              <a:gd name="connsiteY44" fmla="*/ 5329755 h 6305184"/>
              <a:gd name="connsiteX45" fmla="*/ 4741478 w 8636594"/>
              <a:gd name="connsiteY45" fmla="*/ 5299266 h 6305184"/>
              <a:gd name="connsiteX46" fmla="*/ 4771408 w 8636594"/>
              <a:gd name="connsiteY46" fmla="*/ 5268551 h 6305184"/>
              <a:gd name="connsiteX47" fmla="*/ 4801053 w 8636594"/>
              <a:gd name="connsiteY47" fmla="*/ 5237614 h 6305184"/>
              <a:gd name="connsiteX48" fmla="*/ 4830420 w 8636594"/>
              <a:gd name="connsiteY48" fmla="*/ 5206458 h 6305184"/>
              <a:gd name="connsiteX49" fmla="*/ 4859516 w 8636594"/>
              <a:gd name="connsiteY49" fmla="*/ 5175087 h 6305184"/>
              <a:gd name="connsiteX50" fmla="*/ 4888347 w 8636594"/>
              <a:gd name="connsiteY50" fmla="*/ 5143504 h 6305184"/>
              <a:gd name="connsiteX51" fmla="*/ 4916919 w 8636594"/>
              <a:gd name="connsiteY51" fmla="*/ 5111713 h 6305184"/>
              <a:gd name="connsiteX52" fmla="*/ 4945238 w 8636594"/>
              <a:gd name="connsiteY52" fmla="*/ 5079717 h 6305184"/>
              <a:gd name="connsiteX53" fmla="*/ 4973311 w 8636594"/>
              <a:gd name="connsiteY53" fmla="*/ 5047519 h 6305184"/>
              <a:gd name="connsiteX54" fmla="*/ 5001145 w 8636594"/>
              <a:gd name="connsiteY54" fmla="*/ 5015124 h 6305184"/>
              <a:gd name="connsiteX55" fmla="*/ 5028745 w 8636594"/>
              <a:gd name="connsiteY55" fmla="*/ 4982535 h 6305184"/>
              <a:gd name="connsiteX56" fmla="*/ 5056117 w 8636594"/>
              <a:gd name="connsiteY56" fmla="*/ 4949755 h 6305184"/>
              <a:gd name="connsiteX57" fmla="*/ 5083269 w 8636594"/>
              <a:gd name="connsiteY57" fmla="*/ 4916787 h 6305184"/>
              <a:gd name="connsiteX58" fmla="*/ 5110207 w 8636594"/>
              <a:gd name="connsiteY58" fmla="*/ 4883636 h 6305184"/>
              <a:gd name="connsiteX59" fmla="*/ 5136937 w 8636594"/>
              <a:gd name="connsiteY59" fmla="*/ 4850305 h 6305184"/>
              <a:gd name="connsiteX60" fmla="*/ 5163464 w 8636594"/>
              <a:gd name="connsiteY60" fmla="*/ 4816797 h 6305184"/>
              <a:gd name="connsiteX61" fmla="*/ 5215940 w 8636594"/>
              <a:gd name="connsiteY61" fmla="*/ 4749265 h 6305184"/>
              <a:gd name="connsiteX62" fmla="*/ 5267684 w 8636594"/>
              <a:gd name="connsiteY62" fmla="*/ 4681068 h 6305184"/>
              <a:gd name="connsiteX63" fmla="*/ 5318748 w 8636594"/>
              <a:gd name="connsiteY63" fmla="*/ 4612234 h 6305184"/>
              <a:gd name="connsiteX64" fmla="*/ 5369182 w 8636594"/>
              <a:gd name="connsiteY64" fmla="*/ 4542793 h 6305184"/>
              <a:gd name="connsiteX65" fmla="*/ 5419038 w 8636594"/>
              <a:gd name="connsiteY65" fmla="*/ 4472771 h 6305184"/>
              <a:gd name="connsiteX66" fmla="*/ 5468365 w 8636594"/>
              <a:gd name="connsiteY66" fmla="*/ 4402196 h 6305184"/>
              <a:gd name="connsiteX67" fmla="*/ 5517215 w 8636594"/>
              <a:gd name="connsiteY67" fmla="*/ 4331098 h 6305184"/>
              <a:gd name="connsiteX68" fmla="*/ 5565637 w 8636594"/>
              <a:gd name="connsiteY68" fmla="*/ 4259503 h 6305184"/>
              <a:gd name="connsiteX69" fmla="*/ 5613684 w 8636594"/>
              <a:gd name="connsiteY69" fmla="*/ 4187441 h 6305184"/>
              <a:gd name="connsiteX70" fmla="*/ 5685160 w 8636594"/>
              <a:gd name="connsiteY70" fmla="*/ 4078531 h 6305184"/>
              <a:gd name="connsiteX71" fmla="*/ 5756074 w 8636594"/>
              <a:gd name="connsiteY71" fmla="*/ 3968727 h 6305184"/>
              <a:gd name="connsiteX72" fmla="*/ 5873483 w 8636594"/>
              <a:gd name="connsiteY72" fmla="*/ 3783989 h 6305184"/>
              <a:gd name="connsiteX73" fmla="*/ 6203209 w 8636594"/>
              <a:gd name="connsiteY73" fmla="*/ 3258640 h 6305184"/>
              <a:gd name="connsiteX74" fmla="*/ 6299430 w 8636594"/>
              <a:gd name="connsiteY74" fmla="*/ 3107321 h 6305184"/>
              <a:gd name="connsiteX75" fmla="*/ 6372650 w 8636594"/>
              <a:gd name="connsiteY75" fmla="*/ 2993735 h 6305184"/>
              <a:gd name="connsiteX76" fmla="*/ 6453197 w 8636594"/>
              <a:gd name="connsiteY76" fmla="*/ 2869788 h 6305184"/>
              <a:gd name="connsiteX77" fmla="*/ 6564167 w 8636594"/>
              <a:gd name="connsiteY77" fmla="*/ 2696807 h 6305184"/>
              <a:gd name="connsiteX78" fmla="*/ 6976233 w 8636594"/>
              <a:gd name="connsiteY78" fmla="*/ 2045274 h 6305184"/>
              <a:gd name="connsiteX79" fmla="*/ 7086755 w 8636594"/>
              <a:gd name="connsiteY79" fmla="*/ 1872743 h 6305184"/>
              <a:gd name="connsiteX80" fmla="*/ 7170279 w 8636594"/>
              <a:gd name="connsiteY80" fmla="*/ 1744202 h 6305184"/>
              <a:gd name="connsiteX81" fmla="*/ 7226351 w 8636594"/>
              <a:gd name="connsiteY81" fmla="*/ 1659017 h 6305184"/>
              <a:gd name="connsiteX82" fmla="*/ 7282789 w 8636594"/>
              <a:gd name="connsiteY82" fmla="*/ 1574303 h 6305184"/>
              <a:gd name="connsiteX83" fmla="*/ 7339643 w 8636594"/>
              <a:gd name="connsiteY83" fmla="*/ 1490113 h 6305184"/>
              <a:gd name="connsiteX84" fmla="*/ 7396957 w 8636594"/>
              <a:gd name="connsiteY84" fmla="*/ 1406503 h 6305184"/>
              <a:gd name="connsiteX85" fmla="*/ 7454781 w 8636594"/>
              <a:gd name="connsiteY85" fmla="*/ 1323526 h 6305184"/>
              <a:gd name="connsiteX86" fmla="*/ 7513161 w 8636594"/>
              <a:gd name="connsiteY86" fmla="*/ 1241237 h 6305184"/>
              <a:gd name="connsiteX87" fmla="*/ 7572144 w 8636594"/>
              <a:gd name="connsiteY87" fmla="*/ 1159689 h 6305184"/>
              <a:gd name="connsiteX88" fmla="*/ 7601877 w 8636594"/>
              <a:gd name="connsiteY88" fmla="*/ 1119210 h 6305184"/>
              <a:gd name="connsiteX89" fmla="*/ 7631779 w 8636594"/>
              <a:gd name="connsiteY89" fmla="*/ 1078937 h 6305184"/>
              <a:gd name="connsiteX90" fmla="*/ 7661855 w 8636594"/>
              <a:gd name="connsiteY90" fmla="*/ 1038876 h 6305184"/>
              <a:gd name="connsiteX91" fmla="*/ 7692111 w 8636594"/>
              <a:gd name="connsiteY91" fmla="*/ 999035 h 6305184"/>
              <a:gd name="connsiteX92" fmla="*/ 7722554 w 8636594"/>
              <a:gd name="connsiteY92" fmla="*/ 959419 h 6305184"/>
              <a:gd name="connsiteX93" fmla="*/ 7753190 w 8636594"/>
              <a:gd name="connsiteY93" fmla="*/ 920037 h 6305184"/>
              <a:gd name="connsiteX94" fmla="*/ 7784023 w 8636594"/>
              <a:gd name="connsiteY94" fmla="*/ 880894 h 6305184"/>
              <a:gd name="connsiteX95" fmla="*/ 7815061 w 8636594"/>
              <a:gd name="connsiteY95" fmla="*/ 841997 h 6305184"/>
              <a:gd name="connsiteX96" fmla="*/ 7846308 w 8636594"/>
              <a:gd name="connsiteY96" fmla="*/ 803354 h 6305184"/>
              <a:gd name="connsiteX97" fmla="*/ 7877772 w 8636594"/>
              <a:gd name="connsiteY97" fmla="*/ 764970 h 6305184"/>
              <a:gd name="connsiteX98" fmla="*/ 7909458 w 8636594"/>
              <a:gd name="connsiteY98" fmla="*/ 726853 h 6305184"/>
              <a:gd name="connsiteX99" fmla="*/ 7941371 w 8636594"/>
              <a:gd name="connsiteY99" fmla="*/ 689010 h 6305184"/>
              <a:gd name="connsiteX100" fmla="*/ 7973518 w 8636594"/>
              <a:gd name="connsiteY100" fmla="*/ 651447 h 6305184"/>
              <a:gd name="connsiteX101" fmla="*/ 8005905 w 8636594"/>
              <a:gd name="connsiteY101" fmla="*/ 614171 h 6305184"/>
              <a:gd name="connsiteX102" fmla="*/ 8038538 w 8636594"/>
              <a:gd name="connsiteY102" fmla="*/ 577189 h 6305184"/>
              <a:gd name="connsiteX103" fmla="*/ 8071421 w 8636594"/>
              <a:gd name="connsiteY103" fmla="*/ 540507 h 6305184"/>
              <a:gd name="connsiteX104" fmla="*/ 8104563 w 8636594"/>
              <a:gd name="connsiteY104" fmla="*/ 504132 h 6305184"/>
              <a:gd name="connsiteX105" fmla="*/ 8137967 w 8636594"/>
              <a:gd name="connsiteY105" fmla="*/ 468072 h 6305184"/>
              <a:gd name="connsiteX106" fmla="*/ 8171641 w 8636594"/>
              <a:gd name="connsiteY106" fmla="*/ 432332 h 6305184"/>
              <a:gd name="connsiteX107" fmla="*/ 8205590 w 8636594"/>
              <a:gd name="connsiteY107" fmla="*/ 396920 h 6305184"/>
              <a:gd name="connsiteX108" fmla="*/ 8239820 w 8636594"/>
              <a:gd name="connsiteY108" fmla="*/ 361843 h 6305184"/>
              <a:gd name="connsiteX109" fmla="*/ 8274337 w 8636594"/>
              <a:gd name="connsiteY109" fmla="*/ 327107 h 6305184"/>
              <a:gd name="connsiteX110" fmla="*/ 8309147 w 8636594"/>
              <a:gd name="connsiteY110" fmla="*/ 292718 h 6305184"/>
              <a:gd name="connsiteX111" fmla="*/ 8344256 w 8636594"/>
              <a:gd name="connsiteY111" fmla="*/ 258685 h 6305184"/>
              <a:gd name="connsiteX112" fmla="*/ 8379669 w 8636594"/>
              <a:gd name="connsiteY112" fmla="*/ 225013 h 6305184"/>
              <a:gd name="connsiteX113" fmla="*/ 8415394 w 8636594"/>
              <a:gd name="connsiteY113" fmla="*/ 191709 h 6305184"/>
              <a:gd name="connsiteX114" fmla="*/ 8451434 w 8636594"/>
              <a:gd name="connsiteY114" fmla="*/ 158780 h 6305184"/>
              <a:gd name="connsiteX115" fmla="*/ 8487798 w 8636594"/>
              <a:gd name="connsiteY115" fmla="*/ 126233 h 6305184"/>
              <a:gd name="connsiteX116" fmla="*/ 8524489 w 8636594"/>
              <a:gd name="connsiteY116" fmla="*/ 94075 h 6305184"/>
              <a:gd name="connsiteX117" fmla="*/ 8561515 w 8636594"/>
              <a:gd name="connsiteY117" fmla="*/ 62312 h 6305184"/>
              <a:gd name="connsiteX118" fmla="*/ 8598881 w 8636594"/>
              <a:gd name="connsiteY118" fmla="*/ 30951 h 6305184"/>
              <a:gd name="connsiteX119" fmla="*/ 8636594 w 8636594"/>
              <a:gd name="connsiteY119" fmla="*/ 0 h 6305184"/>
              <a:gd name="connsiteX0" fmla="*/ 8636594 w 8636594"/>
              <a:gd name="connsiteY0" fmla="*/ 0 h 6286245"/>
              <a:gd name="connsiteX1" fmla="*/ 5293 w 8636594"/>
              <a:gd name="connsiteY1" fmla="*/ 0 h 6286245"/>
              <a:gd name="connsiteX2" fmla="*/ 0 w 8636594"/>
              <a:gd name="connsiteY2" fmla="*/ 5587843 h 6286245"/>
              <a:gd name="connsiteX3" fmla="*/ 1594033 w 8636594"/>
              <a:gd name="connsiteY3" fmla="*/ 5600057 h 6286245"/>
              <a:gd name="connsiteX4" fmla="*/ 1686068 w 8636594"/>
              <a:gd name="connsiteY4" fmla="*/ 5599745 h 6286245"/>
              <a:gd name="connsiteX5" fmla="*/ 3285021 w 8636594"/>
              <a:gd name="connsiteY5" fmla="*/ 6286245 h 6286245"/>
              <a:gd name="connsiteX6" fmla="*/ 3330977 w 8636594"/>
              <a:gd name="connsiteY6" fmla="*/ 6266942 h 6286245"/>
              <a:gd name="connsiteX7" fmla="*/ 3376401 w 8636594"/>
              <a:gd name="connsiteY7" fmla="*/ 6247281 h 6286245"/>
              <a:gd name="connsiteX8" fmla="*/ 3421300 w 8636594"/>
              <a:gd name="connsiteY8" fmla="*/ 6227263 h 6286245"/>
              <a:gd name="connsiteX9" fmla="*/ 3465680 w 8636594"/>
              <a:gd name="connsiteY9" fmla="*/ 6206893 h 6286245"/>
              <a:gd name="connsiteX10" fmla="*/ 3509548 w 8636594"/>
              <a:gd name="connsiteY10" fmla="*/ 6186174 h 6286245"/>
              <a:gd name="connsiteX11" fmla="*/ 3552910 w 8636594"/>
              <a:gd name="connsiteY11" fmla="*/ 6165110 h 6286245"/>
              <a:gd name="connsiteX12" fmla="*/ 3595773 w 8636594"/>
              <a:gd name="connsiteY12" fmla="*/ 6143704 h 6286245"/>
              <a:gd name="connsiteX13" fmla="*/ 3638142 w 8636594"/>
              <a:gd name="connsiteY13" fmla="*/ 6121960 h 6286245"/>
              <a:gd name="connsiteX14" fmla="*/ 3680024 w 8636594"/>
              <a:gd name="connsiteY14" fmla="*/ 6099881 h 6286245"/>
              <a:gd name="connsiteX15" fmla="*/ 3721426 w 8636594"/>
              <a:gd name="connsiteY15" fmla="*/ 6077471 h 6286245"/>
              <a:gd name="connsiteX16" fmla="*/ 3762353 w 8636594"/>
              <a:gd name="connsiteY16" fmla="*/ 6054733 h 6286245"/>
              <a:gd name="connsiteX17" fmla="*/ 3802812 w 8636594"/>
              <a:gd name="connsiteY17" fmla="*/ 6031671 h 6286245"/>
              <a:gd name="connsiteX18" fmla="*/ 3842810 w 8636594"/>
              <a:gd name="connsiteY18" fmla="*/ 6008288 h 6286245"/>
              <a:gd name="connsiteX19" fmla="*/ 3882352 w 8636594"/>
              <a:gd name="connsiteY19" fmla="*/ 5984588 h 6286245"/>
              <a:gd name="connsiteX20" fmla="*/ 3921445 w 8636594"/>
              <a:gd name="connsiteY20" fmla="*/ 5960574 h 6286245"/>
              <a:gd name="connsiteX21" fmla="*/ 3960096 w 8636594"/>
              <a:gd name="connsiteY21" fmla="*/ 5936250 h 6286245"/>
              <a:gd name="connsiteX22" fmla="*/ 3998311 w 8636594"/>
              <a:gd name="connsiteY22" fmla="*/ 5911619 h 6286245"/>
              <a:gd name="connsiteX23" fmla="*/ 4036095 w 8636594"/>
              <a:gd name="connsiteY23" fmla="*/ 5886685 h 6286245"/>
              <a:gd name="connsiteX24" fmla="*/ 4073456 w 8636594"/>
              <a:gd name="connsiteY24" fmla="*/ 5861452 h 6286245"/>
              <a:gd name="connsiteX25" fmla="*/ 4110400 w 8636594"/>
              <a:gd name="connsiteY25" fmla="*/ 5835922 h 6286245"/>
              <a:gd name="connsiteX26" fmla="*/ 4146933 w 8636594"/>
              <a:gd name="connsiteY26" fmla="*/ 5810100 h 6286245"/>
              <a:gd name="connsiteX27" fmla="*/ 4183061 w 8636594"/>
              <a:gd name="connsiteY27" fmla="*/ 5783988 h 6286245"/>
              <a:gd name="connsiteX28" fmla="*/ 4218791 w 8636594"/>
              <a:gd name="connsiteY28" fmla="*/ 5757591 h 6286245"/>
              <a:gd name="connsiteX29" fmla="*/ 4254129 w 8636594"/>
              <a:gd name="connsiteY29" fmla="*/ 5730912 h 6286245"/>
              <a:gd name="connsiteX30" fmla="*/ 4289081 w 8636594"/>
              <a:gd name="connsiteY30" fmla="*/ 5703955 h 6286245"/>
              <a:gd name="connsiteX31" fmla="*/ 4323654 w 8636594"/>
              <a:gd name="connsiteY31" fmla="*/ 5676722 h 6286245"/>
              <a:gd name="connsiteX32" fmla="*/ 4357854 w 8636594"/>
              <a:gd name="connsiteY32" fmla="*/ 5649218 h 6286245"/>
              <a:gd name="connsiteX33" fmla="*/ 4391688 w 8636594"/>
              <a:gd name="connsiteY33" fmla="*/ 5621446 h 6286245"/>
              <a:gd name="connsiteX34" fmla="*/ 4425162 w 8636594"/>
              <a:gd name="connsiteY34" fmla="*/ 5593409 h 6286245"/>
              <a:gd name="connsiteX35" fmla="*/ 4458281 w 8636594"/>
              <a:gd name="connsiteY35" fmla="*/ 5565111 h 6286245"/>
              <a:gd name="connsiteX36" fmla="*/ 4491053 w 8636594"/>
              <a:gd name="connsiteY36" fmla="*/ 5536556 h 6286245"/>
              <a:gd name="connsiteX37" fmla="*/ 4523484 w 8636594"/>
              <a:gd name="connsiteY37" fmla="*/ 5507747 h 6286245"/>
              <a:gd name="connsiteX38" fmla="*/ 4555580 w 8636594"/>
              <a:gd name="connsiteY38" fmla="*/ 5478687 h 6286245"/>
              <a:gd name="connsiteX39" fmla="*/ 4587347 w 8636594"/>
              <a:gd name="connsiteY39" fmla="*/ 5449380 h 6286245"/>
              <a:gd name="connsiteX40" fmla="*/ 4618793 w 8636594"/>
              <a:gd name="connsiteY40" fmla="*/ 5419830 h 6286245"/>
              <a:gd name="connsiteX41" fmla="*/ 4649922 w 8636594"/>
              <a:gd name="connsiteY41" fmla="*/ 5390040 h 6286245"/>
              <a:gd name="connsiteX42" fmla="*/ 4680742 w 8636594"/>
              <a:gd name="connsiteY42" fmla="*/ 5360014 h 6286245"/>
              <a:gd name="connsiteX43" fmla="*/ 4711259 w 8636594"/>
              <a:gd name="connsiteY43" fmla="*/ 5329755 h 6286245"/>
              <a:gd name="connsiteX44" fmla="*/ 4741478 w 8636594"/>
              <a:gd name="connsiteY44" fmla="*/ 5299266 h 6286245"/>
              <a:gd name="connsiteX45" fmla="*/ 4771408 w 8636594"/>
              <a:gd name="connsiteY45" fmla="*/ 5268551 h 6286245"/>
              <a:gd name="connsiteX46" fmla="*/ 4801053 w 8636594"/>
              <a:gd name="connsiteY46" fmla="*/ 5237614 h 6286245"/>
              <a:gd name="connsiteX47" fmla="*/ 4830420 w 8636594"/>
              <a:gd name="connsiteY47" fmla="*/ 5206458 h 6286245"/>
              <a:gd name="connsiteX48" fmla="*/ 4859516 w 8636594"/>
              <a:gd name="connsiteY48" fmla="*/ 5175087 h 6286245"/>
              <a:gd name="connsiteX49" fmla="*/ 4888347 w 8636594"/>
              <a:gd name="connsiteY49" fmla="*/ 5143504 h 6286245"/>
              <a:gd name="connsiteX50" fmla="*/ 4916919 w 8636594"/>
              <a:gd name="connsiteY50" fmla="*/ 5111713 h 6286245"/>
              <a:gd name="connsiteX51" fmla="*/ 4945238 w 8636594"/>
              <a:gd name="connsiteY51" fmla="*/ 5079717 h 6286245"/>
              <a:gd name="connsiteX52" fmla="*/ 4973311 w 8636594"/>
              <a:gd name="connsiteY52" fmla="*/ 5047519 h 6286245"/>
              <a:gd name="connsiteX53" fmla="*/ 5001145 w 8636594"/>
              <a:gd name="connsiteY53" fmla="*/ 5015124 h 6286245"/>
              <a:gd name="connsiteX54" fmla="*/ 5028745 w 8636594"/>
              <a:gd name="connsiteY54" fmla="*/ 4982535 h 6286245"/>
              <a:gd name="connsiteX55" fmla="*/ 5056117 w 8636594"/>
              <a:gd name="connsiteY55" fmla="*/ 4949755 h 6286245"/>
              <a:gd name="connsiteX56" fmla="*/ 5083269 w 8636594"/>
              <a:gd name="connsiteY56" fmla="*/ 4916787 h 6286245"/>
              <a:gd name="connsiteX57" fmla="*/ 5110207 w 8636594"/>
              <a:gd name="connsiteY57" fmla="*/ 4883636 h 6286245"/>
              <a:gd name="connsiteX58" fmla="*/ 5136937 w 8636594"/>
              <a:gd name="connsiteY58" fmla="*/ 4850305 h 6286245"/>
              <a:gd name="connsiteX59" fmla="*/ 5163464 w 8636594"/>
              <a:gd name="connsiteY59" fmla="*/ 4816797 h 6286245"/>
              <a:gd name="connsiteX60" fmla="*/ 5215940 w 8636594"/>
              <a:gd name="connsiteY60" fmla="*/ 4749265 h 6286245"/>
              <a:gd name="connsiteX61" fmla="*/ 5267684 w 8636594"/>
              <a:gd name="connsiteY61" fmla="*/ 4681068 h 6286245"/>
              <a:gd name="connsiteX62" fmla="*/ 5318748 w 8636594"/>
              <a:gd name="connsiteY62" fmla="*/ 4612234 h 6286245"/>
              <a:gd name="connsiteX63" fmla="*/ 5369182 w 8636594"/>
              <a:gd name="connsiteY63" fmla="*/ 4542793 h 6286245"/>
              <a:gd name="connsiteX64" fmla="*/ 5419038 w 8636594"/>
              <a:gd name="connsiteY64" fmla="*/ 4472771 h 6286245"/>
              <a:gd name="connsiteX65" fmla="*/ 5468365 w 8636594"/>
              <a:gd name="connsiteY65" fmla="*/ 4402196 h 6286245"/>
              <a:gd name="connsiteX66" fmla="*/ 5517215 w 8636594"/>
              <a:gd name="connsiteY66" fmla="*/ 4331098 h 6286245"/>
              <a:gd name="connsiteX67" fmla="*/ 5565637 w 8636594"/>
              <a:gd name="connsiteY67" fmla="*/ 4259503 h 6286245"/>
              <a:gd name="connsiteX68" fmla="*/ 5613684 w 8636594"/>
              <a:gd name="connsiteY68" fmla="*/ 4187441 h 6286245"/>
              <a:gd name="connsiteX69" fmla="*/ 5685160 w 8636594"/>
              <a:gd name="connsiteY69" fmla="*/ 4078531 h 6286245"/>
              <a:gd name="connsiteX70" fmla="*/ 5756074 w 8636594"/>
              <a:gd name="connsiteY70" fmla="*/ 3968727 h 6286245"/>
              <a:gd name="connsiteX71" fmla="*/ 5873483 w 8636594"/>
              <a:gd name="connsiteY71" fmla="*/ 3783989 h 6286245"/>
              <a:gd name="connsiteX72" fmla="*/ 6203209 w 8636594"/>
              <a:gd name="connsiteY72" fmla="*/ 3258640 h 6286245"/>
              <a:gd name="connsiteX73" fmla="*/ 6299430 w 8636594"/>
              <a:gd name="connsiteY73" fmla="*/ 3107321 h 6286245"/>
              <a:gd name="connsiteX74" fmla="*/ 6372650 w 8636594"/>
              <a:gd name="connsiteY74" fmla="*/ 2993735 h 6286245"/>
              <a:gd name="connsiteX75" fmla="*/ 6453197 w 8636594"/>
              <a:gd name="connsiteY75" fmla="*/ 2869788 h 6286245"/>
              <a:gd name="connsiteX76" fmla="*/ 6564167 w 8636594"/>
              <a:gd name="connsiteY76" fmla="*/ 2696807 h 6286245"/>
              <a:gd name="connsiteX77" fmla="*/ 6976233 w 8636594"/>
              <a:gd name="connsiteY77" fmla="*/ 2045274 h 6286245"/>
              <a:gd name="connsiteX78" fmla="*/ 7086755 w 8636594"/>
              <a:gd name="connsiteY78" fmla="*/ 1872743 h 6286245"/>
              <a:gd name="connsiteX79" fmla="*/ 7170279 w 8636594"/>
              <a:gd name="connsiteY79" fmla="*/ 1744202 h 6286245"/>
              <a:gd name="connsiteX80" fmla="*/ 7226351 w 8636594"/>
              <a:gd name="connsiteY80" fmla="*/ 1659017 h 6286245"/>
              <a:gd name="connsiteX81" fmla="*/ 7282789 w 8636594"/>
              <a:gd name="connsiteY81" fmla="*/ 1574303 h 6286245"/>
              <a:gd name="connsiteX82" fmla="*/ 7339643 w 8636594"/>
              <a:gd name="connsiteY82" fmla="*/ 1490113 h 6286245"/>
              <a:gd name="connsiteX83" fmla="*/ 7396957 w 8636594"/>
              <a:gd name="connsiteY83" fmla="*/ 1406503 h 6286245"/>
              <a:gd name="connsiteX84" fmla="*/ 7454781 w 8636594"/>
              <a:gd name="connsiteY84" fmla="*/ 1323526 h 6286245"/>
              <a:gd name="connsiteX85" fmla="*/ 7513161 w 8636594"/>
              <a:gd name="connsiteY85" fmla="*/ 1241237 h 6286245"/>
              <a:gd name="connsiteX86" fmla="*/ 7572144 w 8636594"/>
              <a:gd name="connsiteY86" fmla="*/ 1159689 h 6286245"/>
              <a:gd name="connsiteX87" fmla="*/ 7601877 w 8636594"/>
              <a:gd name="connsiteY87" fmla="*/ 1119210 h 6286245"/>
              <a:gd name="connsiteX88" fmla="*/ 7631779 w 8636594"/>
              <a:gd name="connsiteY88" fmla="*/ 1078937 h 6286245"/>
              <a:gd name="connsiteX89" fmla="*/ 7661855 w 8636594"/>
              <a:gd name="connsiteY89" fmla="*/ 1038876 h 6286245"/>
              <a:gd name="connsiteX90" fmla="*/ 7692111 w 8636594"/>
              <a:gd name="connsiteY90" fmla="*/ 999035 h 6286245"/>
              <a:gd name="connsiteX91" fmla="*/ 7722554 w 8636594"/>
              <a:gd name="connsiteY91" fmla="*/ 959419 h 6286245"/>
              <a:gd name="connsiteX92" fmla="*/ 7753190 w 8636594"/>
              <a:gd name="connsiteY92" fmla="*/ 920037 h 6286245"/>
              <a:gd name="connsiteX93" fmla="*/ 7784023 w 8636594"/>
              <a:gd name="connsiteY93" fmla="*/ 880894 h 6286245"/>
              <a:gd name="connsiteX94" fmla="*/ 7815061 w 8636594"/>
              <a:gd name="connsiteY94" fmla="*/ 841997 h 6286245"/>
              <a:gd name="connsiteX95" fmla="*/ 7846308 w 8636594"/>
              <a:gd name="connsiteY95" fmla="*/ 803354 h 6286245"/>
              <a:gd name="connsiteX96" fmla="*/ 7877772 w 8636594"/>
              <a:gd name="connsiteY96" fmla="*/ 764970 h 6286245"/>
              <a:gd name="connsiteX97" fmla="*/ 7909458 w 8636594"/>
              <a:gd name="connsiteY97" fmla="*/ 726853 h 6286245"/>
              <a:gd name="connsiteX98" fmla="*/ 7941371 w 8636594"/>
              <a:gd name="connsiteY98" fmla="*/ 689010 h 6286245"/>
              <a:gd name="connsiteX99" fmla="*/ 7973518 w 8636594"/>
              <a:gd name="connsiteY99" fmla="*/ 651447 h 6286245"/>
              <a:gd name="connsiteX100" fmla="*/ 8005905 w 8636594"/>
              <a:gd name="connsiteY100" fmla="*/ 614171 h 6286245"/>
              <a:gd name="connsiteX101" fmla="*/ 8038538 w 8636594"/>
              <a:gd name="connsiteY101" fmla="*/ 577189 h 6286245"/>
              <a:gd name="connsiteX102" fmla="*/ 8071421 w 8636594"/>
              <a:gd name="connsiteY102" fmla="*/ 540507 h 6286245"/>
              <a:gd name="connsiteX103" fmla="*/ 8104563 w 8636594"/>
              <a:gd name="connsiteY103" fmla="*/ 504132 h 6286245"/>
              <a:gd name="connsiteX104" fmla="*/ 8137967 w 8636594"/>
              <a:gd name="connsiteY104" fmla="*/ 468072 h 6286245"/>
              <a:gd name="connsiteX105" fmla="*/ 8171641 w 8636594"/>
              <a:gd name="connsiteY105" fmla="*/ 432332 h 6286245"/>
              <a:gd name="connsiteX106" fmla="*/ 8205590 w 8636594"/>
              <a:gd name="connsiteY106" fmla="*/ 396920 h 6286245"/>
              <a:gd name="connsiteX107" fmla="*/ 8239820 w 8636594"/>
              <a:gd name="connsiteY107" fmla="*/ 361843 h 6286245"/>
              <a:gd name="connsiteX108" fmla="*/ 8274337 w 8636594"/>
              <a:gd name="connsiteY108" fmla="*/ 327107 h 6286245"/>
              <a:gd name="connsiteX109" fmla="*/ 8309147 w 8636594"/>
              <a:gd name="connsiteY109" fmla="*/ 292718 h 6286245"/>
              <a:gd name="connsiteX110" fmla="*/ 8344256 w 8636594"/>
              <a:gd name="connsiteY110" fmla="*/ 258685 h 6286245"/>
              <a:gd name="connsiteX111" fmla="*/ 8379669 w 8636594"/>
              <a:gd name="connsiteY111" fmla="*/ 225013 h 6286245"/>
              <a:gd name="connsiteX112" fmla="*/ 8415394 w 8636594"/>
              <a:gd name="connsiteY112" fmla="*/ 191709 h 6286245"/>
              <a:gd name="connsiteX113" fmla="*/ 8451434 w 8636594"/>
              <a:gd name="connsiteY113" fmla="*/ 158780 h 6286245"/>
              <a:gd name="connsiteX114" fmla="*/ 8487798 w 8636594"/>
              <a:gd name="connsiteY114" fmla="*/ 126233 h 6286245"/>
              <a:gd name="connsiteX115" fmla="*/ 8524489 w 8636594"/>
              <a:gd name="connsiteY115" fmla="*/ 94075 h 6286245"/>
              <a:gd name="connsiteX116" fmla="*/ 8561515 w 8636594"/>
              <a:gd name="connsiteY116" fmla="*/ 62312 h 6286245"/>
              <a:gd name="connsiteX117" fmla="*/ 8598881 w 8636594"/>
              <a:gd name="connsiteY117" fmla="*/ 30951 h 6286245"/>
              <a:gd name="connsiteX118" fmla="*/ 8636594 w 8636594"/>
              <a:gd name="connsiteY118" fmla="*/ 0 h 6286245"/>
              <a:gd name="connsiteX0" fmla="*/ 8636594 w 8636594"/>
              <a:gd name="connsiteY0" fmla="*/ 0 h 6266942"/>
              <a:gd name="connsiteX1" fmla="*/ 5293 w 8636594"/>
              <a:gd name="connsiteY1" fmla="*/ 0 h 6266942"/>
              <a:gd name="connsiteX2" fmla="*/ 0 w 8636594"/>
              <a:gd name="connsiteY2" fmla="*/ 5587843 h 6266942"/>
              <a:gd name="connsiteX3" fmla="*/ 1594033 w 8636594"/>
              <a:gd name="connsiteY3" fmla="*/ 5600057 h 6266942"/>
              <a:gd name="connsiteX4" fmla="*/ 1686068 w 8636594"/>
              <a:gd name="connsiteY4" fmla="*/ 5599745 h 6266942"/>
              <a:gd name="connsiteX5" fmla="*/ 3330977 w 8636594"/>
              <a:gd name="connsiteY5" fmla="*/ 6266942 h 6266942"/>
              <a:gd name="connsiteX6" fmla="*/ 3376401 w 8636594"/>
              <a:gd name="connsiteY6" fmla="*/ 6247281 h 6266942"/>
              <a:gd name="connsiteX7" fmla="*/ 3421300 w 8636594"/>
              <a:gd name="connsiteY7" fmla="*/ 6227263 h 6266942"/>
              <a:gd name="connsiteX8" fmla="*/ 3465680 w 8636594"/>
              <a:gd name="connsiteY8" fmla="*/ 6206893 h 6266942"/>
              <a:gd name="connsiteX9" fmla="*/ 3509548 w 8636594"/>
              <a:gd name="connsiteY9" fmla="*/ 6186174 h 6266942"/>
              <a:gd name="connsiteX10" fmla="*/ 3552910 w 8636594"/>
              <a:gd name="connsiteY10" fmla="*/ 6165110 h 6266942"/>
              <a:gd name="connsiteX11" fmla="*/ 3595773 w 8636594"/>
              <a:gd name="connsiteY11" fmla="*/ 6143704 h 6266942"/>
              <a:gd name="connsiteX12" fmla="*/ 3638142 w 8636594"/>
              <a:gd name="connsiteY12" fmla="*/ 6121960 h 6266942"/>
              <a:gd name="connsiteX13" fmla="*/ 3680024 w 8636594"/>
              <a:gd name="connsiteY13" fmla="*/ 6099881 h 6266942"/>
              <a:gd name="connsiteX14" fmla="*/ 3721426 w 8636594"/>
              <a:gd name="connsiteY14" fmla="*/ 6077471 h 6266942"/>
              <a:gd name="connsiteX15" fmla="*/ 3762353 w 8636594"/>
              <a:gd name="connsiteY15" fmla="*/ 6054733 h 6266942"/>
              <a:gd name="connsiteX16" fmla="*/ 3802812 w 8636594"/>
              <a:gd name="connsiteY16" fmla="*/ 6031671 h 6266942"/>
              <a:gd name="connsiteX17" fmla="*/ 3842810 w 8636594"/>
              <a:gd name="connsiteY17" fmla="*/ 6008288 h 6266942"/>
              <a:gd name="connsiteX18" fmla="*/ 3882352 w 8636594"/>
              <a:gd name="connsiteY18" fmla="*/ 5984588 h 6266942"/>
              <a:gd name="connsiteX19" fmla="*/ 3921445 w 8636594"/>
              <a:gd name="connsiteY19" fmla="*/ 5960574 h 6266942"/>
              <a:gd name="connsiteX20" fmla="*/ 3960096 w 8636594"/>
              <a:gd name="connsiteY20" fmla="*/ 5936250 h 6266942"/>
              <a:gd name="connsiteX21" fmla="*/ 3998311 w 8636594"/>
              <a:gd name="connsiteY21" fmla="*/ 5911619 h 6266942"/>
              <a:gd name="connsiteX22" fmla="*/ 4036095 w 8636594"/>
              <a:gd name="connsiteY22" fmla="*/ 5886685 h 6266942"/>
              <a:gd name="connsiteX23" fmla="*/ 4073456 w 8636594"/>
              <a:gd name="connsiteY23" fmla="*/ 5861452 h 6266942"/>
              <a:gd name="connsiteX24" fmla="*/ 4110400 w 8636594"/>
              <a:gd name="connsiteY24" fmla="*/ 5835922 h 6266942"/>
              <a:gd name="connsiteX25" fmla="*/ 4146933 w 8636594"/>
              <a:gd name="connsiteY25" fmla="*/ 5810100 h 6266942"/>
              <a:gd name="connsiteX26" fmla="*/ 4183061 w 8636594"/>
              <a:gd name="connsiteY26" fmla="*/ 5783988 h 6266942"/>
              <a:gd name="connsiteX27" fmla="*/ 4218791 w 8636594"/>
              <a:gd name="connsiteY27" fmla="*/ 5757591 h 6266942"/>
              <a:gd name="connsiteX28" fmla="*/ 4254129 w 8636594"/>
              <a:gd name="connsiteY28" fmla="*/ 5730912 h 6266942"/>
              <a:gd name="connsiteX29" fmla="*/ 4289081 w 8636594"/>
              <a:gd name="connsiteY29" fmla="*/ 5703955 h 6266942"/>
              <a:gd name="connsiteX30" fmla="*/ 4323654 w 8636594"/>
              <a:gd name="connsiteY30" fmla="*/ 5676722 h 6266942"/>
              <a:gd name="connsiteX31" fmla="*/ 4357854 w 8636594"/>
              <a:gd name="connsiteY31" fmla="*/ 5649218 h 6266942"/>
              <a:gd name="connsiteX32" fmla="*/ 4391688 w 8636594"/>
              <a:gd name="connsiteY32" fmla="*/ 5621446 h 6266942"/>
              <a:gd name="connsiteX33" fmla="*/ 4425162 w 8636594"/>
              <a:gd name="connsiteY33" fmla="*/ 5593409 h 6266942"/>
              <a:gd name="connsiteX34" fmla="*/ 4458281 w 8636594"/>
              <a:gd name="connsiteY34" fmla="*/ 5565111 h 6266942"/>
              <a:gd name="connsiteX35" fmla="*/ 4491053 w 8636594"/>
              <a:gd name="connsiteY35" fmla="*/ 5536556 h 6266942"/>
              <a:gd name="connsiteX36" fmla="*/ 4523484 w 8636594"/>
              <a:gd name="connsiteY36" fmla="*/ 5507747 h 6266942"/>
              <a:gd name="connsiteX37" fmla="*/ 4555580 w 8636594"/>
              <a:gd name="connsiteY37" fmla="*/ 5478687 h 6266942"/>
              <a:gd name="connsiteX38" fmla="*/ 4587347 w 8636594"/>
              <a:gd name="connsiteY38" fmla="*/ 5449380 h 6266942"/>
              <a:gd name="connsiteX39" fmla="*/ 4618793 w 8636594"/>
              <a:gd name="connsiteY39" fmla="*/ 5419830 h 6266942"/>
              <a:gd name="connsiteX40" fmla="*/ 4649922 w 8636594"/>
              <a:gd name="connsiteY40" fmla="*/ 5390040 h 6266942"/>
              <a:gd name="connsiteX41" fmla="*/ 4680742 w 8636594"/>
              <a:gd name="connsiteY41" fmla="*/ 5360014 h 6266942"/>
              <a:gd name="connsiteX42" fmla="*/ 4711259 w 8636594"/>
              <a:gd name="connsiteY42" fmla="*/ 5329755 h 6266942"/>
              <a:gd name="connsiteX43" fmla="*/ 4741478 w 8636594"/>
              <a:gd name="connsiteY43" fmla="*/ 5299266 h 6266942"/>
              <a:gd name="connsiteX44" fmla="*/ 4771408 w 8636594"/>
              <a:gd name="connsiteY44" fmla="*/ 5268551 h 6266942"/>
              <a:gd name="connsiteX45" fmla="*/ 4801053 w 8636594"/>
              <a:gd name="connsiteY45" fmla="*/ 5237614 h 6266942"/>
              <a:gd name="connsiteX46" fmla="*/ 4830420 w 8636594"/>
              <a:gd name="connsiteY46" fmla="*/ 5206458 h 6266942"/>
              <a:gd name="connsiteX47" fmla="*/ 4859516 w 8636594"/>
              <a:gd name="connsiteY47" fmla="*/ 5175087 h 6266942"/>
              <a:gd name="connsiteX48" fmla="*/ 4888347 w 8636594"/>
              <a:gd name="connsiteY48" fmla="*/ 5143504 h 6266942"/>
              <a:gd name="connsiteX49" fmla="*/ 4916919 w 8636594"/>
              <a:gd name="connsiteY49" fmla="*/ 5111713 h 6266942"/>
              <a:gd name="connsiteX50" fmla="*/ 4945238 w 8636594"/>
              <a:gd name="connsiteY50" fmla="*/ 5079717 h 6266942"/>
              <a:gd name="connsiteX51" fmla="*/ 4973311 w 8636594"/>
              <a:gd name="connsiteY51" fmla="*/ 5047519 h 6266942"/>
              <a:gd name="connsiteX52" fmla="*/ 5001145 w 8636594"/>
              <a:gd name="connsiteY52" fmla="*/ 5015124 h 6266942"/>
              <a:gd name="connsiteX53" fmla="*/ 5028745 w 8636594"/>
              <a:gd name="connsiteY53" fmla="*/ 4982535 h 6266942"/>
              <a:gd name="connsiteX54" fmla="*/ 5056117 w 8636594"/>
              <a:gd name="connsiteY54" fmla="*/ 4949755 h 6266942"/>
              <a:gd name="connsiteX55" fmla="*/ 5083269 w 8636594"/>
              <a:gd name="connsiteY55" fmla="*/ 4916787 h 6266942"/>
              <a:gd name="connsiteX56" fmla="*/ 5110207 w 8636594"/>
              <a:gd name="connsiteY56" fmla="*/ 4883636 h 6266942"/>
              <a:gd name="connsiteX57" fmla="*/ 5136937 w 8636594"/>
              <a:gd name="connsiteY57" fmla="*/ 4850305 h 6266942"/>
              <a:gd name="connsiteX58" fmla="*/ 5163464 w 8636594"/>
              <a:gd name="connsiteY58" fmla="*/ 4816797 h 6266942"/>
              <a:gd name="connsiteX59" fmla="*/ 5215940 w 8636594"/>
              <a:gd name="connsiteY59" fmla="*/ 4749265 h 6266942"/>
              <a:gd name="connsiteX60" fmla="*/ 5267684 w 8636594"/>
              <a:gd name="connsiteY60" fmla="*/ 4681068 h 6266942"/>
              <a:gd name="connsiteX61" fmla="*/ 5318748 w 8636594"/>
              <a:gd name="connsiteY61" fmla="*/ 4612234 h 6266942"/>
              <a:gd name="connsiteX62" fmla="*/ 5369182 w 8636594"/>
              <a:gd name="connsiteY62" fmla="*/ 4542793 h 6266942"/>
              <a:gd name="connsiteX63" fmla="*/ 5419038 w 8636594"/>
              <a:gd name="connsiteY63" fmla="*/ 4472771 h 6266942"/>
              <a:gd name="connsiteX64" fmla="*/ 5468365 w 8636594"/>
              <a:gd name="connsiteY64" fmla="*/ 4402196 h 6266942"/>
              <a:gd name="connsiteX65" fmla="*/ 5517215 w 8636594"/>
              <a:gd name="connsiteY65" fmla="*/ 4331098 h 6266942"/>
              <a:gd name="connsiteX66" fmla="*/ 5565637 w 8636594"/>
              <a:gd name="connsiteY66" fmla="*/ 4259503 h 6266942"/>
              <a:gd name="connsiteX67" fmla="*/ 5613684 w 8636594"/>
              <a:gd name="connsiteY67" fmla="*/ 4187441 h 6266942"/>
              <a:gd name="connsiteX68" fmla="*/ 5685160 w 8636594"/>
              <a:gd name="connsiteY68" fmla="*/ 4078531 h 6266942"/>
              <a:gd name="connsiteX69" fmla="*/ 5756074 w 8636594"/>
              <a:gd name="connsiteY69" fmla="*/ 3968727 h 6266942"/>
              <a:gd name="connsiteX70" fmla="*/ 5873483 w 8636594"/>
              <a:gd name="connsiteY70" fmla="*/ 3783989 h 6266942"/>
              <a:gd name="connsiteX71" fmla="*/ 6203209 w 8636594"/>
              <a:gd name="connsiteY71" fmla="*/ 3258640 h 6266942"/>
              <a:gd name="connsiteX72" fmla="*/ 6299430 w 8636594"/>
              <a:gd name="connsiteY72" fmla="*/ 3107321 h 6266942"/>
              <a:gd name="connsiteX73" fmla="*/ 6372650 w 8636594"/>
              <a:gd name="connsiteY73" fmla="*/ 2993735 h 6266942"/>
              <a:gd name="connsiteX74" fmla="*/ 6453197 w 8636594"/>
              <a:gd name="connsiteY74" fmla="*/ 2869788 h 6266942"/>
              <a:gd name="connsiteX75" fmla="*/ 6564167 w 8636594"/>
              <a:gd name="connsiteY75" fmla="*/ 2696807 h 6266942"/>
              <a:gd name="connsiteX76" fmla="*/ 6976233 w 8636594"/>
              <a:gd name="connsiteY76" fmla="*/ 2045274 h 6266942"/>
              <a:gd name="connsiteX77" fmla="*/ 7086755 w 8636594"/>
              <a:gd name="connsiteY77" fmla="*/ 1872743 h 6266942"/>
              <a:gd name="connsiteX78" fmla="*/ 7170279 w 8636594"/>
              <a:gd name="connsiteY78" fmla="*/ 1744202 h 6266942"/>
              <a:gd name="connsiteX79" fmla="*/ 7226351 w 8636594"/>
              <a:gd name="connsiteY79" fmla="*/ 1659017 h 6266942"/>
              <a:gd name="connsiteX80" fmla="*/ 7282789 w 8636594"/>
              <a:gd name="connsiteY80" fmla="*/ 1574303 h 6266942"/>
              <a:gd name="connsiteX81" fmla="*/ 7339643 w 8636594"/>
              <a:gd name="connsiteY81" fmla="*/ 1490113 h 6266942"/>
              <a:gd name="connsiteX82" fmla="*/ 7396957 w 8636594"/>
              <a:gd name="connsiteY82" fmla="*/ 1406503 h 6266942"/>
              <a:gd name="connsiteX83" fmla="*/ 7454781 w 8636594"/>
              <a:gd name="connsiteY83" fmla="*/ 1323526 h 6266942"/>
              <a:gd name="connsiteX84" fmla="*/ 7513161 w 8636594"/>
              <a:gd name="connsiteY84" fmla="*/ 1241237 h 6266942"/>
              <a:gd name="connsiteX85" fmla="*/ 7572144 w 8636594"/>
              <a:gd name="connsiteY85" fmla="*/ 1159689 h 6266942"/>
              <a:gd name="connsiteX86" fmla="*/ 7601877 w 8636594"/>
              <a:gd name="connsiteY86" fmla="*/ 1119210 h 6266942"/>
              <a:gd name="connsiteX87" fmla="*/ 7631779 w 8636594"/>
              <a:gd name="connsiteY87" fmla="*/ 1078937 h 6266942"/>
              <a:gd name="connsiteX88" fmla="*/ 7661855 w 8636594"/>
              <a:gd name="connsiteY88" fmla="*/ 1038876 h 6266942"/>
              <a:gd name="connsiteX89" fmla="*/ 7692111 w 8636594"/>
              <a:gd name="connsiteY89" fmla="*/ 999035 h 6266942"/>
              <a:gd name="connsiteX90" fmla="*/ 7722554 w 8636594"/>
              <a:gd name="connsiteY90" fmla="*/ 959419 h 6266942"/>
              <a:gd name="connsiteX91" fmla="*/ 7753190 w 8636594"/>
              <a:gd name="connsiteY91" fmla="*/ 920037 h 6266942"/>
              <a:gd name="connsiteX92" fmla="*/ 7784023 w 8636594"/>
              <a:gd name="connsiteY92" fmla="*/ 880894 h 6266942"/>
              <a:gd name="connsiteX93" fmla="*/ 7815061 w 8636594"/>
              <a:gd name="connsiteY93" fmla="*/ 841997 h 6266942"/>
              <a:gd name="connsiteX94" fmla="*/ 7846308 w 8636594"/>
              <a:gd name="connsiteY94" fmla="*/ 803354 h 6266942"/>
              <a:gd name="connsiteX95" fmla="*/ 7877772 w 8636594"/>
              <a:gd name="connsiteY95" fmla="*/ 764970 h 6266942"/>
              <a:gd name="connsiteX96" fmla="*/ 7909458 w 8636594"/>
              <a:gd name="connsiteY96" fmla="*/ 726853 h 6266942"/>
              <a:gd name="connsiteX97" fmla="*/ 7941371 w 8636594"/>
              <a:gd name="connsiteY97" fmla="*/ 689010 h 6266942"/>
              <a:gd name="connsiteX98" fmla="*/ 7973518 w 8636594"/>
              <a:gd name="connsiteY98" fmla="*/ 651447 h 6266942"/>
              <a:gd name="connsiteX99" fmla="*/ 8005905 w 8636594"/>
              <a:gd name="connsiteY99" fmla="*/ 614171 h 6266942"/>
              <a:gd name="connsiteX100" fmla="*/ 8038538 w 8636594"/>
              <a:gd name="connsiteY100" fmla="*/ 577189 h 6266942"/>
              <a:gd name="connsiteX101" fmla="*/ 8071421 w 8636594"/>
              <a:gd name="connsiteY101" fmla="*/ 540507 h 6266942"/>
              <a:gd name="connsiteX102" fmla="*/ 8104563 w 8636594"/>
              <a:gd name="connsiteY102" fmla="*/ 504132 h 6266942"/>
              <a:gd name="connsiteX103" fmla="*/ 8137967 w 8636594"/>
              <a:gd name="connsiteY103" fmla="*/ 468072 h 6266942"/>
              <a:gd name="connsiteX104" fmla="*/ 8171641 w 8636594"/>
              <a:gd name="connsiteY104" fmla="*/ 432332 h 6266942"/>
              <a:gd name="connsiteX105" fmla="*/ 8205590 w 8636594"/>
              <a:gd name="connsiteY105" fmla="*/ 396920 h 6266942"/>
              <a:gd name="connsiteX106" fmla="*/ 8239820 w 8636594"/>
              <a:gd name="connsiteY106" fmla="*/ 361843 h 6266942"/>
              <a:gd name="connsiteX107" fmla="*/ 8274337 w 8636594"/>
              <a:gd name="connsiteY107" fmla="*/ 327107 h 6266942"/>
              <a:gd name="connsiteX108" fmla="*/ 8309147 w 8636594"/>
              <a:gd name="connsiteY108" fmla="*/ 292718 h 6266942"/>
              <a:gd name="connsiteX109" fmla="*/ 8344256 w 8636594"/>
              <a:gd name="connsiteY109" fmla="*/ 258685 h 6266942"/>
              <a:gd name="connsiteX110" fmla="*/ 8379669 w 8636594"/>
              <a:gd name="connsiteY110" fmla="*/ 225013 h 6266942"/>
              <a:gd name="connsiteX111" fmla="*/ 8415394 w 8636594"/>
              <a:gd name="connsiteY111" fmla="*/ 191709 h 6266942"/>
              <a:gd name="connsiteX112" fmla="*/ 8451434 w 8636594"/>
              <a:gd name="connsiteY112" fmla="*/ 158780 h 6266942"/>
              <a:gd name="connsiteX113" fmla="*/ 8487798 w 8636594"/>
              <a:gd name="connsiteY113" fmla="*/ 126233 h 6266942"/>
              <a:gd name="connsiteX114" fmla="*/ 8524489 w 8636594"/>
              <a:gd name="connsiteY114" fmla="*/ 94075 h 6266942"/>
              <a:gd name="connsiteX115" fmla="*/ 8561515 w 8636594"/>
              <a:gd name="connsiteY115" fmla="*/ 62312 h 6266942"/>
              <a:gd name="connsiteX116" fmla="*/ 8598881 w 8636594"/>
              <a:gd name="connsiteY116" fmla="*/ 30951 h 6266942"/>
              <a:gd name="connsiteX117" fmla="*/ 8636594 w 8636594"/>
              <a:gd name="connsiteY117" fmla="*/ 0 h 6266942"/>
              <a:gd name="connsiteX0" fmla="*/ 8636594 w 8636594"/>
              <a:gd name="connsiteY0" fmla="*/ 0 h 6247281"/>
              <a:gd name="connsiteX1" fmla="*/ 5293 w 8636594"/>
              <a:gd name="connsiteY1" fmla="*/ 0 h 6247281"/>
              <a:gd name="connsiteX2" fmla="*/ 0 w 8636594"/>
              <a:gd name="connsiteY2" fmla="*/ 5587843 h 6247281"/>
              <a:gd name="connsiteX3" fmla="*/ 1594033 w 8636594"/>
              <a:gd name="connsiteY3" fmla="*/ 5600057 h 6247281"/>
              <a:gd name="connsiteX4" fmla="*/ 1686068 w 8636594"/>
              <a:gd name="connsiteY4" fmla="*/ 5599745 h 6247281"/>
              <a:gd name="connsiteX5" fmla="*/ 3376401 w 8636594"/>
              <a:gd name="connsiteY5" fmla="*/ 6247281 h 6247281"/>
              <a:gd name="connsiteX6" fmla="*/ 3421300 w 8636594"/>
              <a:gd name="connsiteY6" fmla="*/ 6227263 h 6247281"/>
              <a:gd name="connsiteX7" fmla="*/ 3465680 w 8636594"/>
              <a:gd name="connsiteY7" fmla="*/ 6206893 h 6247281"/>
              <a:gd name="connsiteX8" fmla="*/ 3509548 w 8636594"/>
              <a:gd name="connsiteY8" fmla="*/ 6186174 h 6247281"/>
              <a:gd name="connsiteX9" fmla="*/ 3552910 w 8636594"/>
              <a:gd name="connsiteY9" fmla="*/ 6165110 h 6247281"/>
              <a:gd name="connsiteX10" fmla="*/ 3595773 w 8636594"/>
              <a:gd name="connsiteY10" fmla="*/ 6143704 h 6247281"/>
              <a:gd name="connsiteX11" fmla="*/ 3638142 w 8636594"/>
              <a:gd name="connsiteY11" fmla="*/ 6121960 h 6247281"/>
              <a:gd name="connsiteX12" fmla="*/ 3680024 w 8636594"/>
              <a:gd name="connsiteY12" fmla="*/ 6099881 h 6247281"/>
              <a:gd name="connsiteX13" fmla="*/ 3721426 w 8636594"/>
              <a:gd name="connsiteY13" fmla="*/ 6077471 h 6247281"/>
              <a:gd name="connsiteX14" fmla="*/ 3762353 w 8636594"/>
              <a:gd name="connsiteY14" fmla="*/ 6054733 h 6247281"/>
              <a:gd name="connsiteX15" fmla="*/ 3802812 w 8636594"/>
              <a:gd name="connsiteY15" fmla="*/ 6031671 h 6247281"/>
              <a:gd name="connsiteX16" fmla="*/ 3842810 w 8636594"/>
              <a:gd name="connsiteY16" fmla="*/ 6008288 h 6247281"/>
              <a:gd name="connsiteX17" fmla="*/ 3882352 w 8636594"/>
              <a:gd name="connsiteY17" fmla="*/ 5984588 h 6247281"/>
              <a:gd name="connsiteX18" fmla="*/ 3921445 w 8636594"/>
              <a:gd name="connsiteY18" fmla="*/ 5960574 h 6247281"/>
              <a:gd name="connsiteX19" fmla="*/ 3960096 w 8636594"/>
              <a:gd name="connsiteY19" fmla="*/ 5936250 h 6247281"/>
              <a:gd name="connsiteX20" fmla="*/ 3998311 w 8636594"/>
              <a:gd name="connsiteY20" fmla="*/ 5911619 h 6247281"/>
              <a:gd name="connsiteX21" fmla="*/ 4036095 w 8636594"/>
              <a:gd name="connsiteY21" fmla="*/ 5886685 h 6247281"/>
              <a:gd name="connsiteX22" fmla="*/ 4073456 w 8636594"/>
              <a:gd name="connsiteY22" fmla="*/ 5861452 h 6247281"/>
              <a:gd name="connsiteX23" fmla="*/ 4110400 w 8636594"/>
              <a:gd name="connsiteY23" fmla="*/ 5835922 h 6247281"/>
              <a:gd name="connsiteX24" fmla="*/ 4146933 w 8636594"/>
              <a:gd name="connsiteY24" fmla="*/ 5810100 h 6247281"/>
              <a:gd name="connsiteX25" fmla="*/ 4183061 w 8636594"/>
              <a:gd name="connsiteY25" fmla="*/ 5783988 h 6247281"/>
              <a:gd name="connsiteX26" fmla="*/ 4218791 w 8636594"/>
              <a:gd name="connsiteY26" fmla="*/ 5757591 h 6247281"/>
              <a:gd name="connsiteX27" fmla="*/ 4254129 w 8636594"/>
              <a:gd name="connsiteY27" fmla="*/ 5730912 h 6247281"/>
              <a:gd name="connsiteX28" fmla="*/ 4289081 w 8636594"/>
              <a:gd name="connsiteY28" fmla="*/ 5703955 h 6247281"/>
              <a:gd name="connsiteX29" fmla="*/ 4323654 w 8636594"/>
              <a:gd name="connsiteY29" fmla="*/ 5676722 h 6247281"/>
              <a:gd name="connsiteX30" fmla="*/ 4357854 w 8636594"/>
              <a:gd name="connsiteY30" fmla="*/ 5649218 h 6247281"/>
              <a:gd name="connsiteX31" fmla="*/ 4391688 w 8636594"/>
              <a:gd name="connsiteY31" fmla="*/ 5621446 h 6247281"/>
              <a:gd name="connsiteX32" fmla="*/ 4425162 w 8636594"/>
              <a:gd name="connsiteY32" fmla="*/ 5593409 h 6247281"/>
              <a:gd name="connsiteX33" fmla="*/ 4458281 w 8636594"/>
              <a:gd name="connsiteY33" fmla="*/ 5565111 h 6247281"/>
              <a:gd name="connsiteX34" fmla="*/ 4491053 w 8636594"/>
              <a:gd name="connsiteY34" fmla="*/ 5536556 h 6247281"/>
              <a:gd name="connsiteX35" fmla="*/ 4523484 w 8636594"/>
              <a:gd name="connsiteY35" fmla="*/ 5507747 h 6247281"/>
              <a:gd name="connsiteX36" fmla="*/ 4555580 w 8636594"/>
              <a:gd name="connsiteY36" fmla="*/ 5478687 h 6247281"/>
              <a:gd name="connsiteX37" fmla="*/ 4587347 w 8636594"/>
              <a:gd name="connsiteY37" fmla="*/ 5449380 h 6247281"/>
              <a:gd name="connsiteX38" fmla="*/ 4618793 w 8636594"/>
              <a:gd name="connsiteY38" fmla="*/ 5419830 h 6247281"/>
              <a:gd name="connsiteX39" fmla="*/ 4649922 w 8636594"/>
              <a:gd name="connsiteY39" fmla="*/ 5390040 h 6247281"/>
              <a:gd name="connsiteX40" fmla="*/ 4680742 w 8636594"/>
              <a:gd name="connsiteY40" fmla="*/ 5360014 h 6247281"/>
              <a:gd name="connsiteX41" fmla="*/ 4711259 w 8636594"/>
              <a:gd name="connsiteY41" fmla="*/ 5329755 h 6247281"/>
              <a:gd name="connsiteX42" fmla="*/ 4741478 w 8636594"/>
              <a:gd name="connsiteY42" fmla="*/ 5299266 h 6247281"/>
              <a:gd name="connsiteX43" fmla="*/ 4771408 w 8636594"/>
              <a:gd name="connsiteY43" fmla="*/ 5268551 h 6247281"/>
              <a:gd name="connsiteX44" fmla="*/ 4801053 w 8636594"/>
              <a:gd name="connsiteY44" fmla="*/ 5237614 h 6247281"/>
              <a:gd name="connsiteX45" fmla="*/ 4830420 w 8636594"/>
              <a:gd name="connsiteY45" fmla="*/ 5206458 h 6247281"/>
              <a:gd name="connsiteX46" fmla="*/ 4859516 w 8636594"/>
              <a:gd name="connsiteY46" fmla="*/ 5175087 h 6247281"/>
              <a:gd name="connsiteX47" fmla="*/ 4888347 w 8636594"/>
              <a:gd name="connsiteY47" fmla="*/ 5143504 h 6247281"/>
              <a:gd name="connsiteX48" fmla="*/ 4916919 w 8636594"/>
              <a:gd name="connsiteY48" fmla="*/ 5111713 h 6247281"/>
              <a:gd name="connsiteX49" fmla="*/ 4945238 w 8636594"/>
              <a:gd name="connsiteY49" fmla="*/ 5079717 h 6247281"/>
              <a:gd name="connsiteX50" fmla="*/ 4973311 w 8636594"/>
              <a:gd name="connsiteY50" fmla="*/ 5047519 h 6247281"/>
              <a:gd name="connsiteX51" fmla="*/ 5001145 w 8636594"/>
              <a:gd name="connsiteY51" fmla="*/ 5015124 h 6247281"/>
              <a:gd name="connsiteX52" fmla="*/ 5028745 w 8636594"/>
              <a:gd name="connsiteY52" fmla="*/ 4982535 h 6247281"/>
              <a:gd name="connsiteX53" fmla="*/ 5056117 w 8636594"/>
              <a:gd name="connsiteY53" fmla="*/ 4949755 h 6247281"/>
              <a:gd name="connsiteX54" fmla="*/ 5083269 w 8636594"/>
              <a:gd name="connsiteY54" fmla="*/ 4916787 h 6247281"/>
              <a:gd name="connsiteX55" fmla="*/ 5110207 w 8636594"/>
              <a:gd name="connsiteY55" fmla="*/ 4883636 h 6247281"/>
              <a:gd name="connsiteX56" fmla="*/ 5136937 w 8636594"/>
              <a:gd name="connsiteY56" fmla="*/ 4850305 h 6247281"/>
              <a:gd name="connsiteX57" fmla="*/ 5163464 w 8636594"/>
              <a:gd name="connsiteY57" fmla="*/ 4816797 h 6247281"/>
              <a:gd name="connsiteX58" fmla="*/ 5215940 w 8636594"/>
              <a:gd name="connsiteY58" fmla="*/ 4749265 h 6247281"/>
              <a:gd name="connsiteX59" fmla="*/ 5267684 w 8636594"/>
              <a:gd name="connsiteY59" fmla="*/ 4681068 h 6247281"/>
              <a:gd name="connsiteX60" fmla="*/ 5318748 w 8636594"/>
              <a:gd name="connsiteY60" fmla="*/ 4612234 h 6247281"/>
              <a:gd name="connsiteX61" fmla="*/ 5369182 w 8636594"/>
              <a:gd name="connsiteY61" fmla="*/ 4542793 h 6247281"/>
              <a:gd name="connsiteX62" fmla="*/ 5419038 w 8636594"/>
              <a:gd name="connsiteY62" fmla="*/ 4472771 h 6247281"/>
              <a:gd name="connsiteX63" fmla="*/ 5468365 w 8636594"/>
              <a:gd name="connsiteY63" fmla="*/ 4402196 h 6247281"/>
              <a:gd name="connsiteX64" fmla="*/ 5517215 w 8636594"/>
              <a:gd name="connsiteY64" fmla="*/ 4331098 h 6247281"/>
              <a:gd name="connsiteX65" fmla="*/ 5565637 w 8636594"/>
              <a:gd name="connsiteY65" fmla="*/ 4259503 h 6247281"/>
              <a:gd name="connsiteX66" fmla="*/ 5613684 w 8636594"/>
              <a:gd name="connsiteY66" fmla="*/ 4187441 h 6247281"/>
              <a:gd name="connsiteX67" fmla="*/ 5685160 w 8636594"/>
              <a:gd name="connsiteY67" fmla="*/ 4078531 h 6247281"/>
              <a:gd name="connsiteX68" fmla="*/ 5756074 w 8636594"/>
              <a:gd name="connsiteY68" fmla="*/ 3968727 h 6247281"/>
              <a:gd name="connsiteX69" fmla="*/ 5873483 w 8636594"/>
              <a:gd name="connsiteY69" fmla="*/ 3783989 h 6247281"/>
              <a:gd name="connsiteX70" fmla="*/ 6203209 w 8636594"/>
              <a:gd name="connsiteY70" fmla="*/ 3258640 h 6247281"/>
              <a:gd name="connsiteX71" fmla="*/ 6299430 w 8636594"/>
              <a:gd name="connsiteY71" fmla="*/ 3107321 h 6247281"/>
              <a:gd name="connsiteX72" fmla="*/ 6372650 w 8636594"/>
              <a:gd name="connsiteY72" fmla="*/ 2993735 h 6247281"/>
              <a:gd name="connsiteX73" fmla="*/ 6453197 w 8636594"/>
              <a:gd name="connsiteY73" fmla="*/ 2869788 h 6247281"/>
              <a:gd name="connsiteX74" fmla="*/ 6564167 w 8636594"/>
              <a:gd name="connsiteY74" fmla="*/ 2696807 h 6247281"/>
              <a:gd name="connsiteX75" fmla="*/ 6976233 w 8636594"/>
              <a:gd name="connsiteY75" fmla="*/ 2045274 h 6247281"/>
              <a:gd name="connsiteX76" fmla="*/ 7086755 w 8636594"/>
              <a:gd name="connsiteY76" fmla="*/ 1872743 h 6247281"/>
              <a:gd name="connsiteX77" fmla="*/ 7170279 w 8636594"/>
              <a:gd name="connsiteY77" fmla="*/ 1744202 h 6247281"/>
              <a:gd name="connsiteX78" fmla="*/ 7226351 w 8636594"/>
              <a:gd name="connsiteY78" fmla="*/ 1659017 h 6247281"/>
              <a:gd name="connsiteX79" fmla="*/ 7282789 w 8636594"/>
              <a:gd name="connsiteY79" fmla="*/ 1574303 h 6247281"/>
              <a:gd name="connsiteX80" fmla="*/ 7339643 w 8636594"/>
              <a:gd name="connsiteY80" fmla="*/ 1490113 h 6247281"/>
              <a:gd name="connsiteX81" fmla="*/ 7396957 w 8636594"/>
              <a:gd name="connsiteY81" fmla="*/ 1406503 h 6247281"/>
              <a:gd name="connsiteX82" fmla="*/ 7454781 w 8636594"/>
              <a:gd name="connsiteY82" fmla="*/ 1323526 h 6247281"/>
              <a:gd name="connsiteX83" fmla="*/ 7513161 w 8636594"/>
              <a:gd name="connsiteY83" fmla="*/ 1241237 h 6247281"/>
              <a:gd name="connsiteX84" fmla="*/ 7572144 w 8636594"/>
              <a:gd name="connsiteY84" fmla="*/ 1159689 h 6247281"/>
              <a:gd name="connsiteX85" fmla="*/ 7601877 w 8636594"/>
              <a:gd name="connsiteY85" fmla="*/ 1119210 h 6247281"/>
              <a:gd name="connsiteX86" fmla="*/ 7631779 w 8636594"/>
              <a:gd name="connsiteY86" fmla="*/ 1078937 h 6247281"/>
              <a:gd name="connsiteX87" fmla="*/ 7661855 w 8636594"/>
              <a:gd name="connsiteY87" fmla="*/ 1038876 h 6247281"/>
              <a:gd name="connsiteX88" fmla="*/ 7692111 w 8636594"/>
              <a:gd name="connsiteY88" fmla="*/ 999035 h 6247281"/>
              <a:gd name="connsiteX89" fmla="*/ 7722554 w 8636594"/>
              <a:gd name="connsiteY89" fmla="*/ 959419 h 6247281"/>
              <a:gd name="connsiteX90" fmla="*/ 7753190 w 8636594"/>
              <a:gd name="connsiteY90" fmla="*/ 920037 h 6247281"/>
              <a:gd name="connsiteX91" fmla="*/ 7784023 w 8636594"/>
              <a:gd name="connsiteY91" fmla="*/ 880894 h 6247281"/>
              <a:gd name="connsiteX92" fmla="*/ 7815061 w 8636594"/>
              <a:gd name="connsiteY92" fmla="*/ 841997 h 6247281"/>
              <a:gd name="connsiteX93" fmla="*/ 7846308 w 8636594"/>
              <a:gd name="connsiteY93" fmla="*/ 803354 h 6247281"/>
              <a:gd name="connsiteX94" fmla="*/ 7877772 w 8636594"/>
              <a:gd name="connsiteY94" fmla="*/ 764970 h 6247281"/>
              <a:gd name="connsiteX95" fmla="*/ 7909458 w 8636594"/>
              <a:gd name="connsiteY95" fmla="*/ 726853 h 6247281"/>
              <a:gd name="connsiteX96" fmla="*/ 7941371 w 8636594"/>
              <a:gd name="connsiteY96" fmla="*/ 689010 h 6247281"/>
              <a:gd name="connsiteX97" fmla="*/ 7973518 w 8636594"/>
              <a:gd name="connsiteY97" fmla="*/ 651447 h 6247281"/>
              <a:gd name="connsiteX98" fmla="*/ 8005905 w 8636594"/>
              <a:gd name="connsiteY98" fmla="*/ 614171 h 6247281"/>
              <a:gd name="connsiteX99" fmla="*/ 8038538 w 8636594"/>
              <a:gd name="connsiteY99" fmla="*/ 577189 h 6247281"/>
              <a:gd name="connsiteX100" fmla="*/ 8071421 w 8636594"/>
              <a:gd name="connsiteY100" fmla="*/ 540507 h 6247281"/>
              <a:gd name="connsiteX101" fmla="*/ 8104563 w 8636594"/>
              <a:gd name="connsiteY101" fmla="*/ 504132 h 6247281"/>
              <a:gd name="connsiteX102" fmla="*/ 8137967 w 8636594"/>
              <a:gd name="connsiteY102" fmla="*/ 468072 h 6247281"/>
              <a:gd name="connsiteX103" fmla="*/ 8171641 w 8636594"/>
              <a:gd name="connsiteY103" fmla="*/ 432332 h 6247281"/>
              <a:gd name="connsiteX104" fmla="*/ 8205590 w 8636594"/>
              <a:gd name="connsiteY104" fmla="*/ 396920 h 6247281"/>
              <a:gd name="connsiteX105" fmla="*/ 8239820 w 8636594"/>
              <a:gd name="connsiteY105" fmla="*/ 361843 h 6247281"/>
              <a:gd name="connsiteX106" fmla="*/ 8274337 w 8636594"/>
              <a:gd name="connsiteY106" fmla="*/ 327107 h 6247281"/>
              <a:gd name="connsiteX107" fmla="*/ 8309147 w 8636594"/>
              <a:gd name="connsiteY107" fmla="*/ 292718 h 6247281"/>
              <a:gd name="connsiteX108" fmla="*/ 8344256 w 8636594"/>
              <a:gd name="connsiteY108" fmla="*/ 258685 h 6247281"/>
              <a:gd name="connsiteX109" fmla="*/ 8379669 w 8636594"/>
              <a:gd name="connsiteY109" fmla="*/ 225013 h 6247281"/>
              <a:gd name="connsiteX110" fmla="*/ 8415394 w 8636594"/>
              <a:gd name="connsiteY110" fmla="*/ 191709 h 6247281"/>
              <a:gd name="connsiteX111" fmla="*/ 8451434 w 8636594"/>
              <a:gd name="connsiteY111" fmla="*/ 158780 h 6247281"/>
              <a:gd name="connsiteX112" fmla="*/ 8487798 w 8636594"/>
              <a:gd name="connsiteY112" fmla="*/ 126233 h 6247281"/>
              <a:gd name="connsiteX113" fmla="*/ 8524489 w 8636594"/>
              <a:gd name="connsiteY113" fmla="*/ 94075 h 6247281"/>
              <a:gd name="connsiteX114" fmla="*/ 8561515 w 8636594"/>
              <a:gd name="connsiteY114" fmla="*/ 62312 h 6247281"/>
              <a:gd name="connsiteX115" fmla="*/ 8598881 w 8636594"/>
              <a:gd name="connsiteY115" fmla="*/ 30951 h 6247281"/>
              <a:gd name="connsiteX116" fmla="*/ 8636594 w 8636594"/>
              <a:gd name="connsiteY116" fmla="*/ 0 h 6247281"/>
              <a:gd name="connsiteX0" fmla="*/ 8636594 w 8636594"/>
              <a:gd name="connsiteY0" fmla="*/ 0 h 6227263"/>
              <a:gd name="connsiteX1" fmla="*/ 5293 w 8636594"/>
              <a:gd name="connsiteY1" fmla="*/ 0 h 6227263"/>
              <a:gd name="connsiteX2" fmla="*/ 0 w 8636594"/>
              <a:gd name="connsiteY2" fmla="*/ 5587843 h 6227263"/>
              <a:gd name="connsiteX3" fmla="*/ 1594033 w 8636594"/>
              <a:gd name="connsiteY3" fmla="*/ 5600057 h 6227263"/>
              <a:gd name="connsiteX4" fmla="*/ 1686068 w 8636594"/>
              <a:gd name="connsiteY4" fmla="*/ 5599745 h 6227263"/>
              <a:gd name="connsiteX5" fmla="*/ 3421300 w 8636594"/>
              <a:gd name="connsiteY5" fmla="*/ 6227263 h 6227263"/>
              <a:gd name="connsiteX6" fmla="*/ 3465680 w 8636594"/>
              <a:gd name="connsiteY6" fmla="*/ 6206893 h 6227263"/>
              <a:gd name="connsiteX7" fmla="*/ 3509548 w 8636594"/>
              <a:gd name="connsiteY7" fmla="*/ 6186174 h 6227263"/>
              <a:gd name="connsiteX8" fmla="*/ 3552910 w 8636594"/>
              <a:gd name="connsiteY8" fmla="*/ 6165110 h 6227263"/>
              <a:gd name="connsiteX9" fmla="*/ 3595773 w 8636594"/>
              <a:gd name="connsiteY9" fmla="*/ 6143704 h 6227263"/>
              <a:gd name="connsiteX10" fmla="*/ 3638142 w 8636594"/>
              <a:gd name="connsiteY10" fmla="*/ 6121960 h 6227263"/>
              <a:gd name="connsiteX11" fmla="*/ 3680024 w 8636594"/>
              <a:gd name="connsiteY11" fmla="*/ 6099881 h 6227263"/>
              <a:gd name="connsiteX12" fmla="*/ 3721426 w 8636594"/>
              <a:gd name="connsiteY12" fmla="*/ 6077471 h 6227263"/>
              <a:gd name="connsiteX13" fmla="*/ 3762353 w 8636594"/>
              <a:gd name="connsiteY13" fmla="*/ 6054733 h 6227263"/>
              <a:gd name="connsiteX14" fmla="*/ 3802812 w 8636594"/>
              <a:gd name="connsiteY14" fmla="*/ 6031671 h 6227263"/>
              <a:gd name="connsiteX15" fmla="*/ 3842810 w 8636594"/>
              <a:gd name="connsiteY15" fmla="*/ 6008288 h 6227263"/>
              <a:gd name="connsiteX16" fmla="*/ 3882352 w 8636594"/>
              <a:gd name="connsiteY16" fmla="*/ 5984588 h 6227263"/>
              <a:gd name="connsiteX17" fmla="*/ 3921445 w 8636594"/>
              <a:gd name="connsiteY17" fmla="*/ 5960574 h 6227263"/>
              <a:gd name="connsiteX18" fmla="*/ 3960096 w 8636594"/>
              <a:gd name="connsiteY18" fmla="*/ 5936250 h 6227263"/>
              <a:gd name="connsiteX19" fmla="*/ 3998311 w 8636594"/>
              <a:gd name="connsiteY19" fmla="*/ 5911619 h 6227263"/>
              <a:gd name="connsiteX20" fmla="*/ 4036095 w 8636594"/>
              <a:gd name="connsiteY20" fmla="*/ 5886685 h 6227263"/>
              <a:gd name="connsiteX21" fmla="*/ 4073456 w 8636594"/>
              <a:gd name="connsiteY21" fmla="*/ 5861452 h 6227263"/>
              <a:gd name="connsiteX22" fmla="*/ 4110400 w 8636594"/>
              <a:gd name="connsiteY22" fmla="*/ 5835922 h 6227263"/>
              <a:gd name="connsiteX23" fmla="*/ 4146933 w 8636594"/>
              <a:gd name="connsiteY23" fmla="*/ 5810100 h 6227263"/>
              <a:gd name="connsiteX24" fmla="*/ 4183061 w 8636594"/>
              <a:gd name="connsiteY24" fmla="*/ 5783988 h 6227263"/>
              <a:gd name="connsiteX25" fmla="*/ 4218791 w 8636594"/>
              <a:gd name="connsiteY25" fmla="*/ 5757591 h 6227263"/>
              <a:gd name="connsiteX26" fmla="*/ 4254129 w 8636594"/>
              <a:gd name="connsiteY26" fmla="*/ 5730912 h 6227263"/>
              <a:gd name="connsiteX27" fmla="*/ 4289081 w 8636594"/>
              <a:gd name="connsiteY27" fmla="*/ 5703955 h 6227263"/>
              <a:gd name="connsiteX28" fmla="*/ 4323654 w 8636594"/>
              <a:gd name="connsiteY28" fmla="*/ 5676722 h 6227263"/>
              <a:gd name="connsiteX29" fmla="*/ 4357854 w 8636594"/>
              <a:gd name="connsiteY29" fmla="*/ 5649218 h 6227263"/>
              <a:gd name="connsiteX30" fmla="*/ 4391688 w 8636594"/>
              <a:gd name="connsiteY30" fmla="*/ 5621446 h 6227263"/>
              <a:gd name="connsiteX31" fmla="*/ 4425162 w 8636594"/>
              <a:gd name="connsiteY31" fmla="*/ 5593409 h 6227263"/>
              <a:gd name="connsiteX32" fmla="*/ 4458281 w 8636594"/>
              <a:gd name="connsiteY32" fmla="*/ 5565111 h 6227263"/>
              <a:gd name="connsiteX33" fmla="*/ 4491053 w 8636594"/>
              <a:gd name="connsiteY33" fmla="*/ 5536556 h 6227263"/>
              <a:gd name="connsiteX34" fmla="*/ 4523484 w 8636594"/>
              <a:gd name="connsiteY34" fmla="*/ 5507747 h 6227263"/>
              <a:gd name="connsiteX35" fmla="*/ 4555580 w 8636594"/>
              <a:gd name="connsiteY35" fmla="*/ 5478687 h 6227263"/>
              <a:gd name="connsiteX36" fmla="*/ 4587347 w 8636594"/>
              <a:gd name="connsiteY36" fmla="*/ 5449380 h 6227263"/>
              <a:gd name="connsiteX37" fmla="*/ 4618793 w 8636594"/>
              <a:gd name="connsiteY37" fmla="*/ 5419830 h 6227263"/>
              <a:gd name="connsiteX38" fmla="*/ 4649922 w 8636594"/>
              <a:gd name="connsiteY38" fmla="*/ 5390040 h 6227263"/>
              <a:gd name="connsiteX39" fmla="*/ 4680742 w 8636594"/>
              <a:gd name="connsiteY39" fmla="*/ 5360014 h 6227263"/>
              <a:gd name="connsiteX40" fmla="*/ 4711259 w 8636594"/>
              <a:gd name="connsiteY40" fmla="*/ 5329755 h 6227263"/>
              <a:gd name="connsiteX41" fmla="*/ 4741478 w 8636594"/>
              <a:gd name="connsiteY41" fmla="*/ 5299266 h 6227263"/>
              <a:gd name="connsiteX42" fmla="*/ 4771408 w 8636594"/>
              <a:gd name="connsiteY42" fmla="*/ 5268551 h 6227263"/>
              <a:gd name="connsiteX43" fmla="*/ 4801053 w 8636594"/>
              <a:gd name="connsiteY43" fmla="*/ 5237614 h 6227263"/>
              <a:gd name="connsiteX44" fmla="*/ 4830420 w 8636594"/>
              <a:gd name="connsiteY44" fmla="*/ 5206458 h 6227263"/>
              <a:gd name="connsiteX45" fmla="*/ 4859516 w 8636594"/>
              <a:gd name="connsiteY45" fmla="*/ 5175087 h 6227263"/>
              <a:gd name="connsiteX46" fmla="*/ 4888347 w 8636594"/>
              <a:gd name="connsiteY46" fmla="*/ 5143504 h 6227263"/>
              <a:gd name="connsiteX47" fmla="*/ 4916919 w 8636594"/>
              <a:gd name="connsiteY47" fmla="*/ 5111713 h 6227263"/>
              <a:gd name="connsiteX48" fmla="*/ 4945238 w 8636594"/>
              <a:gd name="connsiteY48" fmla="*/ 5079717 h 6227263"/>
              <a:gd name="connsiteX49" fmla="*/ 4973311 w 8636594"/>
              <a:gd name="connsiteY49" fmla="*/ 5047519 h 6227263"/>
              <a:gd name="connsiteX50" fmla="*/ 5001145 w 8636594"/>
              <a:gd name="connsiteY50" fmla="*/ 5015124 h 6227263"/>
              <a:gd name="connsiteX51" fmla="*/ 5028745 w 8636594"/>
              <a:gd name="connsiteY51" fmla="*/ 4982535 h 6227263"/>
              <a:gd name="connsiteX52" fmla="*/ 5056117 w 8636594"/>
              <a:gd name="connsiteY52" fmla="*/ 4949755 h 6227263"/>
              <a:gd name="connsiteX53" fmla="*/ 5083269 w 8636594"/>
              <a:gd name="connsiteY53" fmla="*/ 4916787 h 6227263"/>
              <a:gd name="connsiteX54" fmla="*/ 5110207 w 8636594"/>
              <a:gd name="connsiteY54" fmla="*/ 4883636 h 6227263"/>
              <a:gd name="connsiteX55" fmla="*/ 5136937 w 8636594"/>
              <a:gd name="connsiteY55" fmla="*/ 4850305 h 6227263"/>
              <a:gd name="connsiteX56" fmla="*/ 5163464 w 8636594"/>
              <a:gd name="connsiteY56" fmla="*/ 4816797 h 6227263"/>
              <a:gd name="connsiteX57" fmla="*/ 5215940 w 8636594"/>
              <a:gd name="connsiteY57" fmla="*/ 4749265 h 6227263"/>
              <a:gd name="connsiteX58" fmla="*/ 5267684 w 8636594"/>
              <a:gd name="connsiteY58" fmla="*/ 4681068 h 6227263"/>
              <a:gd name="connsiteX59" fmla="*/ 5318748 w 8636594"/>
              <a:gd name="connsiteY59" fmla="*/ 4612234 h 6227263"/>
              <a:gd name="connsiteX60" fmla="*/ 5369182 w 8636594"/>
              <a:gd name="connsiteY60" fmla="*/ 4542793 h 6227263"/>
              <a:gd name="connsiteX61" fmla="*/ 5419038 w 8636594"/>
              <a:gd name="connsiteY61" fmla="*/ 4472771 h 6227263"/>
              <a:gd name="connsiteX62" fmla="*/ 5468365 w 8636594"/>
              <a:gd name="connsiteY62" fmla="*/ 4402196 h 6227263"/>
              <a:gd name="connsiteX63" fmla="*/ 5517215 w 8636594"/>
              <a:gd name="connsiteY63" fmla="*/ 4331098 h 6227263"/>
              <a:gd name="connsiteX64" fmla="*/ 5565637 w 8636594"/>
              <a:gd name="connsiteY64" fmla="*/ 4259503 h 6227263"/>
              <a:gd name="connsiteX65" fmla="*/ 5613684 w 8636594"/>
              <a:gd name="connsiteY65" fmla="*/ 4187441 h 6227263"/>
              <a:gd name="connsiteX66" fmla="*/ 5685160 w 8636594"/>
              <a:gd name="connsiteY66" fmla="*/ 4078531 h 6227263"/>
              <a:gd name="connsiteX67" fmla="*/ 5756074 w 8636594"/>
              <a:gd name="connsiteY67" fmla="*/ 3968727 h 6227263"/>
              <a:gd name="connsiteX68" fmla="*/ 5873483 w 8636594"/>
              <a:gd name="connsiteY68" fmla="*/ 3783989 h 6227263"/>
              <a:gd name="connsiteX69" fmla="*/ 6203209 w 8636594"/>
              <a:gd name="connsiteY69" fmla="*/ 3258640 h 6227263"/>
              <a:gd name="connsiteX70" fmla="*/ 6299430 w 8636594"/>
              <a:gd name="connsiteY70" fmla="*/ 3107321 h 6227263"/>
              <a:gd name="connsiteX71" fmla="*/ 6372650 w 8636594"/>
              <a:gd name="connsiteY71" fmla="*/ 2993735 h 6227263"/>
              <a:gd name="connsiteX72" fmla="*/ 6453197 w 8636594"/>
              <a:gd name="connsiteY72" fmla="*/ 2869788 h 6227263"/>
              <a:gd name="connsiteX73" fmla="*/ 6564167 w 8636594"/>
              <a:gd name="connsiteY73" fmla="*/ 2696807 h 6227263"/>
              <a:gd name="connsiteX74" fmla="*/ 6976233 w 8636594"/>
              <a:gd name="connsiteY74" fmla="*/ 2045274 h 6227263"/>
              <a:gd name="connsiteX75" fmla="*/ 7086755 w 8636594"/>
              <a:gd name="connsiteY75" fmla="*/ 1872743 h 6227263"/>
              <a:gd name="connsiteX76" fmla="*/ 7170279 w 8636594"/>
              <a:gd name="connsiteY76" fmla="*/ 1744202 h 6227263"/>
              <a:gd name="connsiteX77" fmla="*/ 7226351 w 8636594"/>
              <a:gd name="connsiteY77" fmla="*/ 1659017 h 6227263"/>
              <a:gd name="connsiteX78" fmla="*/ 7282789 w 8636594"/>
              <a:gd name="connsiteY78" fmla="*/ 1574303 h 6227263"/>
              <a:gd name="connsiteX79" fmla="*/ 7339643 w 8636594"/>
              <a:gd name="connsiteY79" fmla="*/ 1490113 h 6227263"/>
              <a:gd name="connsiteX80" fmla="*/ 7396957 w 8636594"/>
              <a:gd name="connsiteY80" fmla="*/ 1406503 h 6227263"/>
              <a:gd name="connsiteX81" fmla="*/ 7454781 w 8636594"/>
              <a:gd name="connsiteY81" fmla="*/ 1323526 h 6227263"/>
              <a:gd name="connsiteX82" fmla="*/ 7513161 w 8636594"/>
              <a:gd name="connsiteY82" fmla="*/ 1241237 h 6227263"/>
              <a:gd name="connsiteX83" fmla="*/ 7572144 w 8636594"/>
              <a:gd name="connsiteY83" fmla="*/ 1159689 h 6227263"/>
              <a:gd name="connsiteX84" fmla="*/ 7601877 w 8636594"/>
              <a:gd name="connsiteY84" fmla="*/ 1119210 h 6227263"/>
              <a:gd name="connsiteX85" fmla="*/ 7631779 w 8636594"/>
              <a:gd name="connsiteY85" fmla="*/ 1078937 h 6227263"/>
              <a:gd name="connsiteX86" fmla="*/ 7661855 w 8636594"/>
              <a:gd name="connsiteY86" fmla="*/ 1038876 h 6227263"/>
              <a:gd name="connsiteX87" fmla="*/ 7692111 w 8636594"/>
              <a:gd name="connsiteY87" fmla="*/ 999035 h 6227263"/>
              <a:gd name="connsiteX88" fmla="*/ 7722554 w 8636594"/>
              <a:gd name="connsiteY88" fmla="*/ 959419 h 6227263"/>
              <a:gd name="connsiteX89" fmla="*/ 7753190 w 8636594"/>
              <a:gd name="connsiteY89" fmla="*/ 920037 h 6227263"/>
              <a:gd name="connsiteX90" fmla="*/ 7784023 w 8636594"/>
              <a:gd name="connsiteY90" fmla="*/ 880894 h 6227263"/>
              <a:gd name="connsiteX91" fmla="*/ 7815061 w 8636594"/>
              <a:gd name="connsiteY91" fmla="*/ 841997 h 6227263"/>
              <a:gd name="connsiteX92" fmla="*/ 7846308 w 8636594"/>
              <a:gd name="connsiteY92" fmla="*/ 803354 h 6227263"/>
              <a:gd name="connsiteX93" fmla="*/ 7877772 w 8636594"/>
              <a:gd name="connsiteY93" fmla="*/ 764970 h 6227263"/>
              <a:gd name="connsiteX94" fmla="*/ 7909458 w 8636594"/>
              <a:gd name="connsiteY94" fmla="*/ 726853 h 6227263"/>
              <a:gd name="connsiteX95" fmla="*/ 7941371 w 8636594"/>
              <a:gd name="connsiteY95" fmla="*/ 689010 h 6227263"/>
              <a:gd name="connsiteX96" fmla="*/ 7973518 w 8636594"/>
              <a:gd name="connsiteY96" fmla="*/ 651447 h 6227263"/>
              <a:gd name="connsiteX97" fmla="*/ 8005905 w 8636594"/>
              <a:gd name="connsiteY97" fmla="*/ 614171 h 6227263"/>
              <a:gd name="connsiteX98" fmla="*/ 8038538 w 8636594"/>
              <a:gd name="connsiteY98" fmla="*/ 577189 h 6227263"/>
              <a:gd name="connsiteX99" fmla="*/ 8071421 w 8636594"/>
              <a:gd name="connsiteY99" fmla="*/ 540507 h 6227263"/>
              <a:gd name="connsiteX100" fmla="*/ 8104563 w 8636594"/>
              <a:gd name="connsiteY100" fmla="*/ 504132 h 6227263"/>
              <a:gd name="connsiteX101" fmla="*/ 8137967 w 8636594"/>
              <a:gd name="connsiteY101" fmla="*/ 468072 h 6227263"/>
              <a:gd name="connsiteX102" fmla="*/ 8171641 w 8636594"/>
              <a:gd name="connsiteY102" fmla="*/ 432332 h 6227263"/>
              <a:gd name="connsiteX103" fmla="*/ 8205590 w 8636594"/>
              <a:gd name="connsiteY103" fmla="*/ 396920 h 6227263"/>
              <a:gd name="connsiteX104" fmla="*/ 8239820 w 8636594"/>
              <a:gd name="connsiteY104" fmla="*/ 361843 h 6227263"/>
              <a:gd name="connsiteX105" fmla="*/ 8274337 w 8636594"/>
              <a:gd name="connsiteY105" fmla="*/ 327107 h 6227263"/>
              <a:gd name="connsiteX106" fmla="*/ 8309147 w 8636594"/>
              <a:gd name="connsiteY106" fmla="*/ 292718 h 6227263"/>
              <a:gd name="connsiteX107" fmla="*/ 8344256 w 8636594"/>
              <a:gd name="connsiteY107" fmla="*/ 258685 h 6227263"/>
              <a:gd name="connsiteX108" fmla="*/ 8379669 w 8636594"/>
              <a:gd name="connsiteY108" fmla="*/ 225013 h 6227263"/>
              <a:gd name="connsiteX109" fmla="*/ 8415394 w 8636594"/>
              <a:gd name="connsiteY109" fmla="*/ 191709 h 6227263"/>
              <a:gd name="connsiteX110" fmla="*/ 8451434 w 8636594"/>
              <a:gd name="connsiteY110" fmla="*/ 158780 h 6227263"/>
              <a:gd name="connsiteX111" fmla="*/ 8487798 w 8636594"/>
              <a:gd name="connsiteY111" fmla="*/ 126233 h 6227263"/>
              <a:gd name="connsiteX112" fmla="*/ 8524489 w 8636594"/>
              <a:gd name="connsiteY112" fmla="*/ 94075 h 6227263"/>
              <a:gd name="connsiteX113" fmla="*/ 8561515 w 8636594"/>
              <a:gd name="connsiteY113" fmla="*/ 62312 h 6227263"/>
              <a:gd name="connsiteX114" fmla="*/ 8598881 w 8636594"/>
              <a:gd name="connsiteY114" fmla="*/ 30951 h 6227263"/>
              <a:gd name="connsiteX115" fmla="*/ 8636594 w 8636594"/>
              <a:gd name="connsiteY115" fmla="*/ 0 h 6227263"/>
              <a:gd name="connsiteX0" fmla="*/ 8636594 w 8636594"/>
              <a:gd name="connsiteY0" fmla="*/ 0 h 6206893"/>
              <a:gd name="connsiteX1" fmla="*/ 5293 w 8636594"/>
              <a:gd name="connsiteY1" fmla="*/ 0 h 6206893"/>
              <a:gd name="connsiteX2" fmla="*/ 0 w 8636594"/>
              <a:gd name="connsiteY2" fmla="*/ 5587843 h 6206893"/>
              <a:gd name="connsiteX3" fmla="*/ 1594033 w 8636594"/>
              <a:gd name="connsiteY3" fmla="*/ 5600057 h 6206893"/>
              <a:gd name="connsiteX4" fmla="*/ 1686068 w 8636594"/>
              <a:gd name="connsiteY4" fmla="*/ 5599745 h 6206893"/>
              <a:gd name="connsiteX5" fmla="*/ 3465680 w 8636594"/>
              <a:gd name="connsiteY5" fmla="*/ 6206893 h 6206893"/>
              <a:gd name="connsiteX6" fmla="*/ 3509548 w 8636594"/>
              <a:gd name="connsiteY6" fmla="*/ 6186174 h 6206893"/>
              <a:gd name="connsiteX7" fmla="*/ 3552910 w 8636594"/>
              <a:gd name="connsiteY7" fmla="*/ 6165110 h 6206893"/>
              <a:gd name="connsiteX8" fmla="*/ 3595773 w 8636594"/>
              <a:gd name="connsiteY8" fmla="*/ 6143704 h 6206893"/>
              <a:gd name="connsiteX9" fmla="*/ 3638142 w 8636594"/>
              <a:gd name="connsiteY9" fmla="*/ 6121960 h 6206893"/>
              <a:gd name="connsiteX10" fmla="*/ 3680024 w 8636594"/>
              <a:gd name="connsiteY10" fmla="*/ 6099881 h 6206893"/>
              <a:gd name="connsiteX11" fmla="*/ 3721426 w 8636594"/>
              <a:gd name="connsiteY11" fmla="*/ 6077471 h 6206893"/>
              <a:gd name="connsiteX12" fmla="*/ 3762353 w 8636594"/>
              <a:gd name="connsiteY12" fmla="*/ 6054733 h 6206893"/>
              <a:gd name="connsiteX13" fmla="*/ 3802812 w 8636594"/>
              <a:gd name="connsiteY13" fmla="*/ 6031671 h 6206893"/>
              <a:gd name="connsiteX14" fmla="*/ 3842810 w 8636594"/>
              <a:gd name="connsiteY14" fmla="*/ 6008288 h 6206893"/>
              <a:gd name="connsiteX15" fmla="*/ 3882352 w 8636594"/>
              <a:gd name="connsiteY15" fmla="*/ 5984588 h 6206893"/>
              <a:gd name="connsiteX16" fmla="*/ 3921445 w 8636594"/>
              <a:gd name="connsiteY16" fmla="*/ 5960574 h 6206893"/>
              <a:gd name="connsiteX17" fmla="*/ 3960096 w 8636594"/>
              <a:gd name="connsiteY17" fmla="*/ 5936250 h 6206893"/>
              <a:gd name="connsiteX18" fmla="*/ 3998311 w 8636594"/>
              <a:gd name="connsiteY18" fmla="*/ 5911619 h 6206893"/>
              <a:gd name="connsiteX19" fmla="*/ 4036095 w 8636594"/>
              <a:gd name="connsiteY19" fmla="*/ 5886685 h 6206893"/>
              <a:gd name="connsiteX20" fmla="*/ 4073456 w 8636594"/>
              <a:gd name="connsiteY20" fmla="*/ 5861452 h 6206893"/>
              <a:gd name="connsiteX21" fmla="*/ 4110400 w 8636594"/>
              <a:gd name="connsiteY21" fmla="*/ 5835922 h 6206893"/>
              <a:gd name="connsiteX22" fmla="*/ 4146933 w 8636594"/>
              <a:gd name="connsiteY22" fmla="*/ 5810100 h 6206893"/>
              <a:gd name="connsiteX23" fmla="*/ 4183061 w 8636594"/>
              <a:gd name="connsiteY23" fmla="*/ 5783988 h 6206893"/>
              <a:gd name="connsiteX24" fmla="*/ 4218791 w 8636594"/>
              <a:gd name="connsiteY24" fmla="*/ 5757591 h 6206893"/>
              <a:gd name="connsiteX25" fmla="*/ 4254129 w 8636594"/>
              <a:gd name="connsiteY25" fmla="*/ 5730912 h 6206893"/>
              <a:gd name="connsiteX26" fmla="*/ 4289081 w 8636594"/>
              <a:gd name="connsiteY26" fmla="*/ 5703955 h 6206893"/>
              <a:gd name="connsiteX27" fmla="*/ 4323654 w 8636594"/>
              <a:gd name="connsiteY27" fmla="*/ 5676722 h 6206893"/>
              <a:gd name="connsiteX28" fmla="*/ 4357854 w 8636594"/>
              <a:gd name="connsiteY28" fmla="*/ 5649218 h 6206893"/>
              <a:gd name="connsiteX29" fmla="*/ 4391688 w 8636594"/>
              <a:gd name="connsiteY29" fmla="*/ 5621446 h 6206893"/>
              <a:gd name="connsiteX30" fmla="*/ 4425162 w 8636594"/>
              <a:gd name="connsiteY30" fmla="*/ 5593409 h 6206893"/>
              <a:gd name="connsiteX31" fmla="*/ 4458281 w 8636594"/>
              <a:gd name="connsiteY31" fmla="*/ 5565111 h 6206893"/>
              <a:gd name="connsiteX32" fmla="*/ 4491053 w 8636594"/>
              <a:gd name="connsiteY32" fmla="*/ 5536556 h 6206893"/>
              <a:gd name="connsiteX33" fmla="*/ 4523484 w 8636594"/>
              <a:gd name="connsiteY33" fmla="*/ 5507747 h 6206893"/>
              <a:gd name="connsiteX34" fmla="*/ 4555580 w 8636594"/>
              <a:gd name="connsiteY34" fmla="*/ 5478687 h 6206893"/>
              <a:gd name="connsiteX35" fmla="*/ 4587347 w 8636594"/>
              <a:gd name="connsiteY35" fmla="*/ 5449380 h 6206893"/>
              <a:gd name="connsiteX36" fmla="*/ 4618793 w 8636594"/>
              <a:gd name="connsiteY36" fmla="*/ 5419830 h 6206893"/>
              <a:gd name="connsiteX37" fmla="*/ 4649922 w 8636594"/>
              <a:gd name="connsiteY37" fmla="*/ 5390040 h 6206893"/>
              <a:gd name="connsiteX38" fmla="*/ 4680742 w 8636594"/>
              <a:gd name="connsiteY38" fmla="*/ 5360014 h 6206893"/>
              <a:gd name="connsiteX39" fmla="*/ 4711259 w 8636594"/>
              <a:gd name="connsiteY39" fmla="*/ 5329755 h 6206893"/>
              <a:gd name="connsiteX40" fmla="*/ 4741478 w 8636594"/>
              <a:gd name="connsiteY40" fmla="*/ 5299266 h 6206893"/>
              <a:gd name="connsiteX41" fmla="*/ 4771408 w 8636594"/>
              <a:gd name="connsiteY41" fmla="*/ 5268551 h 6206893"/>
              <a:gd name="connsiteX42" fmla="*/ 4801053 w 8636594"/>
              <a:gd name="connsiteY42" fmla="*/ 5237614 h 6206893"/>
              <a:gd name="connsiteX43" fmla="*/ 4830420 w 8636594"/>
              <a:gd name="connsiteY43" fmla="*/ 5206458 h 6206893"/>
              <a:gd name="connsiteX44" fmla="*/ 4859516 w 8636594"/>
              <a:gd name="connsiteY44" fmla="*/ 5175087 h 6206893"/>
              <a:gd name="connsiteX45" fmla="*/ 4888347 w 8636594"/>
              <a:gd name="connsiteY45" fmla="*/ 5143504 h 6206893"/>
              <a:gd name="connsiteX46" fmla="*/ 4916919 w 8636594"/>
              <a:gd name="connsiteY46" fmla="*/ 5111713 h 6206893"/>
              <a:gd name="connsiteX47" fmla="*/ 4945238 w 8636594"/>
              <a:gd name="connsiteY47" fmla="*/ 5079717 h 6206893"/>
              <a:gd name="connsiteX48" fmla="*/ 4973311 w 8636594"/>
              <a:gd name="connsiteY48" fmla="*/ 5047519 h 6206893"/>
              <a:gd name="connsiteX49" fmla="*/ 5001145 w 8636594"/>
              <a:gd name="connsiteY49" fmla="*/ 5015124 h 6206893"/>
              <a:gd name="connsiteX50" fmla="*/ 5028745 w 8636594"/>
              <a:gd name="connsiteY50" fmla="*/ 4982535 h 6206893"/>
              <a:gd name="connsiteX51" fmla="*/ 5056117 w 8636594"/>
              <a:gd name="connsiteY51" fmla="*/ 4949755 h 6206893"/>
              <a:gd name="connsiteX52" fmla="*/ 5083269 w 8636594"/>
              <a:gd name="connsiteY52" fmla="*/ 4916787 h 6206893"/>
              <a:gd name="connsiteX53" fmla="*/ 5110207 w 8636594"/>
              <a:gd name="connsiteY53" fmla="*/ 4883636 h 6206893"/>
              <a:gd name="connsiteX54" fmla="*/ 5136937 w 8636594"/>
              <a:gd name="connsiteY54" fmla="*/ 4850305 h 6206893"/>
              <a:gd name="connsiteX55" fmla="*/ 5163464 w 8636594"/>
              <a:gd name="connsiteY55" fmla="*/ 4816797 h 6206893"/>
              <a:gd name="connsiteX56" fmla="*/ 5215940 w 8636594"/>
              <a:gd name="connsiteY56" fmla="*/ 4749265 h 6206893"/>
              <a:gd name="connsiteX57" fmla="*/ 5267684 w 8636594"/>
              <a:gd name="connsiteY57" fmla="*/ 4681068 h 6206893"/>
              <a:gd name="connsiteX58" fmla="*/ 5318748 w 8636594"/>
              <a:gd name="connsiteY58" fmla="*/ 4612234 h 6206893"/>
              <a:gd name="connsiteX59" fmla="*/ 5369182 w 8636594"/>
              <a:gd name="connsiteY59" fmla="*/ 4542793 h 6206893"/>
              <a:gd name="connsiteX60" fmla="*/ 5419038 w 8636594"/>
              <a:gd name="connsiteY60" fmla="*/ 4472771 h 6206893"/>
              <a:gd name="connsiteX61" fmla="*/ 5468365 w 8636594"/>
              <a:gd name="connsiteY61" fmla="*/ 4402196 h 6206893"/>
              <a:gd name="connsiteX62" fmla="*/ 5517215 w 8636594"/>
              <a:gd name="connsiteY62" fmla="*/ 4331098 h 6206893"/>
              <a:gd name="connsiteX63" fmla="*/ 5565637 w 8636594"/>
              <a:gd name="connsiteY63" fmla="*/ 4259503 h 6206893"/>
              <a:gd name="connsiteX64" fmla="*/ 5613684 w 8636594"/>
              <a:gd name="connsiteY64" fmla="*/ 4187441 h 6206893"/>
              <a:gd name="connsiteX65" fmla="*/ 5685160 w 8636594"/>
              <a:gd name="connsiteY65" fmla="*/ 4078531 h 6206893"/>
              <a:gd name="connsiteX66" fmla="*/ 5756074 w 8636594"/>
              <a:gd name="connsiteY66" fmla="*/ 3968727 h 6206893"/>
              <a:gd name="connsiteX67" fmla="*/ 5873483 w 8636594"/>
              <a:gd name="connsiteY67" fmla="*/ 3783989 h 6206893"/>
              <a:gd name="connsiteX68" fmla="*/ 6203209 w 8636594"/>
              <a:gd name="connsiteY68" fmla="*/ 3258640 h 6206893"/>
              <a:gd name="connsiteX69" fmla="*/ 6299430 w 8636594"/>
              <a:gd name="connsiteY69" fmla="*/ 3107321 h 6206893"/>
              <a:gd name="connsiteX70" fmla="*/ 6372650 w 8636594"/>
              <a:gd name="connsiteY70" fmla="*/ 2993735 h 6206893"/>
              <a:gd name="connsiteX71" fmla="*/ 6453197 w 8636594"/>
              <a:gd name="connsiteY71" fmla="*/ 2869788 h 6206893"/>
              <a:gd name="connsiteX72" fmla="*/ 6564167 w 8636594"/>
              <a:gd name="connsiteY72" fmla="*/ 2696807 h 6206893"/>
              <a:gd name="connsiteX73" fmla="*/ 6976233 w 8636594"/>
              <a:gd name="connsiteY73" fmla="*/ 2045274 h 6206893"/>
              <a:gd name="connsiteX74" fmla="*/ 7086755 w 8636594"/>
              <a:gd name="connsiteY74" fmla="*/ 1872743 h 6206893"/>
              <a:gd name="connsiteX75" fmla="*/ 7170279 w 8636594"/>
              <a:gd name="connsiteY75" fmla="*/ 1744202 h 6206893"/>
              <a:gd name="connsiteX76" fmla="*/ 7226351 w 8636594"/>
              <a:gd name="connsiteY76" fmla="*/ 1659017 h 6206893"/>
              <a:gd name="connsiteX77" fmla="*/ 7282789 w 8636594"/>
              <a:gd name="connsiteY77" fmla="*/ 1574303 h 6206893"/>
              <a:gd name="connsiteX78" fmla="*/ 7339643 w 8636594"/>
              <a:gd name="connsiteY78" fmla="*/ 1490113 h 6206893"/>
              <a:gd name="connsiteX79" fmla="*/ 7396957 w 8636594"/>
              <a:gd name="connsiteY79" fmla="*/ 1406503 h 6206893"/>
              <a:gd name="connsiteX80" fmla="*/ 7454781 w 8636594"/>
              <a:gd name="connsiteY80" fmla="*/ 1323526 h 6206893"/>
              <a:gd name="connsiteX81" fmla="*/ 7513161 w 8636594"/>
              <a:gd name="connsiteY81" fmla="*/ 1241237 h 6206893"/>
              <a:gd name="connsiteX82" fmla="*/ 7572144 w 8636594"/>
              <a:gd name="connsiteY82" fmla="*/ 1159689 h 6206893"/>
              <a:gd name="connsiteX83" fmla="*/ 7601877 w 8636594"/>
              <a:gd name="connsiteY83" fmla="*/ 1119210 h 6206893"/>
              <a:gd name="connsiteX84" fmla="*/ 7631779 w 8636594"/>
              <a:gd name="connsiteY84" fmla="*/ 1078937 h 6206893"/>
              <a:gd name="connsiteX85" fmla="*/ 7661855 w 8636594"/>
              <a:gd name="connsiteY85" fmla="*/ 1038876 h 6206893"/>
              <a:gd name="connsiteX86" fmla="*/ 7692111 w 8636594"/>
              <a:gd name="connsiteY86" fmla="*/ 999035 h 6206893"/>
              <a:gd name="connsiteX87" fmla="*/ 7722554 w 8636594"/>
              <a:gd name="connsiteY87" fmla="*/ 959419 h 6206893"/>
              <a:gd name="connsiteX88" fmla="*/ 7753190 w 8636594"/>
              <a:gd name="connsiteY88" fmla="*/ 920037 h 6206893"/>
              <a:gd name="connsiteX89" fmla="*/ 7784023 w 8636594"/>
              <a:gd name="connsiteY89" fmla="*/ 880894 h 6206893"/>
              <a:gd name="connsiteX90" fmla="*/ 7815061 w 8636594"/>
              <a:gd name="connsiteY90" fmla="*/ 841997 h 6206893"/>
              <a:gd name="connsiteX91" fmla="*/ 7846308 w 8636594"/>
              <a:gd name="connsiteY91" fmla="*/ 803354 h 6206893"/>
              <a:gd name="connsiteX92" fmla="*/ 7877772 w 8636594"/>
              <a:gd name="connsiteY92" fmla="*/ 764970 h 6206893"/>
              <a:gd name="connsiteX93" fmla="*/ 7909458 w 8636594"/>
              <a:gd name="connsiteY93" fmla="*/ 726853 h 6206893"/>
              <a:gd name="connsiteX94" fmla="*/ 7941371 w 8636594"/>
              <a:gd name="connsiteY94" fmla="*/ 689010 h 6206893"/>
              <a:gd name="connsiteX95" fmla="*/ 7973518 w 8636594"/>
              <a:gd name="connsiteY95" fmla="*/ 651447 h 6206893"/>
              <a:gd name="connsiteX96" fmla="*/ 8005905 w 8636594"/>
              <a:gd name="connsiteY96" fmla="*/ 614171 h 6206893"/>
              <a:gd name="connsiteX97" fmla="*/ 8038538 w 8636594"/>
              <a:gd name="connsiteY97" fmla="*/ 577189 h 6206893"/>
              <a:gd name="connsiteX98" fmla="*/ 8071421 w 8636594"/>
              <a:gd name="connsiteY98" fmla="*/ 540507 h 6206893"/>
              <a:gd name="connsiteX99" fmla="*/ 8104563 w 8636594"/>
              <a:gd name="connsiteY99" fmla="*/ 504132 h 6206893"/>
              <a:gd name="connsiteX100" fmla="*/ 8137967 w 8636594"/>
              <a:gd name="connsiteY100" fmla="*/ 468072 h 6206893"/>
              <a:gd name="connsiteX101" fmla="*/ 8171641 w 8636594"/>
              <a:gd name="connsiteY101" fmla="*/ 432332 h 6206893"/>
              <a:gd name="connsiteX102" fmla="*/ 8205590 w 8636594"/>
              <a:gd name="connsiteY102" fmla="*/ 396920 h 6206893"/>
              <a:gd name="connsiteX103" fmla="*/ 8239820 w 8636594"/>
              <a:gd name="connsiteY103" fmla="*/ 361843 h 6206893"/>
              <a:gd name="connsiteX104" fmla="*/ 8274337 w 8636594"/>
              <a:gd name="connsiteY104" fmla="*/ 327107 h 6206893"/>
              <a:gd name="connsiteX105" fmla="*/ 8309147 w 8636594"/>
              <a:gd name="connsiteY105" fmla="*/ 292718 h 6206893"/>
              <a:gd name="connsiteX106" fmla="*/ 8344256 w 8636594"/>
              <a:gd name="connsiteY106" fmla="*/ 258685 h 6206893"/>
              <a:gd name="connsiteX107" fmla="*/ 8379669 w 8636594"/>
              <a:gd name="connsiteY107" fmla="*/ 225013 h 6206893"/>
              <a:gd name="connsiteX108" fmla="*/ 8415394 w 8636594"/>
              <a:gd name="connsiteY108" fmla="*/ 191709 h 6206893"/>
              <a:gd name="connsiteX109" fmla="*/ 8451434 w 8636594"/>
              <a:gd name="connsiteY109" fmla="*/ 158780 h 6206893"/>
              <a:gd name="connsiteX110" fmla="*/ 8487798 w 8636594"/>
              <a:gd name="connsiteY110" fmla="*/ 126233 h 6206893"/>
              <a:gd name="connsiteX111" fmla="*/ 8524489 w 8636594"/>
              <a:gd name="connsiteY111" fmla="*/ 94075 h 6206893"/>
              <a:gd name="connsiteX112" fmla="*/ 8561515 w 8636594"/>
              <a:gd name="connsiteY112" fmla="*/ 62312 h 6206893"/>
              <a:gd name="connsiteX113" fmla="*/ 8598881 w 8636594"/>
              <a:gd name="connsiteY113" fmla="*/ 30951 h 6206893"/>
              <a:gd name="connsiteX114" fmla="*/ 8636594 w 8636594"/>
              <a:gd name="connsiteY114" fmla="*/ 0 h 6206893"/>
              <a:gd name="connsiteX0" fmla="*/ 8636594 w 8636594"/>
              <a:gd name="connsiteY0" fmla="*/ 0 h 6186174"/>
              <a:gd name="connsiteX1" fmla="*/ 5293 w 8636594"/>
              <a:gd name="connsiteY1" fmla="*/ 0 h 6186174"/>
              <a:gd name="connsiteX2" fmla="*/ 0 w 8636594"/>
              <a:gd name="connsiteY2" fmla="*/ 5587843 h 6186174"/>
              <a:gd name="connsiteX3" fmla="*/ 1594033 w 8636594"/>
              <a:gd name="connsiteY3" fmla="*/ 5600057 h 6186174"/>
              <a:gd name="connsiteX4" fmla="*/ 1686068 w 8636594"/>
              <a:gd name="connsiteY4" fmla="*/ 5599745 h 6186174"/>
              <a:gd name="connsiteX5" fmla="*/ 3509548 w 8636594"/>
              <a:gd name="connsiteY5" fmla="*/ 6186174 h 6186174"/>
              <a:gd name="connsiteX6" fmla="*/ 3552910 w 8636594"/>
              <a:gd name="connsiteY6" fmla="*/ 6165110 h 6186174"/>
              <a:gd name="connsiteX7" fmla="*/ 3595773 w 8636594"/>
              <a:gd name="connsiteY7" fmla="*/ 6143704 h 6186174"/>
              <a:gd name="connsiteX8" fmla="*/ 3638142 w 8636594"/>
              <a:gd name="connsiteY8" fmla="*/ 6121960 h 6186174"/>
              <a:gd name="connsiteX9" fmla="*/ 3680024 w 8636594"/>
              <a:gd name="connsiteY9" fmla="*/ 6099881 h 6186174"/>
              <a:gd name="connsiteX10" fmla="*/ 3721426 w 8636594"/>
              <a:gd name="connsiteY10" fmla="*/ 6077471 h 6186174"/>
              <a:gd name="connsiteX11" fmla="*/ 3762353 w 8636594"/>
              <a:gd name="connsiteY11" fmla="*/ 6054733 h 6186174"/>
              <a:gd name="connsiteX12" fmla="*/ 3802812 w 8636594"/>
              <a:gd name="connsiteY12" fmla="*/ 6031671 h 6186174"/>
              <a:gd name="connsiteX13" fmla="*/ 3842810 w 8636594"/>
              <a:gd name="connsiteY13" fmla="*/ 6008288 h 6186174"/>
              <a:gd name="connsiteX14" fmla="*/ 3882352 w 8636594"/>
              <a:gd name="connsiteY14" fmla="*/ 5984588 h 6186174"/>
              <a:gd name="connsiteX15" fmla="*/ 3921445 w 8636594"/>
              <a:gd name="connsiteY15" fmla="*/ 5960574 h 6186174"/>
              <a:gd name="connsiteX16" fmla="*/ 3960096 w 8636594"/>
              <a:gd name="connsiteY16" fmla="*/ 5936250 h 6186174"/>
              <a:gd name="connsiteX17" fmla="*/ 3998311 w 8636594"/>
              <a:gd name="connsiteY17" fmla="*/ 5911619 h 6186174"/>
              <a:gd name="connsiteX18" fmla="*/ 4036095 w 8636594"/>
              <a:gd name="connsiteY18" fmla="*/ 5886685 h 6186174"/>
              <a:gd name="connsiteX19" fmla="*/ 4073456 w 8636594"/>
              <a:gd name="connsiteY19" fmla="*/ 5861452 h 6186174"/>
              <a:gd name="connsiteX20" fmla="*/ 4110400 w 8636594"/>
              <a:gd name="connsiteY20" fmla="*/ 5835922 h 6186174"/>
              <a:gd name="connsiteX21" fmla="*/ 4146933 w 8636594"/>
              <a:gd name="connsiteY21" fmla="*/ 5810100 h 6186174"/>
              <a:gd name="connsiteX22" fmla="*/ 4183061 w 8636594"/>
              <a:gd name="connsiteY22" fmla="*/ 5783988 h 6186174"/>
              <a:gd name="connsiteX23" fmla="*/ 4218791 w 8636594"/>
              <a:gd name="connsiteY23" fmla="*/ 5757591 h 6186174"/>
              <a:gd name="connsiteX24" fmla="*/ 4254129 w 8636594"/>
              <a:gd name="connsiteY24" fmla="*/ 5730912 h 6186174"/>
              <a:gd name="connsiteX25" fmla="*/ 4289081 w 8636594"/>
              <a:gd name="connsiteY25" fmla="*/ 5703955 h 6186174"/>
              <a:gd name="connsiteX26" fmla="*/ 4323654 w 8636594"/>
              <a:gd name="connsiteY26" fmla="*/ 5676722 h 6186174"/>
              <a:gd name="connsiteX27" fmla="*/ 4357854 w 8636594"/>
              <a:gd name="connsiteY27" fmla="*/ 5649218 h 6186174"/>
              <a:gd name="connsiteX28" fmla="*/ 4391688 w 8636594"/>
              <a:gd name="connsiteY28" fmla="*/ 5621446 h 6186174"/>
              <a:gd name="connsiteX29" fmla="*/ 4425162 w 8636594"/>
              <a:gd name="connsiteY29" fmla="*/ 5593409 h 6186174"/>
              <a:gd name="connsiteX30" fmla="*/ 4458281 w 8636594"/>
              <a:gd name="connsiteY30" fmla="*/ 5565111 h 6186174"/>
              <a:gd name="connsiteX31" fmla="*/ 4491053 w 8636594"/>
              <a:gd name="connsiteY31" fmla="*/ 5536556 h 6186174"/>
              <a:gd name="connsiteX32" fmla="*/ 4523484 w 8636594"/>
              <a:gd name="connsiteY32" fmla="*/ 5507747 h 6186174"/>
              <a:gd name="connsiteX33" fmla="*/ 4555580 w 8636594"/>
              <a:gd name="connsiteY33" fmla="*/ 5478687 h 6186174"/>
              <a:gd name="connsiteX34" fmla="*/ 4587347 w 8636594"/>
              <a:gd name="connsiteY34" fmla="*/ 5449380 h 6186174"/>
              <a:gd name="connsiteX35" fmla="*/ 4618793 w 8636594"/>
              <a:gd name="connsiteY35" fmla="*/ 5419830 h 6186174"/>
              <a:gd name="connsiteX36" fmla="*/ 4649922 w 8636594"/>
              <a:gd name="connsiteY36" fmla="*/ 5390040 h 6186174"/>
              <a:gd name="connsiteX37" fmla="*/ 4680742 w 8636594"/>
              <a:gd name="connsiteY37" fmla="*/ 5360014 h 6186174"/>
              <a:gd name="connsiteX38" fmla="*/ 4711259 w 8636594"/>
              <a:gd name="connsiteY38" fmla="*/ 5329755 h 6186174"/>
              <a:gd name="connsiteX39" fmla="*/ 4741478 w 8636594"/>
              <a:gd name="connsiteY39" fmla="*/ 5299266 h 6186174"/>
              <a:gd name="connsiteX40" fmla="*/ 4771408 w 8636594"/>
              <a:gd name="connsiteY40" fmla="*/ 5268551 h 6186174"/>
              <a:gd name="connsiteX41" fmla="*/ 4801053 w 8636594"/>
              <a:gd name="connsiteY41" fmla="*/ 5237614 h 6186174"/>
              <a:gd name="connsiteX42" fmla="*/ 4830420 w 8636594"/>
              <a:gd name="connsiteY42" fmla="*/ 5206458 h 6186174"/>
              <a:gd name="connsiteX43" fmla="*/ 4859516 w 8636594"/>
              <a:gd name="connsiteY43" fmla="*/ 5175087 h 6186174"/>
              <a:gd name="connsiteX44" fmla="*/ 4888347 w 8636594"/>
              <a:gd name="connsiteY44" fmla="*/ 5143504 h 6186174"/>
              <a:gd name="connsiteX45" fmla="*/ 4916919 w 8636594"/>
              <a:gd name="connsiteY45" fmla="*/ 5111713 h 6186174"/>
              <a:gd name="connsiteX46" fmla="*/ 4945238 w 8636594"/>
              <a:gd name="connsiteY46" fmla="*/ 5079717 h 6186174"/>
              <a:gd name="connsiteX47" fmla="*/ 4973311 w 8636594"/>
              <a:gd name="connsiteY47" fmla="*/ 5047519 h 6186174"/>
              <a:gd name="connsiteX48" fmla="*/ 5001145 w 8636594"/>
              <a:gd name="connsiteY48" fmla="*/ 5015124 h 6186174"/>
              <a:gd name="connsiteX49" fmla="*/ 5028745 w 8636594"/>
              <a:gd name="connsiteY49" fmla="*/ 4982535 h 6186174"/>
              <a:gd name="connsiteX50" fmla="*/ 5056117 w 8636594"/>
              <a:gd name="connsiteY50" fmla="*/ 4949755 h 6186174"/>
              <a:gd name="connsiteX51" fmla="*/ 5083269 w 8636594"/>
              <a:gd name="connsiteY51" fmla="*/ 4916787 h 6186174"/>
              <a:gd name="connsiteX52" fmla="*/ 5110207 w 8636594"/>
              <a:gd name="connsiteY52" fmla="*/ 4883636 h 6186174"/>
              <a:gd name="connsiteX53" fmla="*/ 5136937 w 8636594"/>
              <a:gd name="connsiteY53" fmla="*/ 4850305 h 6186174"/>
              <a:gd name="connsiteX54" fmla="*/ 5163464 w 8636594"/>
              <a:gd name="connsiteY54" fmla="*/ 4816797 h 6186174"/>
              <a:gd name="connsiteX55" fmla="*/ 5215940 w 8636594"/>
              <a:gd name="connsiteY55" fmla="*/ 4749265 h 6186174"/>
              <a:gd name="connsiteX56" fmla="*/ 5267684 w 8636594"/>
              <a:gd name="connsiteY56" fmla="*/ 4681068 h 6186174"/>
              <a:gd name="connsiteX57" fmla="*/ 5318748 w 8636594"/>
              <a:gd name="connsiteY57" fmla="*/ 4612234 h 6186174"/>
              <a:gd name="connsiteX58" fmla="*/ 5369182 w 8636594"/>
              <a:gd name="connsiteY58" fmla="*/ 4542793 h 6186174"/>
              <a:gd name="connsiteX59" fmla="*/ 5419038 w 8636594"/>
              <a:gd name="connsiteY59" fmla="*/ 4472771 h 6186174"/>
              <a:gd name="connsiteX60" fmla="*/ 5468365 w 8636594"/>
              <a:gd name="connsiteY60" fmla="*/ 4402196 h 6186174"/>
              <a:gd name="connsiteX61" fmla="*/ 5517215 w 8636594"/>
              <a:gd name="connsiteY61" fmla="*/ 4331098 h 6186174"/>
              <a:gd name="connsiteX62" fmla="*/ 5565637 w 8636594"/>
              <a:gd name="connsiteY62" fmla="*/ 4259503 h 6186174"/>
              <a:gd name="connsiteX63" fmla="*/ 5613684 w 8636594"/>
              <a:gd name="connsiteY63" fmla="*/ 4187441 h 6186174"/>
              <a:gd name="connsiteX64" fmla="*/ 5685160 w 8636594"/>
              <a:gd name="connsiteY64" fmla="*/ 4078531 h 6186174"/>
              <a:gd name="connsiteX65" fmla="*/ 5756074 w 8636594"/>
              <a:gd name="connsiteY65" fmla="*/ 3968727 h 6186174"/>
              <a:gd name="connsiteX66" fmla="*/ 5873483 w 8636594"/>
              <a:gd name="connsiteY66" fmla="*/ 3783989 h 6186174"/>
              <a:gd name="connsiteX67" fmla="*/ 6203209 w 8636594"/>
              <a:gd name="connsiteY67" fmla="*/ 3258640 h 6186174"/>
              <a:gd name="connsiteX68" fmla="*/ 6299430 w 8636594"/>
              <a:gd name="connsiteY68" fmla="*/ 3107321 h 6186174"/>
              <a:gd name="connsiteX69" fmla="*/ 6372650 w 8636594"/>
              <a:gd name="connsiteY69" fmla="*/ 2993735 h 6186174"/>
              <a:gd name="connsiteX70" fmla="*/ 6453197 w 8636594"/>
              <a:gd name="connsiteY70" fmla="*/ 2869788 h 6186174"/>
              <a:gd name="connsiteX71" fmla="*/ 6564167 w 8636594"/>
              <a:gd name="connsiteY71" fmla="*/ 2696807 h 6186174"/>
              <a:gd name="connsiteX72" fmla="*/ 6976233 w 8636594"/>
              <a:gd name="connsiteY72" fmla="*/ 2045274 h 6186174"/>
              <a:gd name="connsiteX73" fmla="*/ 7086755 w 8636594"/>
              <a:gd name="connsiteY73" fmla="*/ 1872743 h 6186174"/>
              <a:gd name="connsiteX74" fmla="*/ 7170279 w 8636594"/>
              <a:gd name="connsiteY74" fmla="*/ 1744202 h 6186174"/>
              <a:gd name="connsiteX75" fmla="*/ 7226351 w 8636594"/>
              <a:gd name="connsiteY75" fmla="*/ 1659017 h 6186174"/>
              <a:gd name="connsiteX76" fmla="*/ 7282789 w 8636594"/>
              <a:gd name="connsiteY76" fmla="*/ 1574303 h 6186174"/>
              <a:gd name="connsiteX77" fmla="*/ 7339643 w 8636594"/>
              <a:gd name="connsiteY77" fmla="*/ 1490113 h 6186174"/>
              <a:gd name="connsiteX78" fmla="*/ 7396957 w 8636594"/>
              <a:gd name="connsiteY78" fmla="*/ 1406503 h 6186174"/>
              <a:gd name="connsiteX79" fmla="*/ 7454781 w 8636594"/>
              <a:gd name="connsiteY79" fmla="*/ 1323526 h 6186174"/>
              <a:gd name="connsiteX80" fmla="*/ 7513161 w 8636594"/>
              <a:gd name="connsiteY80" fmla="*/ 1241237 h 6186174"/>
              <a:gd name="connsiteX81" fmla="*/ 7572144 w 8636594"/>
              <a:gd name="connsiteY81" fmla="*/ 1159689 h 6186174"/>
              <a:gd name="connsiteX82" fmla="*/ 7601877 w 8636594"/>
              <a:gd name="connsiteY82" fmla="*/ 1119210 h 6186174"/>
              <a:gd name="connsiteX83" fmla="*/ 7631779 w 8636594"/>
              <a:gd name="connsiteY83" fmla="*/ 1078937 h 6186174"/>
              <a:gd name="connsiteX84" fmla="*/ 7661855 w 8636594"/>
              <a:gd name="connsiteY84" fmla="*/ 1038876 h 6186174"/>
              <a:gd name="connsiteX85" fmla="*/ 7692111 w 8636594"/>
              <a:gd name="connsiteY85" fmla="*/ 999035 h 6186174"/>
              <a:gd name="connsiteX86" fmla="*/ 7722554 w 8636594"/>
              <a:gd name="connsiteY86" fmla="*/ 959419 h 6186174"/>
              <a:gd name="connsiteX87" fmla="*/ 7753190 w 8636594"/>
              <a:gd name="connsiteY87" fmla="*/ 920037 h 6186174"/>
              <a:gd name="connsiteX88" fmla="*/ 7784023 w 8636594"/>
              <a:gd name="connsiteY88" fmla="*/ 880894 h 6186174"/>
              <a:gd name="connsiteX89" fmla="*/ 7815061 w 8636594"/>
              <a:gd name="connsiteY89" fmla="*/ 841997 h 6186174"/>
              <a:gd name="connsiteX90" fmla="*/ 7846308 w 8636594"/>
              <a:gd name="connsiteY90" fmla="*/ 803354 h 6186174"/>
              <a:gd name="connsiteX91" fmla="*/ 7877772 w 8636594"/>
              <a:gd name="connsiteY91" fmla="*/ 764970 h 6186174"/>
              <a:gd name="connsiteX92" fmla="*/ 7909458 w 8636594"/>
              <a:gd name="connsiteY92" fmla="*/ 726853 h 6186174"/>
              <a:gd name="connsiteX93" fmla="*/ 7941371 w 8636594"/>
              <a:gd name="connsiteY93" fmla="*/ 689010 h 6186174"/>
              <a:gd name="connsiteX94" fmla="*/ 7973518 w 8636594"/>
              <a:gd name="connsiteY94" fmla="*/ 651447 h 6186174"/>
              <a:gd name="connsiteX95" fmla="*/ 8005905 w 8636594"/>
              <a:gd name="connsiteY95" fmla="*/ 614171 h 6186174"/>
              <a:gd name="connsiteX96" fmla="*/ 8038538 w 8636594"/>
              <a:gd name="connsiteY96" fmla="*/ 577189 h 6186174"/>
              <a:gd name="connsiteX97" fmla="*/ 8071421 w 8636594"/>
              <a:gd name="connsiteY97" fmla="*/ 540507 h 6186174"/>
              <a:gd name="connsiteX98" fmla="*/ 8104563 w 8636594"/>
              <a:gd name="connsiteY98" fmla="*/ 504132 h 6186174"/>
              <a:gd name="connsiteX99" fmla="*/ 8137967 w 8636594"/>
              <a:gd name="connsiteY99" fmla="*/ 468072 h 6186174"/>
              <a:gd name="connsiteX100" fmla="*/ 8171641 w 8636594"/>
              <a:gd name="connsiteY100" fmla="*/ 432332 h 6186174"/>
              <a:gd name="connsiteX101" fmla="*/ 8205590 w 8636594"/>
              <a:gd name="connsiteY101" fmla="*/ 396920 h 6186174"/>
              <a:gd name="connsiteX102" fmla="*/ 8239820 w 8636594"/>
              <a:gd name="connsiteY102" fmla="*/ 361843 h 6186174"/>
              <a:gd name="connsiteX103" fmla="*/ 8274337 w 8636594"/>
              <a:gd name="connsiteY103" fmla="*/ 327107 h 6186174"/>
              <a:gd name="connsiteX104" fmla="*/ 8309147 w 8636594"/>
              <a:gd name="connsiteY104" fmla="*/ 292718 h 6186174"/>
              <a:gd name="connsiteX105" fmla="*/ 8344256 w 8636594"/>
              <a:gd name="connsiteY105" fmla="*/ 258685 h 6186174"/>
              <a:gd name="connsiteX106" fmla="*/ 8379669 w 8636594"/>
              <a:gd name="connsiteY106" fmla="*/ 225013 h 6186174"/>
              <a:gd name="connsiteX107" fmla="*/ 8415394 w 8636594"/>
              <a:gd name="connsiteY107" fmla="*/ 191709 h 6186174"/>
              <a:gd name="connsiteX108" fmla="*/ 8451434 w 8636594"/>
              <a:gd name="connsiteY108" fmla="*/ 158780 h 6186174"/>
              <a:gd name="connsiteX109" fmla="*/ 8487798 w 8636594"/>
              <a:gd name="connsiteY109" fmla="*/ 126233 h 6186174"/>
              <a:gd name="connsiteX110" fmla="*/ 8524489 w 8636594"/>
              <a:gd name="connsiteY110" fmla="*/ 94075 h 6186174"/>
              <a:gd name="connsiteX111" fmla="*/ 8561515 w 8636594"/>
              <a:gd name="connsiteY111" fmla="*/ 62312 h 6186174"/>
              <a:gd name="connsiteX112" fmla="*/ 8598881 w 8636594"/>
              <a:gd name="connsiteY112" fmla="*/ 30951 h 6186174"/>
              <a:gd name="connsiteX113" fmla="*/ 8636594 w 8636594"/>
              <a:gd name="connsiteY113" fmla="*/ 0 h 6186174"/>
              <a:gd name="connsiteX0" fmla="*/ 8636594 w 8636594"/>
              <a:gd name="connsiteY0" fmla="*/ 0 h 6165110"/>
              <a:gd name="connsiteX1" fmla="*/ 5293 w 8636594"/>
              <a:gd name="connsiteY1" fmla="*/ 0 h 6165110"/>
              <a:gd name="connsiteX2" fmla="*/ 0 w 8636594"/>
              <a:gd name="connsiteY2" fmla="*/ 5587843 h 6165110"/>
              <a:gd name="connsiteX3" fmla="*/ 1594033 w 8636594"/>
              <a:gd name="connsiteY3" fmla="*/ 5600057 h 6165110"/>
              <a:gd name="connsiteX4" fmla="*/ 1686068 w 8636594"/>
              <a:gd name="connsiteY4" fmla="*/ 5599745 h 6165110"/>
              <a:gd name="connsiteX5" fmla="*/ 3552910 w 8636594"/>
              <a:gd name="connsiteY5" fmla="*/ 6165110 h 6165110"/>
              <a:gd name="connsiteX6" fmla="*/ 3595773 w 8636594"/>
              <a:gd name="connsiteY6" fmla="*/ 6143704 h 6165110"/>
              <a:gd name="connsiteX7" fmla="*/ 3638142 w 8636594"/>
              <a:gd name="connsiteY7" fmla="*/ 6121960 h 6165110"/>
              <a:gd name="connsiteX8" fmla="*/ 3680024 w 8636594"/>
              <a:gd name="connsiteY8" fmla="*/ 6099881 h 6165110"/>
              <a:gd name="connsiteX9" fmla="*/ 3721426 w 8636594"/>
              <a:gd name="connsiteY9" fmla="*/ 6077471 h 6165110"/>
              <a:gd name="connsiteX10" fmla="*/ 3762353 w 8636594"/>
              <a:gd name="connsiteY10" fmla="*/ 6054733 h 6165110"/>
              <a:gd name="connsiteX11" fmla="*/ 3802812 w 8636594"/>
              <a:gd name="connsiteY11" fmla="*/ 6031671 h 6165110"/>
              <a:gd name="connsiteX12" fmla="*/ 3842810 w 8636594"/>
              <a:gd name="connsiteY12" fmla="*/ 6008288 h 6165110"/>
              <a:gd name="connsiteX13" fmla="*/ 3882352 w 8636594"/>
              <a:gd name="connsiteY13" fmla="*/ 5984588 h 6165110"/>
              <a:gd name="connsiteX14" fmla="*/ 3921445 w 8636594"/>
              <a:gd name="connsiteY14" fmla="*/ 5960574 h 6165110"/>
              <a:gd name="connsiteX15" fmla="*/ 3960096 w 8636594"/>
              <a:gd name="connsiteY15" fmla="*/ 5936250 h 6165110"/>
              <a:gd name="connsiteX16" fmla="*/ 3998311 w 8636594"/>
              <a:gd name="connsiteY16" fmla="*/ 5911619 h 6165110"/>
              <a:gd name="connsiteX17" fmla="*/ 4036095 w 8636594"/>
              <a:gd name="connsiteY17" fmla="*/ 5886685 h 6165110"/>
              <a:gd name="connsiteX18" fmla="*/ 4073456 w 8636594"/>
              <a:gd name="connsiteY18" fmla="*/ 5861452 h 6165110"/>
              <a:gd name="connsiteX19" fmla="*/ 4110400 w 8636594"/>
              <a:gd name="connsiteY19" fmla="*/ 5835922 h 6165110"/>
              <a:gd name="connsiteX20" fmla="*/ 4146933 w 8636594"/>
              <a:gd name="connsiteY20" fmla="*/ 5810100 h 6165110"/>
              <a:gd name="connsiteX21" fmla="*/ 4183061 w 8636594"/>
              <a:gd name="connsiteY21" fmla="*/ 5783988 h 6165110"/>
              <a:gd name="connsiteX22" fmla="*/ 4218791 w 8636594"/>
              <a:gd name="connsiteY22" fmla="*/ 5757591 h 6165110"/>
              <a:gd name="connsiteX23" fmla="*/ 4254129 w 8636594"/>
              <a:gd name="connsiteY23" fmla="*/ 5730912 h 6165110"/>
              <a:gd name="connsiteX24" fmla="*/ 4289081 w 8636594"/>
              <a:gd name="connsiteY24" fmla="*/ 5703955 h 6165110"/>
              <a:gd name="connsiteX25" fmla="*/ 4323654 w 8636594"/>
              <a:gd name="connsiteY25" fmla="*/ 5676722 h 6165110"/>
              <a:gd name="connsiteX26" fmla="*/ 4357854 w 8636594"/>
              <a:gd name="connsiteY26" fmla="*/ 5649218 h 6165110"/>
              <a:gd name="connsiteX27" fmla="*/ 4391688 w 8636594"/>
              <a:gd name="connsiteY27" fmla="*/ 5621446 h 6165110"/>
              <a:gd name="connsiteX28" fmla="*/ 4425162 w 8636594"/>
              <a:gd name="connsiteY28" fmla="*/ 5593409 h 6165110"/>
              <a:gd name="connsiteX29" fmla="*/ 4458281 w 8636594"/>
              <a:gd name="connsiteY29" fmla="*/ 5565111 h 6165110"/>
              <a:gd name="connsiteX30" fmla="*/ 4491053 w 8636594"/>
              <a:gd name="connsiteY30" fmla="*/ 5536556 h 6165110"/>
              <a:gd name="connsiteX31" fmla="*/ 4523484 w 8636594"/>
              <a:gd name="connsiteY31" fmla="*/ 5507747 h 6165110"/>
              <a:gd name="connsiteX32" fmla="*/ 4555580 w 8636594"/>
              <a:gd name="connsiteY32" fmla="*/ 5478687 h 6165110"/>
              <a:gd name="connsiteX33" fmla="*/ 4587347 w 8636594"/>
              <a:gd name="connsiteY33" fmla="*/ 5449380 h 6165110"/>
              <a:gd name="connsiteX34" fmla="*/ 4618793 w 8636594"/>
              <a:gd name="connsiteY34" fmla="*/ 5419830 h 6165110"/>
              <a:gd name="connsiteX35" fmla="*/ 4649922 w 8636594"/>
              <a:gd name="connsiteY35" fmla="*/ 5390040 h 6165110"/>
              <a:gd name="connsiteX36" fmla="*/ 4680742 w 8636594"/>
              <a:gd name="connsiteY36" fmla="*/ 5360014 h 6165110"/>
              <a:gd name="connsiteX37" fmla="*/ 4711259 w 8636594"/>
              <a:gd name="connsiteY37" fmla="*/ 5329755 h 6165110"/>
              <a:gd name="connsiteX38" fmla="*/ 4741478 w 8636594"/>
              <a:gd name="connsiteY38" fmla="*/ 5299266 h 6165110"/>
              <a:gd name="connsiteX39" fmla="*/ 4771408 w 8636594"/>
              <a:gd name="connsiteY39" fmla="*/ 5268551 h 6165110"/>
              <a:gd name="connsiteX40" fmla="*/ 4801053 w 8636594"/>
              <a:gd name="connsiteY40" fmla="*/ 5237614 h 6165110"/>
              <a:gd name="connsiteX41" fmla="*/ 4830420 w 8636594"/>
              <a:gd name="connsiteY41" fmla="*/ 5206458 h 6165110"/>
              <a:gd name="connsiteX42" fmla="*/ 4859516 w 8636594"/>
              <a:gd name="connsiteY42" fmla="*/ 5175087 h 6165110"/>
              <a:gd name="connsiteX43" fmla="*/ 4888347 w 8636594"/>
              <a:gd name="connsiteY43" fmla="*/ 5143504 h 6165110"/>
              <a:gd name="connsiteX44" fmla="*/ 4916919 w 8636594"/>
              <a:gd name="connsiteY44" fmla="*/ 5111713 h 6165110"/>
              <a:gd name="connsiteX45" fmla="*/ 4945238 w 8636594"/>
              <a:gd name="connsiteY45" fmla="*/ 5079717 h 6165110"/>
              <a:gd name="connsiteX46" fmla="*/ 4973311 w 8636594"/>
              <a:gd name="connsiteY46" fmla="*/ 5047519 h 6165110"/>
              <a:gd name="connsiteX47" fmla="*/ 5001145 w 8636594"/>
              <a:gd name="connsiteY47" fmla="*/ 5015124 h 6165110"/>
              <a:gd name="connsiteX48" fmla="*/ 5028745 w 8636594"/>
              <a:gd name="connsiteY48" fmla="*/ 4982535 h 6165110"/>
              <a:gd name="connsiteX49" fmla="*/ 5056117 w 8636594"/>
              <a:gd name="connsiteY49" fmla="*/ 4949755 h 6165110"/>
              <a:gd name="connsiteX50" fmla="*/ 5083269 w 8636594"/>
              <a:gd name="connsiteY50" fmla="*/ 4916787 h 6165110"/>
              <a:gd name="connsiteX51" fmla="*/ 5110207 w 8636594"/>
              <a:gd name="connsiteY51" fmla="*/ 4883636 h 6165110"/>
              <a:gd name="connsiteX52" fmla="*/ 5136937 w 8636594"/>
              <a:gd name="connsiteY52" fmla="*/ 4850305 h 6165110"/>
              <a:gd name="connsiteX53" fmla="*/ 5163464 w 8636594"/>
              <a:gd name="connsiteY53" fmla="*/ 4816797 h 6165110"/>
              <a:gd name="connsiteX54" fmla="*/ 5215940 w 8636594"/>
              <a:gd name="connsiteY54" fmla="*/ 4749265 h 6165110"/>
              <a:gd name="connsiteX55" fmla="*/ 5267684 w 8636594"/>
              <a:gd name="connsiteY55" fmla="*/ 4681068 h 6165110"/>
              <a:gd name="connsiteX56" fmla="*/ 5318748 w 8636594"/>
              <a:gd name="connsiteY56" fmla="*/ 4612234 h 6165110"/>
              <a:gd name="connsiteX57" fmla="*/ 5369182 w 8636594"/>
              <a:gd name="connsiteY57" fmla="*/ 4542793 h 6165110"/>
              <a:gd name="connsiteX58" fmla="*/ 5419038 w 8636594"/>
              <a:gd name="connsiteY58" fmla="*/ 4472771 h 6165110"/>
              <a:gd name="connsiteX59" fmla="*/ 5468365 w 8636594"/>
              <a:gd name="connsiteY59" fmla="*/ 4402196 h 6165110"/>
              <a:gd name="connsiteX60" fmla="*/ 5517215 w 8636594"/>
              <a:gd name="connsiteY60" fmla="*/ 4331098 h 6165110"/>
              <a:gd name="connsiteX61" fmla="*/ 5565637 w 8636594"/>
              <a:gd name="connsiteY61" fmla="*/ 4259503 h 6165110"/>
              <a:gd name="connsiteX62" fmla="*/ 5613684 w 8636594"/>
              <a:gd name="connsiteY62" fmla="*/ 4187441 h 6165110"/>
              <a:gd name="connsiteX63" fmla="*/ 5685160 w 8636594"/>
              <a:gd name="connsiteY63" fmla="*/ 4078531 h 6165110"/>
              <a:gd name="connsiteX64" fmla="*/ 5756074 w 8636594"/>
              <a:gd name="connsiteY64" fmla="*/ 3968727 h 6165110"/>
              <a:gd name="connsiteX65" fmla="*/ 5873483 w 8636594"/>
              <a:gd name="connsiteY65" fmla="*/ 3783989 h 6165110"/>
              <a:gd name="connsiteX66" fmla="*/ 6203209 w 8636594"/>
              <a:gd name="connsiteY66" fmla="*/ 3258640 h 6165110"/>
              <a:gd name="connsiteX67" fmla="*/ 6299430 w 8636594"/>
              <a:gd name="connsiteY67" fmla="*/ 3107321 h 6165110"/>
              <a:gd name="connsiteX68" fmla="*/ 6372650 w 8636594"/>
              <a:gd name="connsiteY68" fmla="*/ 2993735 h 6165110"/>
              <a:gd name="connsiteX69" fmla="*/ 6453197 w 8636594"/>
              <a:gd name="connsiteY69" fmla="*/ 2869788 h 6165110"/>
              <a:gd name="connsiteX70" fmla="*/ 6564167 w 8636594"/>
              <a:gd name="connsiteY70" fmla="*/ 2696807 h 6165110"/>
              <a:gd name="connsiteX71" fmla="*/ 6976233 w 8636594"/>
              <a:gd name="connsiteY71" fmla="*/ 2045274 h 6165110"/>
              <a:gd name="connsiteX72" fmla="*/ 7086755 w 8636594"/>
              <a:gd name="connsiteY72" fmla="*/ 1872743 h 6165110"/>
              <a:gd name="connsiteX73" fmla="*/ 7170279 w 8636594"/>
              <a:gd name="connsiteY73" fmla="*/ 1744202 h 6165110"/>
              <a:gd name="connsiteX74" fmla="*/ 7226351 w 8636594"/>
              <a:gd name="connsiteY74" fmla="*/ 1659017 h 6165110"/>
              <a:gd name="connsiteX75" fmla="*/ 7282789 w 8636594"/>
              <a:gd name="connsiteY75" fmla="*/ 1574303 h 6165110"/>
              <a:gd name="connsiteX76" fmla="*/ 7339643 w 8636594"/>
              <a:gd name="connsiteY76" fmla="*/ 1490113 h 6165110"/>
              <a:gd name="connsiteX77" fmla="*/ 7396957 w 8636594"/>
              <a:gd name="connsiteY77" fmla="*/ 1406503 h 6165110"/>
              <a:gd name="connsiteX78" fmla="*/ 7454781 w 8636594"/>
              <a:gd name="connsiteY78" fmla="*/ 1323526 h 6165110"/>
              <a:gd name="connsiteX79" fmla="*/ 7513161 w 8636594"/>
              <a:gd name="connsiteY79" fmla="*/ 1241237 h 6165110"/>
              <a:gd name="connsiteX80" fmla="*/ 7572144 w 8636594"/>
              <a:gd name="connsiteY80" fmla="*/ 1159689 h 6165110"/>
              <a:gd name="connsiteX81" fmla="*/ 7601877 w 8636594"/>
              <a:gd name="connsiteY81" fmla="*/ 1119210 h 6165110"/>
              <a:gd name="connsiteX82" fmla="*/ 7631779 w 8636594"/>
              <a:gd name="connsiteY82" fmla="*/ 1078937 h 6165110"/>
              <a:gd name="connsiteX83" fmla="*/ 7661855 w 8636594"/>
              <a:gd name="connsiteY83" fmla="*/ 1038876 h 6165110"/>
              <a:gd name="connsiteX84" fmla="*/ 7692111 w 8636594"/>
              <a:gd name="connsiteY84" fmla="*/ 999035 h 6165110"/>
              <a:gd name="connsiteX85" fmla="*/ 7722554 w 8636594"/>
              <a:gd name="connsiteY85" fmla="*/ 959419 h 6165110"/>
              <a:gd name="connsiteX86" fmla="*/ 7753190 w 8636594"/>
              <a:gd name="connsiteY86" fmla="*/ 920037 h 6165110"/>
              <a:gd name="connsiteX87" fmla="*/ 7784023 w 8636594"/>
              <a:gd name="connsiteY87" fmla="*/ 880894 h 6165110"/>
              <a:gd name="connsiteX88" fmla="*/ 7815061 w 8636594"/>
              <a:gd name="connsiteY88" fmla="*/ 841997 h 6165110"/>
              <a:gd name="connsiteX89" fmla="*/ 7846308 w 8636594"/>
              <a:gd name="connsiteY89" fmla="*/ 803354 h 6165110"/>
              <a:gd name="connsiteX90" fmla="*/ 7877772 w 8636594"/>
              <a:gd name="connsiteY90" fmla="*/ 764970 h 6165110"/>
              <a:gd name="connsiteX91" fmla="*/ 7909458 w 8636594"/>
              <a:gd name="connsiteY91" fmla="*/ 726853 h 6165110"/>
              <a:gd name="connsiteX92" fmla="*/ 7941371 w 8636594"/>
              <a:gd name="connsiteY92" fmla="*/ 689010 h 6165110"/>
              <a:gd name="connsiteX93" fmla="*/ 7973518 w 8636594"/>
              <a:gd name="connsiteY93" fmla="*/ 651447 h 6165110"/>
              <a:gd name="connsiteX94" fmla="*/ 8005905 w 8636594"/>
              <a:gd name="connsiteY94" fmla="*/ 614171 h 6165110"/>
              <a:gd name="connsiteX95" fmla="*/ 8038538 w 8636594"/>
              <a:gd name="connsiteY95" fmla="*/ 577189 h 6165110"/>
              <a:gd name="connsiteX96" fmla="*/ 8071421 w 8636594"/>
              <a:gd name="connsiteY96" fmla="*/ 540507 h 6165110"/>
              <a:gd name="connsiteX97" fmla="*/ 8104563 w 8636594"/>
              <a:gd name="connsiteY97" fmla="*/ 504132 h 6165110"/>
              <a:gd name="connsiteX98" fmla="*/ 8137967 w 8636594"/>
              <a:gd name="connsiteY98" fmla="*/ 468072 h 6165110"/>
              <a:gd name="connsiteX99" fmla="*/ 8171641 w 8636594"/>
              <a:gd name="connsiteY99" fmla="*/ 432332 h 6165110"/>
              <a:gd name="connsiteX100" fmla="*/ 8205590 w 8636594"/>
              <a:gd name="connsiteY100" fmla="*/ 396920 h 6165110"/>
              <a:gd name="connsiteX101" fmla="*/ 8239820 w 8636594"/>
              <a:gd name="connsiteY101" fmla="*/ 361843 h 6165110"/>
              <a:gd name="connsiteX102" fmla="*/ 8274337 w 8636594"/>
              <a:gd name="connsiteY102" fmla="*/ 327107 h 6165110"/>
              <a:gd name="connsiteX103" fmla="*/ 8309147 w 8636594"/>
              <a:gd name="connsiteY103" fmla="*/ 292718 h 6165110"/>
              <a:gd name="connsiteX104" fmla="*/ 8344256 w 8636594"/>
              <a:gd name="connsiteY104" fmla="*/ 258685 h 6165110"/>
              <a:gd name="connsiteX105" fmla="*/ 8379669 w 8636594"/>
              <a:gd name="connsiteY105" fmla="*/ 225013 h 6165110"/>
              <a:gd name="connsiteX106" fmla="*/ 8415394 w 8636594"/>
              <a:gd name="connsiteY106" fmla="*/ 191709 h 6165110"/>
              <a:gd name="connsiteX107" fmla="*/ 8451434 w 8636594"/>
              <a:gd name="connsiteY107" fmla="*/ 158780 h 6165110"/>
              <a:gd name="connsiteX108" fmla="*/ 8487798 w 8636594"/>
              <a:gd name="connsiteY108" fmla="*/ 126233 h 6165110"/>
              <a:gd name="connsiteX109" fmla="*/ 8524489 w 8636594"/>
              <a:gd name="connsiteY109" fmla="*/ 94075 h 6165110"/>
              <a:gd name="connsiteX110" fmla="*/ 8561515 w 8636594"/>
              <a:gd name="connsiteY110" fmla="*/ 62312 h 6165110"/>
              <a:gd name="connsiteX111" fmla="*/ 8598881 w 8636594"/>
              <a:gd name="connsiteY111" fmla="*/ 30951 h 6165110"/>
              <a:gd name="connsiteX112" fmla="*/ 8636594 w 8636594"/>
              <a:gd name="connsiteY112" fmla="*/ 0 h 6165110"/>
              <a:gd name="connsiteX0" fmla="*/ 8636594 w 8636594"/>
              <a:gd name="connsiteY0" fmla="*/ 0 h 6143704"/>
              <a:gd name="connsiteX1" fmla="*/ 5293 w 8636594"/>
              <a:gd name="connsiteY1" fmla="*/ 0 h 6143704"/>
              <a:gd name="connsiteX2" fmla="*/ 0 w 8636594"/>
              <a:gd name="connsiteY2" fmla="*/ 5587843 h 6143704"/>
              <a:gd name="connsiteX3" fmla="*/ 1594033 w 8636594"/>
              <a:gd name="connsiteY3" fmla="*/ 5600057 h 6143704"/>
              <a:gd name="connsiteX4" fmla="*/ 1686068 w 8636594"/>
              <a:gd name="connsiteY4" fmla="*/ 5599745 h 6143704"/>
              <a:gd name="connsiteX5" fmla="*/ 3595773 w 8636594"/>
              <a:gd name="connsiteY5" fmla="*/ 6143704 h 6143704"/>
              <a:gd name="connsiteX6" fmla="*/ 3638142 w 8636594"/>
              <a:gd name="connsiteY6" fmla="*/ 6121960 h 6143704"/>
              <a:gd name="connsiteX7" fmla="*/ 3680024 w 8636594"/>
              <a:gd name="connsiteY7" fmla="*/ 6099881 h 6143704"/>
              <a:gd name="connsiteX8" fmla="*/ 3721426 w 8636594"/>
              <a:gd name="connsiteY8" fmla="*/ 6077471 h 6143704"/>
              <a:gd name="connsiteX9" fmla="*/ 3762353 w 8636594"/>
              <a:gd name="connsiteY9" fmla="*/ 6054733 h 6143704"/>
              <a:gd name="connsiteX10" fmla="*/ 3802812 w 8636594"/>
              <a:gd name="connsiteY10" fmla="*/ 6031671 h 6143704"/>
              <a:gd name="connsiteX11" fmla="*/ 3842810 w 8636594"/>
              <a:gd name="connsiteY11" fmla="*/ 6008288 h 6143704"/>
              <a:gd name="connsiteX12" fmla="*/ 3882352 w 8636594"/>
              <a:gd name="connsiteY12" fmla="*/ 5984588 h 6143704"/>
              <a:gd name="connsiteX13" fmla="*/ 3921445 w 8636594"/>
              <a:gd name="connsiteY13" fmla="*/ 5960574 h 6143704"/>
              <a:gd name="connsiteX14" fmla="*/ 3960096 w 8636594"/>
              <a:gd name="connsiteY14" fmla="*/ 5936250 h 6143704"/>
              <a:gd name="connsiteX15" fmla="*/ 3998311 w 8636594"/>
              <a:gd name="connsiteY15" fmla="*/ 5911619 h 6143704"/>
              <a:gd name="connsiteX16" fmla="*/ 4036095 w 8636594"/>
              <a:gd name="connsiteY16" fmla="*/ 5886685 h 6143704"/>
              <a:gd name="connsiteX17" fmla="*/ 4073456 w 8636594"/>
              <a:gd name="connsiteY17" fmla="*/ 5861452 h 6143704"/>
              <a:gd name="connsiteX18" fmla="*/ 4110400 w 8636594"/>
              <a:gd name="connsiteY18" fmla="*/ 5835922 h 6143704"/>
              <a:gd name="connsiteX19" fmla="*/ 4146933 w 8636594"/>
              <a:gd name="connsiteY19" fmla="*/ 5810100 h 6143704"/>
              <a:gd name="connsiteX20" fmla="*/ 4183061 w 8636594"/>
              <a:gd name="connsiteY20" fmla="*/ 5783988 h 6143704"/>
              <a:gd name="connsiteX21" fmla="*/ 4218791 w 8636594"/>
              <a:gd name="connsiteY21" fmla="*/ 5757591 h 6143704"/>
              <a:gd name="connsiteX22" fmla="*/ 4254129 w 8636594"/>
              <a:gd name="connsiteY22" fmla="*/ 5730912 h 6143704"/>
              <a:gd name="connsiteX23" fmla="*/ 4289081 w 8636594"/>
              <a:gd name="connsiteY23" fmla="*/ 5703955 h 6143704"/>
              <a:gd name="connsiteX24" fmla="*/ 4323654 w 8636594"/>
              <a:gd name="connsiteY24" fmla="*/ 5676722 h 6143704"/>
              <a:gd name="connsiteX25" fmla="*/ 4357854 w 8636594"/>
              <a:gd name="connsiteY25" fmla="*/ 5649218 h 6143704"/>
              <a:gd name="connsiteX26" fmla="*/ 4391688 w 8636594"/>
              <a:gd name="connsiteY26" fmla="*/ 5621446 h 6143704"/>
              <a:gd name="connsiteX27" fmla="*/ 4425162 w 8636594"/>
              <a:gd name="connsiteY27" fmla="*/ 5593409 h 6143704"/>
              <a:gd name="connsiteX28" fmla="*/ 4458281 w 8636594"/>
              <a:gd name="connsiteY28" fmla="*/ 5565111 h 6143704"/>
              <a:gd name="connsiteX29" fmla="*/ 4491053 w 8636594"/>
              <a:gd name="connsiteY29" fmla="*/ 5536556 h 6143704"/>
              <a:gd name="connsiteX30" fmla="*/ 4523484 w 8636594"/>
              <a:gd name="connsiteY30" fmla="*/ 5507747 h 6143704"/>
              <a:gd name="connsiteX31" fmla="*/ 4555580 w 8636594"/>
              <a:gd name="connsiteY31" fmla="*/ 5478687 h 6143704"/>
              <a:gd name="connsiteX32" fmla="*/ 4587347 w 8636594"/>
              <a:gd name="connsiteY32" fmla="*/ 5449380 h 6143704"/>
              <a:gd name="connsiteX33" fmla="*/ 4618793 w 8636594"/>
              <a:gd name="connsiteY33" fmla="*/ 5419830 h 6143704"/>
              <a:gd name="connsiteX34" fmla="*/ 4649922 w 8636594"/>
              <a:gd name="connsiteY34" fmla="*/ 5390040 h 6143704"/>
              <a:gd name="connsiteX35" fmla="*/ 4680742 w 8636594"/>
              <a:gd name="connsiteY35" fmla="*/ 5360014 h 6143704"/>
              <a:gd name="connsiteX36" fmla="*/ 4711259 w 8636594"/>
              <a:gd name="connsiteY36" fmla="*/ 5329755 h 6143704"/>
              <a:gd name="connsiteX37" fmla="*/ 4741478 w 8636594"/>
              <a:gd name="connsiteY37" fmla="*/ 5299266 h 6143704"/>
              <a:gd name="connsiteX38" fmla="*/ 4771408 w 8636594"/>
              <a:gd name="connsiteY38" fmla="*/ 5268551 h 6143704"/>
              <a:gd name="connsiteX39" fmla="*/ 4801053 w 8636594"/>
              <a:gd name="connsiteY39" fmla="*/ 5237614 h 6143704"/>
              <a:gd name="connsiteX40" fmla="*/ 4830420 w 8636594"/>
              <a:gd name="connsiteY40" fmla="*/ 5206458 h 6143704"/>
              <a:gd name="connsiteX41" fmla="*/ 4859516 w 8636594"/>
              <a:gd name="connsiteY41" fmla="*/ 5175087 h 6143704"/>
              <a:gd name="connsiteX42" fmla="*/ 4888347 w 8636594"/>
              <a:gd name="connsiteY42" fmla="*/ 5143504 h 6143704"/>
              <a:gd name="connsiteX43" fmla="*/ 4916919 w 8636594"/>
              <a:gd name="connsiteY43" fmla="*/ 5111713 h 6143704"/>
              <a:gd name="connsiteX44" fmla="*/ 4945238 w 8636594"/>
              <a:gd name="connsiteY44" fmla="*/ 5079717 h 6143704"/>
              <a:gd name="connsiteX45" fmla="*/ 4973311 w 8636594"/>
              <a:gd name="connsiteY45" fmla="*/ 5047519 h 6143704"/>
              <a:gd name="connsiteX46" fmla="*/ 5001145 w 8636594"/>
              <a:gd name="connsiteY46" fmla="*/ 5015124 h 6143704"/>
              <a:gd name="connsiteX47" fmla="*/ 5028745 w 8636594"/>
              <a:gd name="connsiteY47" fmla="*/ 4982535 h 6143704"/>
              <a:gd name="connsiteX48" fmla="*/ 5056117 w 8636594"/>
              <a:gd name="connsiteY48" fmla="*/ 4949755 h 6143704"/>
              <a:gd name="connsiteX49" fmla="*/ 5083269 w 8636594"/>
              <a:gd name="connsiteY49" fmla="*/ 4916787 h 6143704"/>
              <a:gd name="connsiteX50" fmla="*/ 5110207 w 8636594"/>
              <a:gd name="connsiteY50" fmla="*/ 4883636 h 6143704"/>
              <a:gd name="connsiteX51" fmla="*/ 5136937 w 8636594"/>
              <a:gd name="connsiteY51" fmla="*/ 4850305 h 6143704"/>
              <a:gd name="connsiteX52" fmla="*/ 5163464 w 8636594"/>
              <a:gd name="connsiteY52" fmla="*/ 4816797 h 6143704"/>
              <a:gd name="connsiteX53" fmla="*/ 5215940 w 8636594"/>
              <a:gd name="connsiteY53" fmla="*/ 4749265 h 6143704"/>
              <a:gd name="connsiteX54" fmla="*/ 5267684 w 8636594"/>
              <a:gd name="connsiteY54" fmla="*/ 4681068 h 6143704"/>
              <a:gd name="connsiteX55" fmla="*/ 5318748 w 8636594"/>
              <a:gd name="connsiteY55" fmla="*/ 4612234 h 6143704"/>
              <a:gd name="connsiteX56" fmla="*/ 5369182 w 8636594"/>
              <a:gd name="connsiteY56" fmla="*/ 4542793 h 6143704"/>
              <a:gd name="connsiteX57" fmla="*/ 5419038 w 8636594"/>
              <a:gd name="connsiteY57" fmla="*/ 4472771 h 6143704"/>
              <a:gd name="connsiteX58" fmla="*/ 5468365 w 8636594"/>
              <a:gd name="connsiteY58" fmla="*/ 4402196 h 6143704"/>
              <a:gd name="connsiteX59" fmla="*/ 5517215 w 8636594"/>
              <a:gd name="connsiteY59" fmla="*/ 4331098 h 6143704"/>
              <a:gd name="connsiteX60" fmla="*/ 5565637 w 8636594"/>
              <a:gd name="connsiteY60" fmla="*/ 4259503 h 6143704"/>
              <a:gd name="connsiteX61" fmla="*/ 5613684 w 8636594"/>
              <a:gd name="connsiteY61" fmla="*/ 4187441 h 6143704"/>
              <a:gd name="connsiteX62" fmla="*/ 5685160 w 8636594"/>
              <a:gd name="connsiteY62" fmla="*/ 4078531 h 6143704"/>
              <a:gd name="connsiteX63" fmla="*/ 5756074 w 8636594"/>
              <a:gd name="connsiteY63" fmla="*/ 3968727 h 6143704"/>
              <a:gd name="connsiteX64" fmla="*/ 5873483 w 8636594"/>
              <a:gd name="connsiteY64" fmla="*/ 3783989 h 6143704"/>
              <a:gd name="connsiteX65" fmla="*/ 6203209 w 8636594"/>
              <a:gd name="connsiteY65" fmla="*/ 3258640 h 6143704"/>
              <a:gd name="connsiteX66" fmla="*/ 6299430 w 8636594"/>
              <a:gd name="connsiteY66" fmla="*/ 3107321 h 6143704"/>
              <a:gd name="connsiteX67" fmla="*/ 6372650 w 8636594"/>
              <a:gd name="connsiteY67" fmla="*/ 2993735 h 6143704"/>
              <a:gd name="connsiteX68" fmla="*/ 6453197 w 8636594"/>
              <a:gd name="connsiteY68" fmla="*/ 2869788 h 6143704"/>
              <a:gd name="connsiteX69" fmla="*/ 6564167 w 8636594"/>
              <a:gd name="connsiteY69" fmla="*/ 2696807 h 6143704"/>
              <a:gd name="connsiteX70" fmla="*/ 6976233 w 8636594"/>
              <a:gd name="connsiteY70" fmla="*/ 2045274 h 6143704"/>
              <a:gd name="connsiteX71" fmla="*/ 7086755 w 8636594"/>
              <a:gd name="connsiteY71" fmla="*/ 1872743 h 6143704"/>
              <a:gd name="connsiteX72" fmla="*/ 7170279 w 8636594"/>
              <a:gd name="connsiteY72" fmla="*/ 1744202 h 6143704"/>
              <a:gd name="connsiteX73" fmla="*/ 7226351 w 8636594"/>
              <a:gd name="connsiteY73" fmla="*/ 1659017 h 6143704"/>
              <a:gd name="connsiteX74" fmla="*/ 7282789 w 8636594"/>
              <a:gd name="connsiteY74" fmla="*/ 1574303 h 6143704"/>
              <a:gd name="connsiteX75" fmla="*/ 7339643 w 8636594"/>
              <a:gd name="connsiteY75" fmla="*/ 1490113 h 6143704"/>
              <a:gd name="connsiteX76" fmla="*/ 7396957 w 8636594"/>
              <a:gd name="connsiteY76" fmla="*/ 1406503 h 6143704"/>
              <a:gd name="connsiteX77" fmla="*/ 7454781 w 8636594"/>
              <a:gd name="connsiteY77" fmla="*/ 1323526 h 6143704"/>
              <a:gd name="connsiteX78" fmla="*/ 7513161 w 8636594"/>
              <a:gd name="connsiteY78" fmla="*/ 1241237 h 6143704"/>
              <a:gd name="connsiteX79" fmla="*/ 7572144 w 8636594"/>
              <a:gd name="connsiteY79" fmla="*/ 1159689 h 6143704"/>
              <a:gd name="connsiteX80" fmla="*/ 7601877 w 8636594"/>
              <a:gd name="connsiteY80" fmla="*/ 1119210 h 6143704"/>
              <a:gd name="connsiteX81" fmla="*/ 7631779 w 8636594"/>
              <a:gd name="connsiteY81" fmla="*/ 1078937 h 6143704"/>
              <a:gd name="connsiteX82" fmla="*/ 7661855 w 8636594"/>
              <a:gd name="connsiteY82" fmla="*/ 1038876 h 6143704"/>
              <a:gd name="connsiteX83" fmla="*/ 7692111 w 8636594"/>
              <a:gd name="connsiteY83" fmla="*/ 999035 h 6143704"/>
              <a:gd name="connsiteX84" fmla="*/ 7722554 w 8636594"/>
              <a:gd name="connsiteY84" fmla="*/ 959419 h 6143704"/>
              <a:gd name="connsiteX85" fmla="*/ 7753190 w 8636594"/>
              <a:gd name="connsiteY85" fmla="*/ 920037 h 6143704"/>
              <a:gd name="connsiteX86" fmla="*/ 7784023 w 8636594"/>
              <a:gd name="connsiteY86" fmla="*/ 880894 h 6143704"/>
              <a:gd name="connsiteX87" fmla="*/ 7815061 w 8636594"/>
              <a:gd name="connsiteY87" fmla="*/ 841997 h 6143704"/>
              <a:gd name="connsiteX88" fmla="*/ 7846308 w 8636594"/>
              <a:gd name="connsiteY88" fmla="*/ 803354 h 6143704"/>
              <a:gd name="connsiteX89" fmla="*/ 7877772 w 8636594"/>
              <a:gd name="connsiteY89" fmla="*/ 764970 h 6143704"/>
              <a:gd name="connsiteX90" fmla="*/ 7909458 w 8636594"/>
              <a:gd name="connsiteY90" fmla="*/ 726853 h 6143704"/>
              <a:gd name="connsiteX91" fmla="*/ 7941371 w 8636594"/>
              <a:gd name="connsiteY91" fmla="*/ 689010 h 6143704"/>
              <a:gd name="connsiteX92" fmla="*/ 7973518 w 8636594"/>
              <a:gd name="connsiteY92" fmla="*/ 651447 h 6143704"/>
              <a:gd name="connsiteX93" fmla="*/ 8005905 w 8636594"/>
              <a:gd name="connsiteY93" fmla="*/ 614171 h 6143704"/>
              <a:gd name="connsiteX94" fmla="*/ 8038538 w 8636594"/>
              <a:gd name="connsiteY94" fmla="*/ 577189 h 6143704"/>
              <a:gd name="connsiteX95" fmla="*/ 8071421 w 8636594"/>
              <a:gd name="connsiteY95" fmla="*/ 540507 h 6143704"/>
              <a:gd name="connsiteX96" fmla="*/ 8104563 w 8636594"/>
              <a:gd name="connsiteY96" fmla="*/ 504132 h 6143704"/>
              <a:gd name="connsiteX97" fmla="*/ 8137967 w 8636594"/>
              <a:gd name="connsiteY97" fmla="*/ 468072 h 6143704"/>
              <a:gd name="connsiteX98" fmla="*/ 8171641 w 8636594"/>
              <a:gd name="connsiteY98" fmla="*/ 432332 h 6143704"/>
              <a:gd name="connsiteX99" fmla="*/ 8205590 w 8636594"/>
              <a:gd name="connsiteY99" fmla="*/ 396920 h 6143704"/>
              <a:gd name="connsiteX100" fmla="*/ 8239820 w 8636594"/>
              <a:gd name="connsiteY100" fmla="*/ 361843 h 6143704"/>
              <a:gd name="connsiteX101" fmla="*/ 8274337 w 8636594"/>
              <a:gd name="connsiteY101" fmla="*/ 327107 h 6143704"/>
              <a:gd name="connsiteX102" fmla="*/ 8309147 w 8636594"/>
              <a:gd name="connsiteY102" fmla="*/ 292718 h 6143704"/>
              <a:gd name="connsiteX103" fmla="*/ 8344256 w 8636594"/>
              <a:gd name="connsiteY103" fmla="*/ 258685 h 6143704"/>
              <a:gd name="connsiteX104" fmla="*/ 8379669 w 8636594"/>
              <a:gd name="connsiteY104" fmla="*/ 225013 h 6143704"/>
              <a:gd name="connsiteX105" fmla="*/ 8415394 w 8636594"/>
              <a:gd name="connsiteY105" fmla="*/ 191709 h 6143704"/>
              <a:gd name="connsiteX106" fmla="*/ 8451434 w 8636594"/>
              <a:gd name="connsiteY106" fmla="*/ 158780 h 6143704"/>
              <a:gd name="connsiteX107" fmla="*/ 8487798 w 8636594"/>
              <a:gd name="connsiteY107" fmla="*/ 126233 h 6143704"/>
              <a:gd name="connsiteX108" fmla="*/ 8524489 w 8636594"/>
              <a:gd name="connsiteY108" fmla="*/ 94075 h 6143704"/>
              <a:gd name="connsiteX109" fmla="*/ 8561515 w 8636594"/>
              <a:gd name="connsiteY109" fmla="*/ 62312 h 6143704"/>
              <a:gd name="connsiteX110" fmla="*/ 8598881 w 8636594"/>
              <a:gd name="connsiteY110" fmla="*/ 30951 h 6143704"/>
              <a:gd name="connsiteX111" fmla="*/ 8636594 w 8636594"/>
              <a:gd name="connsiteY111" fmla="*/ 0 h 6143704"/>
              <a:gd name="connsiteX0" fmla="*/ 8636594 w 8636594"/>
              <a:gd name="connsiteY0" fmla="*/ 0 h 6121960"/>
              <a:gd name="connsiteX1" fmla="*/ 5293 w 8636594"/>
              <a:gd name="connsiteY1" fmla="*/ 0 h 6121960"/>
              <a:gd name="connsiteX2" fmla="*/ 0 w 8636594"/>
              <a:gd name="connsiteY2" fmla="*/ 5587843 h 6121960"/>
              <a:gd name="connsiteX3" fmla="*/ 1594033 w 8636594"/>
              <a:gd name="connsiteY3" fmla="*/ 5600057 h 6121960"/>
              <a:gd name="connsiteX4" fmla="*/ 1686068 w 8636594"/>
              <a:gd name="connsiteY4" fmla="*/ 5599745 h 6121960"/>
              <a:gd name="connsiteX5" fmla="*/ 3638142 w 8636594"/>
              <a:gd name="connsiteY5" fmla="*/ 6121960 h 6121960"/>
              <a:gd name="connsiteX6" fmla="*/ 3680024 w 8636594"/>
              <a:gd name="connsiteY6" fmla="*/ 6099881 h 6121960"/>
              <a:gd name="connsiteX7" fmla="*/ 3721426 w 8636594"/>
              <a:gd name="connsiteY7" fmla="*/ 6077471 h 6121960"/>
              <a:gd name="connsiteX8" fmla="*/ 3762353 w 8636594"/>
              <a:gd name="connsiteY8" fmla="*/ 6054733 h 6121960"/>
              <a:gd name="connsiteX9" fmla="*/ 3802812 w 8636594"/>
              <a:gd name="connsiteY9" fmla="*/ 6031671 h 6121960"/>
              <a:gd name="connsiteX10" fmla="*/ 3842810 w 8636594"/>
              <a:gd name="connsiteY10" fmla="*/ 6008288 h 6121960"/>
              <a:gd name="connsiteX11" fmla="*/ 3882352 w 8636594"/>
              <a:gd name="connsiteY11" fmla="*/ 5984588 h 6121960"/>
              <a:gd name="connsiteX12" fmla="*/ 3921445 w 8636594"/>
              <a:gd name="connsiteY12" fmla="*/ 5960574 h 6121960"/>
              <a:gd name="connsiteX13" fmla="*/ 3960096 w 8636594"/>
              <a:gd name="connsiteY13" fmla="*/ 5936250 h 6121960"/>
              <a:gd name="connsiteX14" fmla="*/ 3998311 w 8636594"/>
              <a:gd name="connsiteY14" fmla="*/ 5911619 h 6121960"/>
              <a:gd name="connsiteX15" fmla="*/ 4036095 w 8636594"/>
              <a:gd name="connsiteY15" fmla="*/ 5886685 h 6121960"/>
              <a:gd name="connsiteX16" fmla="*/ 4073456 w 8636594"/>
              <a:gd name="connsiteY16" fmla="*/ 5861452 h 6121960"/>
              <a:gd name="connsiteX17" fmla="*/ 4110400 w 8636594"/>
              <a:gd name="connsiteY17" fmla="*/ 5835922 h 6121960"/>
              <a:gd name="connsiteX18" fmla="*/ 4146933 w 8636594"/>
              <a:gd name="connsiteY18" fmla="*/ 5810100 h 6121960"/>
              <a:gd name="connsiteX19" fmla="*/ 4183061 w 8636594"/>
              <a:gd name="connsiteY19" fmla="*/ 5783988 h 6121960"/>
              <a:gd name="connsiteX20" fmla="*/ 4218791 w 8636594"/>
              <a:gd name="connsiteY20" fmla="*/ 5757591 h 6121960"/>
              <a:gd name="connsiteX21" fmla="*/ 4254129 w 8636594"/>
              <a:gd name="connsiteY21" fmla="*/ 5730912 h 6121960"/>
              <a:gd name="connsiteX22" fmla="*/ 4289081 w 8636594"/>
              <a:gd name="connsiteY22" fmla="*/ 5703955 h 6121960"/>
              <a:gd name="connsiteX23" fmla="*/ 4323654 w 8636594"/>
              <a:gd name="connsiteY23" fmla="*/ 5676722 h 6121960"/>
              <a:gd name="connsiteX24" fmla="*/ 4357854 w 8636594"/>
              <a:gd name="connsiteY24" fmla="*/ 5649218 h 6121960"/>
              <a:gd name="connsiteX25" fmla="*/ 4391688 w 8636594"/>
              <a:gd name="connsiteY25" fmla="*/ 5621446 h 6121960"/>
              <a:gd name="connsiteX26" fmla="*/ 4425162 w 8636594"/>
              <a:gd name="connsiteY26" fmla="*/ 5593409 h 6121960"/>
              <a:gd name="connsiteX27" fmla="*/ 4458281 w 8636594"/>
              <a:gd name="connsiteY27" fmla="*/ 5565111 h 6121960"/>
              <a:gd name="connsiteX28" fmla="*/ 4491053 w 8636594"/>
              <a:gd name="connsiteY28" fmla="*/ 5536556 h 6121960"/>
              <a:gd name="connsiteX29" fmla="*/ 4523484 w 8636594"/>
              <a:gd name="connsiteY29" fmla="*/ 5507747 h 6121960"/>
              <a:gd name="connsiteX30" fmla="*/ 4555580 w 8636594"/>
              <a:gd name="connsiteY30" fmla="*/ 5478687 h 6121960"/>
              <a:gd name="connsiteX31" fmla="*/ 4587347 w 8636594"/>
              <a:gd name="connsiteY31" fmla="*/ 5449380 h 6121960"/>
              <a:gd name="connsiteX32" fmla="*/ 4618793 w 8636594"/>
              <a:gd name="connsiteY32" fmla="*/ 5419830 h 6121960"/>
              <a:gd name="connsiteX33" fmla="*/ 4649922 w 8636594"/>
              <a:gd name="connsiteY33" fmla="*/ 5390040 h 6121960"/>
              <a:gd name="connsiteX34" fmla="*/ 4680742 w 8636594"/>
              <a:gd name="connsiteY34" fmla="*/ 5360014 h 6121960"/>
              <a:gd name="connsiteX35" fmla="*/ 4711259 w 8636594"/>
              <a:gd name="connsiteY35" fmla="*/ 5329755 h 6121960"/>
              <a:gd name="connsiteX36" fmla="*/ 4741478 w 8636594"/>
              <a:gd name="connsiteY36" fmla="*/ 5299266 h 6121960"/>
              <a:gd name="connsiteX37" fmla="*/ 4771408 w 8636594"/>
              <a:gd name="connsiteY37" fmla="*/ 5268551 h 6121960"/>
              <a:gd name="connsiteX38" fmla="*/ 4801053 w 8636594"/>
              <a:gd name="connsiteY38" fmla="*/ 5237614 h 6121960"/>
              <a:gd name="connsiteX39" fmla="*/ 4830420 w 8636594"/>
              <a:gd name="connsiteY39" fmla="*/ 5206458 h 6121960"/>
              <a:gd name="connsiteX40" fmla="*/ 4859516 w 8636594"/>
              <a:gd name="connsiteY40" fmla="*/ 5175087 h 6121960"/>
              <a:gd name="connsiteX41" fmla="*/ 4888347 w 8636594"/>
              <a:gd name="connsiteY41" fmla="*/ 5143504 h 6121960"/>
              <a:gd name="connsiteX42" fmla="*/ 4916919 w 8636594"/>
              <a:gd name="connsiteY42" fmla="*/ 5111713 h 6121960"/>
              <a:gd name="connsiteX43" fmla="*/ 4945238 w 8636594"/>
              <a:gd name="connsiteY43" fmla="*/ 5079717 h 6121960"/>
              <a:gd name="connsiteX44" fmla="*/ 4973311 w 8636594"/>
              <a:gd name="connsiteY44" fmla="*/ 5047519 h 6121960"/>
              <a:gd name="connsiteX45" fmla="*/ 5001145 w 8636594"/>
              <a:gd name="connsiteY45" fmla="*/ 5015124 h 6121960"/>
              <a:gd name="connsiteX46" fmla="*/ 5028745 w 8636594"/>
              <a:gd name="connsiteY46" fmla="*/ 4982535 h 6121960"/>
              <a:gd name="connsiteX47" fmla="*/ 5056117 w 8636594"/>
              <a:gd name="connsiteY47" fmla="*/ 4949755 h 6121960"/>
              <a:gd name="connsiteX48" fmla="*/ 5083269 w 8636594"/>
              <a:gd name="connsiteY48" fmla="*/ 4916787 h 6121960"/>
              <a:gd name="connsiteX49" fmla="*/ 5110207 w 8636594"/>
              <a:gd name="connsiteY49" fmla="*/ 4883636 h 6121960"/>
              <a:gd name="connsiteX50" fmla="*/ 5136937 w 8636594"/>
              <a:gd name="connsiteY50" fmla="*/ 4850305 h 6121960"/>
              <a:gd name="connsiteX51" fmla="*/ 5163464 w 8636594"/>
              <a:gd name="connsiteY51" fmla="*/ 4816797 h 6121960"/>
              <a:gd name="connsiteX52" fmla="*/ 5215940 w 8636594"/>
              <a:gd name="connsiteY52" fmla="*/ 4749265 h 6121960"/>
              <a:gd name="connsiteX53" fmla="*/ 5267684 w 8636594"/>
              <a:gd name="connsiteY53" fmla="*/ 4681068 h 6121960"/>
              <a:gd name="connsiteX54" fmla="*/ 5318748 w 8636594"/>
              <a:gd name="connsiteY54" fmla="*/ 4612234 h 6121960"/>
              <a:gd name="connsiteX55" fmla="*/ 5369182 w 8636594"/>
              <a:gd name="connsiteY55" fmla="*/ 4542793 h 6121960"/>
              <a:gd name="connsiteX56" fmla="*/ 5419038 w 8636594"/>
              <a:gd name="connsiteY56" fmla="*/ 4472771 h 6121960"/>
              <a:gd name="connsiteX57" fmla="*/ 5468365 w 8636594"/>
              <a:gd name="connsiteY57" fmla="*/ 4402196 h 6121960"/>
              <a:gd name="connsiteX58" fmla="*/ 5517215 w 8636594"/>
              <a:gd name="connsiteY58" fmla="*/ 4331098 h 6121960"/>
              <a:gd name="connsiteX59" fmla="*/ 5565637 w 8636594"/>
              <a:gd name="connsiteY59" fmla="*/ 4259503 h 6121960"/>
              <a:gd name="connsiteX60" fmla="*/ 5613684 w 8636594"/>
              <a:gd name="connsiteY60" fmla="*/ 4187441 h 6121960"/>
              <a:gd name="connsiteX61" fmla="*/ 5685160 w 8636594"/>
              <a:gd name="connsiteY61" fmla="*/ 4078531 h 6121960"/>
              <a:gd name="connsiteX62" fmla="*/ 5756074 w 8636594"/>
              <a:gd name="connsiteY62" fmla="*/ 3968727 h 6121960"/>
              <a:gd name="connsiteX63" fmla="*/ 5873483 w 8636594"/>
              <a:gd name="connsiteY63" fmla="*/ 3783989 h 6121960"/>
              <a:gd name="connsiteX64" fmla="*/ 6203209 w 8636594"/>
              <a:gd name="connsiteY64" fmla="*/ 3258640 h 6121960"/>
              <a:gd name="connsiteX65" fmla="*/ 6299430 w 8636594"/>
              <a:gd name="connsiteY65" fmla="*/ 3107321 h 6121960"/>
              <a:gd name="connsiteX66" fmla="*/ 6372650 w 8636594"/>
              <a:gd name="connsiteY66" fmla="*/ 2993735 h 6121960"/>
              <a:gd name="connsiteX67" fmla="*/ 6453197 w 8636594"/>
              <a:gd name="connsiteY67" fmla="*/ 2869788 h 6121960"/>
              <a:gd name="connsiteX68" fmla="*/ 6564167 w 8636594"/>
              <a:gd name="connsiteY68" fmla="*/ 2696807 h 6121960"/>
              <a:gd name="connsiteX69" fmla="*/ 6976233 w 8636594"/>
              <a:gd name="connsiteY69" fmla="*/ 2045274 h 6121960"/>
              <a:gd name="connsiteX70" fmla="*/ 7086755 w 8636594"/>
              <a:gd name="connsiteY70" fmla="*/ 1872743 h 6121960"/>
              <a:gd name="connsiteX71" fmla="*/ 7170279 w 8636594"/>
              <a:gd name="connsiteY71" fmla="*/ 1744202 h 6121960"/>
              <a:gd name="connsiteX72" fmla="*/ 7226351 w 8636594"/>
              <a:gd name="connsiteY72" fmla="*/ 1659017 h 6121960"/>
              <a:gd name="connsiteX73" fmla="*/ 7282789 w 8636594"/>
              <a:gd name="connsiteY73" fmla="*/ 1574303 h 6121960"/>
              <a:gd name="connsiteX74" fmla="*/ 7339643 w 8636594"/>
              <a:gd name="connsiteY74" fmla="*/ 1490113 h 6121960"/>
              <a:gd name="connsiteX75" fmla="*/ 7396957 w 8636594"/>
              <a:gd name="connsiteY75" fmla="*/ 1406503 h 6121960"/>
              <a:gd name="connsiteX76" fmla="*/ 7454781 w 8636594"/>
              <a:gd name="connsiteY76" fmla="*/ 1323526 h 6121960"/>
              <a:gd name="connsiteX77" fmla="*/ 7513161 w 8636594"/>
              <a:gd name="connsiteY77" fmla="*/ 1241237 h 6121960"/>
              <a:gd name="connsiteX78" fmla="*/ 7572144 w 8636594"/>
              <a:gd name="connsiteY78" fmla="*/ 1159689 h 6121960"/>
              <a:gd name="connsiteX79" fmla="*/ 7601877 w 8636594"/>
              <a:gd name="connsiteY79" fmla="*/ 1119210 h 6121960"/>
              <a:gd name="connsiteX80" fmla="*/ 7631779 w 8636594"/>
              <a:gd name="connsiteY80" fmla="*/ 1078937 h 6121960"/>
              <a:gd name="connsiteX81" fmla="*/ 7661855 w 8636594"/>
              <a:gd name="connsiteY81" fmla="*/ 1038876 h 6121960"/>
              <a:gd name="connsiteX82" fmla="*/ 7692111 w 8636594"/>
              <a:gd name="connsiteY82" fmla="*/ 999035 h 6121960"/>
              <a:gd name="connsiteX83" fmla="*/ 7722554 w 8636594"/>
              <a:gd name="connsiteY83" fmla="*/ 959419 h 6121960"/>
              <a:gd name="connsiteX84" fmla="*/ 7753190 w 8636594"/>
              <a:gd name="connsiteY84" fmla="*/ 920037 h 6121960"/>
              <a:gd name="connsiteX85" fmla="*/ 7784023 w 8636594"/>
              <a:gd name="connsiteY85" fmla="*/ 880894 h 6121960"/>
              <a:gd name="connsiteX86" fmla="*/ 7815061 w 8636594"/>
              <a:gd name="connsiteY86" fmla="*/ 841997 h 6121960"/>
              <a:gd name="connsiteX87" fmla="*/ 7846308 w 8636594"/>
              <a:gd name="connsiteY87" fmla="*/ 803354 h 6121960"/>
              <a:gd name="connsiteX88" fmla="*/ 7877772 w 8636594"/>
              <a:gd name="connsiteY88" fmla="*/ 764970 h 6121960"/>
              <a:gd name="connsiteX89" fmla="*/ 7909458 w 8636594"/>
              <a:gd name="connsiteY89" fmla="*/ 726853 h 6121960"/>
              <a:gd name="connsiteX90" fmla="*/ 7941371 w 8636594"/>
              <a:gd name="connsiteY90" fmla="*/ 689010 h 6121960"/>
              <a:gd name="connsiteX91" fmla="*/ 7973518 w 8636594"/>
              <a:gd name="connsiteY91" fmla="*/ 651447 h 6121960"/>
              <a:gd name="connsiteX92" fmla="*/ 8005905 w 8636594"/>
              <a:gd name="connsiteY92" fmla="*/ 614171 h 6121960"/>
              <a:gd name="connsiteX93" fmla="*/ 8038538 w 8636594"/>
              <a:gd name="connsiteY93" fmla="*/ 577189 h 6121960"/>
              <a:gd name="connsiteX94" fmla="*/ 8071421 w 8636594"/>
              <a:gd name="connsiteY94" fmla="*/ 540507 h 6121960"/>
              <a:gd name="connsiteX95" fmla="*/ 8104563 w 8636594"/>
              <a:gd name="connsiteY95" fmla="*/ 504132 h 6121960"/>
              <a:gd name="connsiteX96" fmla="*/ 8137967 w 8636594"/>
              <a:gd name="connsiteY96" fmla="*/ 468072 h 6121960"/>
              <a:gd name="connsiteX97" fmla="*/ 8171641 w 8636594"/>
              <a:gd name="connsiteY97" fmla="*/ 432332 h 6121960"/>
              <a:gd name="connsiteX98" fmla="*/ 8205590 w 8636594"/>
              <a:gd name="connsiteY98" fmla="*/ 396920 h 6121960"/>
              <a:gd name="connsiteX99" fmla="*/ 8239820 w 8636594"/>
              <a:gd name="connsiteY99" fmla="*/ 361843 h 6121960"/>
              <a:gd name="connsiteX100" fmla="*/ 8274337 w 8636594"/>
              <a:gd name="connsiteY100" fmla="*/ 327107 h 6121960"/>
              <a:gd name="connsiteX101" fmla="*/ 8309147 w 8636594"/>
              <a:gd name="connsiteY101" fmla="*/ 292718 h 6121960"/>
              <a:gd name="connsiteX102" fmla="*/ 8344256 w 8636594"/>
              <a:gd name="connsiteY102" fmla="*/ 258685 h 6121960"/>
              <a:gd name="connsiteX103" fmla="*/ 8379669 w 8636594"/>
              <a:gd name="connsiteY103" fmla="*/ 225013 h 6121960"/>
              <a:gd name="connsiteX104" fmla="*/ 8415394 w 8636594"/>
              <a:gd name="connsiteY104" fmla="*/ 191709 h 6121960"/>
              <a:gd name="connsiteX105" fmla="*/ 8451434 w 8636594"/>
              <a:gd name="connsiteY105" fmla="*/ 158780 h 6121960"/>
              <a:gd name="connsiteX106" fmla="*/ 8487798 w 8636594"/>
              <a:gd name="connsiteY106" fmla="*/ 126233 h 6121960"/>
              <a:gd name="connsiteX107" fmla="*/ 8524489 w 8636594"/>
              <a:gd name="connsiteY107" fmla="*/ 94075 h 6121960"/>
              <a:gd name="connsiteX108" fmla="*/ 8561515 w 8636594"/>
              <a:gd name="connsiteY108" fmla="*/ 62312 h 6121960"/>
              <a:gd name="connsiteX109" fmla="*/ 8598881 w 8636594"/>
              <a:gd name="connsiteY109" fmla="*/ 30951 h 6121960"/>
              <a:gd name="connsiteX110" fmla="*/ 8636594 w 8636594"/>
              <a:gd name="connsiteY110" fmla="*/ 0 h 6121960"/>
              <a:gd name="connsiteX0" fmla="*/ 8636594 w 8636594"/>
              <a:gd name="connsiteY0" fmla="*/ 0 h 6121960"/>
              <a:gd name="connsiteX1" fmla="*/ 5293 w 8636594"/>
              <a:gd name="connsiteY1" fmla="*/ 0 h 6121960"/>
              <a:gd name="connsiteX2" fmla="*/ 0 w 8636594"/>
              <a:gd name="connsiteY2" fmla="*/ 5587843 h 6121960"/>
              <a:gd name="connsiteX3" fmla="*/ 1594033 w 8636594"/>
              <a:gd name="connsiteY3" fmla="*/ 5600057 h 6121960"/>
              <a:gd name="connsiteX4" fmla="*/ 3638142 w 8636594"/>
              <a:gd name="connsiteY4" fmla="*/ 6121960 h 6121960"/>
              <a:gd name="connsiteX5" fmla="*/ 3680024 w 8636594"/>
              <a:gd name="connsiteY5" fmla="*/ 6099881 h 6121960"/>
              <a:gd name="connsiteX6" fmla="*/ 3721426 w 8636594"/>
              <a:gd name="connsiteY6" fmla="*/ 6077471 h 6121960"/>
              <a:gd name="connsiteX7" fmla="*/ 3762353 w 8636594"/>
              <a:gd name="connsiteY7" fmla="*/ 6054733 h 6121960"/>
              <a:gd name="connsiteX8" fmla="*/ 3802812 w 8636594"/>
              <a:gd name="connsiteY8" fmla="*/ 6031671 h 6121960"/>
              <a:gd name="connsiteX9" fmla="*/ 3842810 w 8636594"/>
              <a:gd name="connsiteY9" fmla="*/ 6008288 h 6121960"/>
              <a:gd name="connsiteX10" fmla="*/ 3882352 w 8636594"/>
              <a:gd name="connsiteY10" fmla="*/ 5984588 h 6121960"/>
              <a:gd name="connsiteX11" fmla="*/ 3921445 w 8636594"/>
              <a:gd name="connsiteY11" fmla="*/ 5960574 h 6121960"/>
              <a:gd name="connsiteX12" fmla="*/ 3960096 w 8636594"/>
              <a:gd name="connsiteY12" fmla="*/ 5936250 h 6121960"/>
              <a:gd name="connsiteX13" fmla="*/ 3998311 w 8636594"/>
              <a:gd name="connsiteY13" fmla="*/ 5911619 h 6121960"/>
              <a:gd name="connsiteX14" fmla="*/ 4036095 w 8636594"/>
              <a:gd name="connsiteY14" fmla="*/ 5886685 h 6121960"/>
              <a:gd name="connsiteX15" fmla="*/ 4073456 w 8636594"/>
              <a:gd name="connsiteY15" fmla="*/ 5861452 h 6121960"/>
              <a:gd name="connsiteX16" fmla="*/ 4110400 w 8636594"/>
              <a:gd name="connsiteY16" fmla="*/ 5835922 h 6121960"/>
              <a:gd name="connsiteX17" fmla="*/ 4146933 w 8636594"/>
              <a:gd name="connsiteY17" fmla="*/ 5810100 h 6121960"/>
              <a:gd name="connsiteX18" fmla="*/ 4183061 w 8636594"/>
              <a:gd name="connsiteY18" fmla="*/ 5783988 h 6121960"/>
              <a:gd name="connsiteX19" fmla="*/ 4218791 w 8636594"/>
              <a:gd name="connsiteY19" fmla="*/ 5757591 h 6121960"/>
              <a:gd name="connsiteX20" fmla="*/ 4254129 w 8636594"/>
              <a:gd name="connsiteY20" fmla="*/ 5730912 h 6121960"/>
              <a:gd name="connsiteX21" fmla="*/ 4289081 w 8636594"/>
              <a:gd name="connsiteY21" fmla="*/ 5703955 h 6121960"/>
              <a:gd name="connsiteX22" fmla="*/ 4323654 w 8636594"/>
              <a:gd name="connsiteY22" fmla="*/ 5676722 h 6121960"/>
              <a:gd name="connsiteX23" fmla="*/ 4357854 w 8636594"/>
              <a:gd name="connsiteY23" fmla="*/ 5649218 h 6121960"/>
              <a:gd name="connsiteX24" fmla="*/ 4391688 w 8636594"/>
              <a:gd name="connsiteY24" fmla="*/ 5621446 h 6121960"/>
              <a:gd name="connsiteX25" fmla="*/ 4425162 w 8636594"/>
              <a:gd name="connsiteY25" fmla="*/ 5593409 h 6121960"/>
              <a:gd name="connsiteX26" fmla="*/ 4458281 w 8636594"/>
              <a:gd name="connsiteY26" fmla="*/ 5565111 h 6121960"/>
              <a:gd name="connsiteX27" fmla="*/ 4491053 w 8636594"/>
              <a:gd name="connsiteY27" fmla="*/ 5536556 h 6121960"/>
              <a:gd name="connsiteX28" fmla="*/ 4523484 w 8636594"/>
              <a:gd name="connsiteY28" fmla="*/ 5507747 h 6121960"/>
              <a:gd name="connsiteX29" fmla="*/ 4555580 w 8636594"/>
              <a:gd name="connsiteY29" fmla="*/ 5478687 h 6121960"/>
              <a:gd name="connsiteX30" fmla="*/ 4587347 w 8636594"/>
              <a:gd name="connsiteY30" fmla="*/ 5449380 h 6121960"/>
              <a:gd name="connsiteX31" fmla="*/ 4618793 w 8636594"/>
              <a:gd name="connsiteY31" fmla="*/ 5419830 h 6121960"/>
              <a:gd name="connsiteX32" fmla="*/ 4649922 w 8636594"/>
              <a:gd name="connsiteY32" fmla="*/ 5390040 h 6121960"/>
              <a:gd name="connsiteX33" fmla="*/ 4680742 w 8636594"/>
              <a:gd name="connsiteY33" fmla="*/ 5360014 h 6121960"/>
              <a:gd name="connsiteX34" fmla="*/ 4711259 w 8636594"/>
              <a:gd name="connsiteY34" fmla="*/ 5329755 h 6121960"/>
              <a:gd name="connsiteX35" fmla="*/ 4741478 w 8636594"/>
              <a:gd name="connsiteY35" fmla="*/ 5299266 h 6121960"/>
              <a:gd name="connsiteX36" fmla="*/ 4771408 w 8636594"/>
              <a:gd name="connsiteY36" fmla="*/ 5268551 h 6121960"/>
              <a:gd name="connsiteX37" fmla="*/ 4801053 w 8636594"/>
              <a:gd name="connsiteY37" fmla="*/ 5237614 h 6121960"/>
              <a:gd name="connsiteX38" fmla="*/ 4830420 w 8636594"/>
              <a:gd name="connsiteY38" fmla="*/ 5206458 h 6121960"/>
              <a:gd name="connsiteX39" fmla="*/ 4859516 w 8636594"/>
              <a:gd name="connsiteY39" fmla="*/ 5175087 h 6121960"/>
              <a:gd name="connsiteX40" fmla="*/ 4888347 w 8636594"/>
              <a:gd name="connsiteY40" fmla="*/ 5143504 h 6121960"/>
              <a:gd name="connsiteX41" fmla="*/ 4916919 w 8636594"/>
              <a:gd name="connsiteY41" fmla="*/ 5111713 h 6121960"/>
              <a:gd name="connsiteX42" fmla="*/ 4945238 w 8636594"/>
              <a:gd name="connsiteY42" fmla="*/ 5079717 h 6121960"/>
              <a:gd name="connsiteX43" fmla="*/ 4973311 w 8636594"/>
              <a:gd name="connsiteY43" fmla="*/ 5047519 h 6121960"/>
              <a:gd name="connsiteX44" fmla="*/ 5001145 w 8636594"/>
              <a:gd name="connsiteY44" fmla="*/ 5015124 h 6121960"/>
              <a:gd name="connsiteX45" fmla="*/ 5028745 w 8636594"/>
              <a:gd name="connsiteY45" fmla="*/ 4982535 h 6121960"/>
              <a:gd name="connsiteX46" fmla="*/ 5056117 w 8636594"/>
              <a:gd name="connsiteY46" fmla="*/ 4949755 h 6121960"/>
              <a:gd name="connsiteX47" fmla="*/ 5083269 w 8636594"/>
              <a:gd name="connsiteY47" fmla="*/ 4916787 h 6121960"/>
              <a:gd name="connsiteX48" fmla="*/ 5110207 w 8636594"/>
              <a:gd name="connsiteY48" fmla="*/ 4883636 h 6121960"/>
              <a:gd name="connsiteX49" fmla="*/ 5136937 w 8636594"/>
              <a:gd name="connsiteY49" fmla="*/ 4850305 h 6121960"/>
              <a:gd name="connsiteX50" fmla="*/ 5163464 w 8636594"/>
              <a:gd name="connsiteY50" fmla="*/ 4816797 h 6121960"/>
              <a:gd name="connsiteX51" fmla="*/ 5215940 w 8636594"/>
              <a:gd name="connsiteY51" fmla="*/ 4749265 h 6121960"/>
              <a:gd name="connsiteX52" fmla="*/ 5267684 w 8636594"/>
              <a:gd name="connsiteY52" fmla="*/ 4681068 h 6121960"/>
              <a:gd name="connsiteX53" fmla="*/ 5318748 w 8636594"/>
              <a:gd name="connsiteY53" fmla="*/ 4612234 h 6121960"/>
              <a:gd name="connsiteX54" fmla="*/ 5369182 w 8636594"/>
              <a:gd name="connsiteY54" fmla="*/ 4542793 h 6121960"/>
              <a:gd name="connsiteX55" fmla="*/ 5419038 w 8636594"/>
              <a:gd name="connsiteY55" fmla="*/ 4472771 h 6121960"/>
              <a:gd name="connsiteX56" fmla="*/ 5468365 w 8636594"/>
              <a:gd name="connsiteY56" fmla="*/ 4402196 h 6121960"/>
              <a:gd name="connsiteX57" fmla="*/ 5517215 w 8636594"/>
              <a:gd name="connsiteY57" fmla="*/ 4331098 h 6121960"/>
              <a:gd name="connsiteX58" fmla="*/ 5565637 w 8636594"/>
              <a:gd name="connsiteY58" fmla="*/ 4259503 h 6121960"/>
              <a:gd name="connsiteX59" fmla="*/ 5613684 w 8636594"/>
              <a:gd name="connsiteY59" fmla="*/ 4187441 h 6121960"/>
              <a:gd name="connsiteX60" fmla="*/ 5685160 w 8636594"/>
              <a:gd name="connsiteY60" fmla="*/ 4078531 h 6121960"/>
              <a:gd name="connsiteX61" fmla="*/ 5756074 w 8636594"/>
              <a:gd name="connsiteY61" fmla="*/ 3968727 h 6121960"/>
              <a:gd name="connsiteX62" fmla="*/ 5873483 w 8636594"/>
              <a:gd name="connsiteY62" fmla="*/ 3783989 h 6121960"/>
              <a:gd name="connsiteX63" fmla="*/ 6203209 w 8636594"/>
              <a:gd name="connsiteY63" fmla="*/ 3258640 h 6121960"/>
              <a:gd name="connsiteX64" fmla="*/ 6299430 w 8636594"/>
              <a:gd name="connsiteY64" fmla="*/ 3107321 h 6121960"/>
              <a:gd name="connsiteX65" fmla="*/ 6372650 w 8636594"/>
              <a:gd name="connsiteY65" fmla="*/ 2993735 h 6121960"/>
              <a:gd name="connsiteX66" fmla="*/ 6453197 w 8636594"/>
              <a:gd name="connsiteY66" fmla="*/ 2869788 h 6121960"/>
              <a:gd name="connsiteX67" fmla="*/ 6564167 w 8636594"/>
              <a:gd name="connsiteY67" fmla="*/ 2696807 h 6121960"/>
              <a:gd name="connsiteX68" fmla="*/ 6976233 w 8636594"/>
              <a:gd name="connsiteY68" fmla="*/ 2045274 h 6121960"/>
              <a:gd name="connsiteX69" fmla="*/ 7086755 w 8636594"/>
              <a:gd name="connsiteY69" fmla="*/ 1872743 h 6121960"/>
              <a:gd name="connsiteX70" fmla="*/ 7170279 w 8636594"/>
              <a:gd name="connsiteY70" fmla="*/ 1744202 h 6121960"/>
              <a:gd name="connsiteX71" fmla="*/ 7226351 w 8636594"/>
              <a:gd name="connsiteY71" fmla="*/ 1659017 h 6121960"/>
              <a:gd name="connsiteX72" fmla="*/ 7282789 w 8636594"/>
              <a:gd name="connsiteY72" fmla="*/ 1574303 h 6121960"/>
              <a:gd name="connsiteX73" fmla="*/ 7339643 w 8636594"/>
              <a:gd name="connsiteY73" fmla="*/ 1490113 h 6121960"/>
              <a:gd name="connsiteX74" fmla="*/ 7396957 w 8636594"/>
              <a:gd name="connsiteY74" fmla="*/ 1406503 h 6121960"/>
              <a:gd name="connsiteX75" fmla="*/ 7454781 w 8636594"/>
              <a:gd name="connsiteY75" fmla="*/ 1323526 h 6121960"/>
              <a:gd name="connsiteX76" fmla="*/ 7513161 w 8636594"/>
              <a:gd name="connsiteY76" fmla="*/ 1241237 h 6121960"/>
              <a:gd name="connsiteX77" fmla="*/ 7572144 w 8636594"/>
              <a:gd name="connsiteY77" fmla="*/ 1159689 h 6121960"/>
              <a:gd name="connsiteX78" fmla="*/ 7601877 w 8636594"/>
              <a:gd name="connsiteY78" fmla="*/ 1119210 h 6121960"/>
              <a:gd name="connsiteX79" fmla="*/ 7631779 w 8636594"/>
              <a:gd name="connsiteY79" fmla="*/ 1078937 h 6121960"/>
              <a:gd name="connsiteX80" fmla="*/ 7661855 w 8636594"/>
              <a:gd name="connsiteY80" fmla="*/ 1038876 h 6121960"/>
              <a:gd name="connsiteX81" fmla="*/ 7692111 w 8636594"/>
              <a:gd name="connsiteY81" fmla="*/ 999035 h 6121960"/>
              <a:gd name="connsiteX82" fmla="*/ 7722554 w 8636594"/>
              <a:gd name="connsiteY82" fmla="*/ 959419 h 6121960"/>
              <a:gd name="connsiteX83" fmla="*/ 7753190 w 8636594"/>
              <a:gd name="connsiteY83" fmla="*/ 920037 h 6121960"/>
              <a:gd name="connsiteX84" fmla="*/ 7784023 w 8636594"/>
              <a:gd name="connsiteY84" fmla="*/ 880894 h 6121960"/>
              <a:gd name="connsiteX85" fmla="*/ 7815061 w 8636594"/>
              <a:gd name="connsiteY85" fmla="*/ 841997 h 6121960"/>
              <a:gd name="connsiteX86" fmla="*/ 7846308 w 8636594"/>
              <a:gd name="connsiteY86" fmla="*/ 803354 h 6121960"/>
              <a:gd name="connsiteX87" fmla="*/ 7877772 w 8636594"/>
              <a:gd name="connsiteY87" fmla="*/ 764970 h 6121960"/>
              <a:gd name="connsiteX88" fmla="*/ 7909458 w 8636594"/>
              <a:gd name="connsiteY88" fmla="*/ 726853 h 6121960"/>
              <a:gd name="connsiteX89" fmla="*/ 7941371 w 8636594"/>
              <a:gd name="connsiteY89" fmla="*/ 689010 h 6121960"/>
              <a:gd name="connsiteX90" fmla="*/ 7973518 w 8636594"/>
              <a:gd name="connsiteY90" fmla="*/ 651447 h 6121960"/>
              <a:gd name="connsiteX91" fmla="*/ 8005905 w 8636594"/>
              <a:gd name="connsiteY91" fmla="*/ 614171 h 6121960"/>
              <a:gd name="connsiteX92" fmla="*/ 8038538 w 8636594"/>
              <a:gd name="connsiteY92" fmla="*/ 577189 h 6121960"/>
              <a:gd name="connsiteX93" fmla="*/ 8071421 w 8636594"/>
              <a:gd name="connsiteY93" fmla="*/ 540507 h 6121960"/>
              <a:gd name="connsiteX94" fmla="*/ 8104563 w 8636594"/>
              <a:gd name="connsiteY94" fmla="*/ 504132 h 6121960"/>
              <a:gd name="connsiteX95" fmla="*/ 8137967 w 8636594"/>
              <a:gd name="connsiteY95" fmla="*/ 468072 h 6121960"/>
              <a:gd name="connsiteX96" fmla="*/ 8171641 w 8636594"/>
              <a:gd name="connsiteY96" fmla="*/ 432332 h 6121960"/>
              <a:gd name="connsiteX97" fmla="*/ 8205590 w 8636594"/>
              <a:gd name="connsiteY97" fmla="*/ 396920 h 6121960"/>
              <a:gd name="connsiteX98" fmla="*/ 8239820 w 8636594"/>
              <a:gd name="connsiteY98" fmla="*/ 361843 h 6121960"/>
              <a:gd name="connsiteX99" fmla="*/ 8274337 w 8636594"/>
              <a:gd name="connsiteY99" fmla="*/ 327107 h 6121960"/>
              <a:gd name="connsiteX100" fmla="*/ 8309147 w 8636594"/>
              <a:gd name="connsiteY100" fmla="*/ 292718 h 6121960"/>
              <a:gd name="connsiteX101" fmla="*/ 8344256 w 8636594"/>
              <a:gd name="connsiteY101" fmla="*/ 258685 h 6121960"/>
              <a:gd name="connsiteX102" fmla="*/ 8379669 w 8636594"/>
              <a:gd name="connsiteY102" fmla="*/ 225013 h 6121960"/>
              <a:gd name="connsiteX103" fmla="*/ 8415394 w 8636594"/>
              <a:gd name="connsiteY103" fmla="*/ 191709 h 6121960"/>
              <a:gd name="connsiteX104" fmla="*/ 8451434 w 8636594"/>
              <a:gd name="connsiteY104" fmla="*/ 158780 h 6121960"/>
              <a:gd name="connsiteX105" fmla="*/ 8487798 w 8636594"/>
              <a:gd name="connsiteY105" fmla="*/ 126233 h 6121960"/>
              <a:gd name="connsiteX106" fmla="*/ 8524489 w 8636594"/>
              <a:gd name="connsiteY106" fmla="*/ 94075 h 6121960"/>
              <a:gd name="connsiteX107" fmla="*/ 8561515 w 8636594"/>
              <a:gd name="connsiteY107" fmla="*/ 62312 h 6121960"/>
              <a:gd name="connsiteX108" fmla="*/ 8598881 w 8636594"/>
              <a:gd name="connsiteY108" fmla="*/ 30951 h 6121960"/>
              <a:gd name="connsiteX109" fmla="*/ 8636594 w 8636594"/>
              <a:gd name="connsiteY109" fmla="*/ 0 h 6121960"/>
              <a:gd name="connsiteX0" fmla="*/ 8636594 w 8636594"/>
              <a:gd name="connsiteY0" fmla="*/ 0 h 6121960"/>
              <a:gd name="connsiteX1" fmla="*/ 5293 w 8636594"/>
              <a:gd name="connsiteY1" fmla="*/ 0 h 6121960"/>
              <a:gd name="connsiteX2" fmla="*/ 0 w 8636594"/>
              <a:gd name="connsiteY2" fmla="*/ 5587843 h 6121960"/>
              <a:gd name="connsiteX3" fmla="*/ 3638142 w 8636594"/>
              <a:gd name="connsiteY3" fmla="*/ 6121960 h 6121960"/>
              <a:gd name="connsiteX4" fmla="*/ 3680024 w 8636594"/>
              <a:gd name="connsiteY4" fmla="*/ 6099881 h 6121960"/>
              <a:gd name="connsiteX5" fmla="*/ 3721426 w 8636594"/>
              <a:gd name="connsiteY5" fmla="*/ 6077471 h 6121960"/>
              <a:gd name="connsiteX6" fmla="*/ 3762353 w 8636594"/>
              <a:gd name="connsiteY6" fmla="*/ 6054733 h 6121960"/>
              <a:gd name="connsiteX7" fmla="*/ 3802812 w 8636594"/>
              <a:gd name="connsiteY7" fmla="*/ 6031671 h 6121960"/>
              <a:gd name="connsiteX8" fmla="*/ 3842810 w 8636594"/>
              <a:gd name="connsiteY8" fmla="*/ 6008288 h 6121960"/>
              <a:gd name="connsiteX9" fmla="*/ 3882352 w 8636594"/>
              <a:gd name="connsiteY9" fmla="*/ 5984588 h 6121960"/>
              <a:gd name="connsiteX10" fmla="*/ 3921445 w 8636594"/>
              <a:gd name="connsiteY10" fmla="*/ 5960574 h 6121960"/>
              <a:gd name="connsiteX11" fmla="*/ 3960096 w 8636594"/>
              <a:gd name="connsiteY11" fmla="*/ 5936250 h 6121960"/>
              <a:gd name="connsiteX12" fmla="*/ 3998311 w 8636594"/>
              <a:gd name="connsiteY12" fmla="*/ 5911619 h 6121960"/>
              <a:gd name="connsiteX13" fmla="*/ 4036095 w 8636594"/>
              <a:gd name="connsiteY13" fmla="*/ 5886685 h 6121960"/>
              <a:gd name="connsiteX14" fmla="*/ 4073456 w 8636594"/>
              <a:gd name="connsiteY14" fmla="*/ 5861452 h 6121960"/>
              <a:gd name="connsiteX15" fmla="*/ 4110400 w 8636594"/>
              <a:gd name="connsiteY15" fmla="*/ 5835922 h 6121960"/>
              <a:gd name="connsiteX16" fmla="*/ 4146933 w 8636594"/>
              <a:gd name="connsiteY16" fmla="*/ 5810100 h 6121960"/>
              <a:gd name="connsiteX17" fmla="*/ 4183061 w 8636594"/>
              <a:gd name="connsiteY17" fmla="*/ 5783988 h 6121960"/>
              <a:gd name="connsiteX18" fmla="*/ 4218791 w 8636594"/>
              <a:gd name="connsiteY18" fmla="*/ 5757591 h 6121960"/>
              <a:gd name="connsiteX19" fmla="*/ 4254129 w 8636594"/>
              <a:gd name="connsiteY19" fmla="*/ 5730912 h 6121960"/>
              <a:gd name="connsiteX20" fmla="*/ 4289081 w 8636594"/>
              <a:gd name="connsiteY20" fmla="*/ 5703955 h 6121960"/>
              <a:gd name="connsiteX21" fmla="*/ 4323654 w 8636594"/>
              <a:gd name="connsiteY21" fmla="*/ 5676722 h 6121960"/>
              <a:gd name="connsiteX22" fmla="*/ 4357854 w 8636594"/>
              <a:gd name="connsiteY22" fmla="*/ 5649218 h 6121960"/>
              <a:gd name="connsiteX23" fmla="*/ 4391688 w 8636594"/>
              <a:gd name="connsiteY23" fmla="*/ 5621446 h 6121960"/>
              <a:gd name="connsiteX24" fmla="*/ 4425162 w 8636594"/>
              <a:gd name="connsiteY24" fmla="*/ 5593409 h 6121960"/>
              <a:gd name="connsiteX25" fmla="*/ 4458281 w 8636594"/>
              <a:gd name="connsiteY25" fmla="*/ 5565111 h 6121960"/>
              <a:gd name="connsiteX26" fmla="*/ 4491053 w 8636594"/>
              <a:gd name="connsiteY26" fmla="*/ 5536556 h 6121960"/>
              <a:gd name="connsiteX27" fmla="*/ 4523484 w 8636594"/>
              <a:gd name="connsiteY27" fmla="*/ 5507747 h 6121960"/>
              <a:gd name="connsiteX28" fmla="*/ 4555580 w 8636594"/>
              <a:gd name="connsiteY28" fmla="*/ 5478687 h 6121960"/>
              <a:gd name="connsiteX29" fmla="*/ 4587347 w 8636594"/>
              <a:gd name="connsiteY29" fmla="*/ 5449380 h 6121960"/>
              <a:gd name="connsiteX30" fmla="*/ 4618793 w 8636594"/>
              <a:gd name="connsiteY30" fmla="*/ 5419830 h 6121960"/>
              <a:gd name="connsiteX31" fmla="*/ 4649922 w 8636594"/>
              <a:gd name="connsiteY31" fmla="*/ 5390040 h 6121960"/>
              <a:gd name="connsiteX32" fmla="*/ 4680742 w 8636594"/>
              <a:gd name="connsiteY32" fmla="*/ 5360014 h 6121960"/>
              <a:gd name="connsiteX33" fmla="*/ 4711259 w 8636594"/>
              <a:gd name="connsiteY33" fmla="*/ 5329755 h 6121960"/>
              <a:gd name="connsiteX34" fmla="*/ 4741478 w 8636594"/>
              <a:gd name="connsiteY34" fmla="*/ 5299266 h 6121960"/>
              <a:gd name="connsiteX35" fmla="*/ 4771408 w 8636594"/>
              <a:gd name="connsiteY35" fmla="*/ 5268551 h 6121960"/>
              <a:gd name="connsiteX36" fmla="*/ 4801053 w 8636594"/>
              <a:gd name="connsiteY36" fmla="*/ 5237614 h 6121960"/>
              <a:gd name="connsiteX37" fmla="*/ 4830420 w 8636594"/>
              <a:gd name="connsiteY37" fmla="*/ 5206458 h 6121960"/>
              <a:gd name="connsiteX38" fmla="*/ 4859516 w 8636594"/>
              <a:gd name="connsiteY38" fmla="*/ 5175087 h 6121960"/>
              <a:gd name="connsiteX39" fmla="*/ 4888347 w 8636594"/>
              <a:gd name="connsiteY39" fmla="*/ 5143504 h 6121960"/>
              <a:gd name="connsiteX40" fmla="*/ 4916919 w 8636594"/>
              <a:gd name="connsiteY40" fmla="*/ 5111713 h 6121960"/>
              <a:gd name="connsiteX41" fmla="*/ 4945238 w 8636594"/>
              <a:gd name="connsiteY41" fmla="*/ 5079717 h 6121960"/>
              <a:gd name="connsiteX42" fmla="*/ 4973311 w 8636594"/>
              <a:gd name="connsiteY42" fmla="*/ 5047519 h 6121960"/>
              <a:gd name="connsiteX43" fmla="*/ 5001145 w 8636594"/>
              <a:gd name="connsiteY43" fmla="*/ 5015124 h 6121960"/>
              <a:gd name="connsiteX44" fmla="*/ 5028745 w 8636594"/>
              <a:gd name="connsiteY44" fmla="*/ 4982535 h 6121960"/>
              <a:gd name="connsiteX45" fmla="*/ 5056117 w 8636594"/>
              <a:gd name="connsiteY45" fmla="*/ 4949755 h 6121960"/>
              <a:gd name="connsiteX46" fmla="*/ 5083269 w 8636594"/>
              <a:gd name="connsiteY46" fmla="*/ 4916787 h 6121960"/>
              <a:gd name="connsiteX47" fmla="*/ 5110207 w 8636594"/>
              <a:gd name="connsiteY47" fmla="*/ 4883636 h 6121960"/>
              <a:gd name="connsiteX48" fmla="*/ 5136937 w 8636594"/>
              <a:gd name="connsiteY48" fmla="*/ 4850305 h 6121960"/>
              <a:gd name="connsiteX49" fmla="*/ 5163464 w 8636594"/>
              <a:gd name="connsiteY49" fmla="*/ 4816797 h 6121960"/>
              <a:gd name="connsiteX50" fmla="*/ 5215940 w 8636594"/>
              <a:gd name="connsiteY50" fmla="*/ 4749265 h 6121960"/>
              <a:gd name="connsiteX51" fmla="*/ 5267684 w 8636594"/>
              <a:gd name="connsiteY51" fmla="*/ 4681068 h 6121960"/>
              <a:gd name="connsiteX52" fmla="*/ 5318748 w 8636594"/>
              <a:gd name="connsiteY52" fmla="*/ 4612234 h 6121960"/>
              <a:gd name="connsiteX53" fmla="*/ 5369182 w 8636594"/>
              <a:gd name="connsiteY53" fmla="*/ 4542793 h 6121960"/>
              <a:gd name="connsiteX54" fmla="*/ 5419038 w 8636594"/>
              <a:gd name="connsiteY54" fmla="*/ 4472771 h 6121960"/>
              <a:gd name="connsiteX55" fmla="*/ 5468365 w 8636594"/>
              <a:gd name="connsiteY55" fmla="*/ 4402196 h 6121960"/>
              <a:gd name="connsiteX56" fmla="*/ 5517215 w 8636594"/>
              <a:gd name="connsiteY56" fmla="*/ 4331098 h 6121960"/>
              <a:gd name="connsiteX57" fmla="*/ 5565637 w 8636594"/>
              <a:gd name="connsiteY57" fmla="*/ 4259503 h 6121960"/>
              <a:gd name="connsiteX58" fmla="*/ 5613684 w 8636594"/>
              <a:gd name="connsiteY58" fmla="*/ 4187441 h 6121960"/>
              <a:gd name="connsiteX59" fmla="*/ 5685160 w 8636594"/>
              <a:gd name="connsiteY59" fmla="*/ 4078531 h 6121960"/>
              <a:gd name="connsiteX60" fmla="*/ 5756074 w 8636594"/>
              <a:gd name="connsiteY60" fmla="*/ 3968727 h 6121960"/>
              <a:gd name="connsiteX61" fmla="*/ 5873483 w 8636594"/>
              <a:gd name="connsiteY61" fmla="*/ 3783989 h 6121960"/>
              <a:gd name="connsiteX62" fmla="*/ 6203209 w 8636594"/>
              <a:gd name="connsiteY62" fmla="*/ 3258640 h 6121960"/>
              <a:gd name="connsiteX63" fmla="*/ 6299430 w 8636594"/>
              <a:gd name="connsiteY63" fmla="*/ 3107321 h 6121960"/>
              <a:gd name="connsiteX64" fmla="*/ 6372650 w 8636594"/>
              <a:gd name="connsiteY64" fmla="*/ 2993735 h 6121960"/>
              <a:gd name="connsiteX65" fmla="*/ 6453197 w 8636594"/>
              <a:gd name="connsiteY65" fmla="*/ 2869788 h 6121960"/>
              <a:gd name="connsiteX66" fmla="*/ 6564167 w 8636594"/>
              <a:gd name="connsiteY66" fmla="*/ 2696807 h 6121960"/>
              <a:gd name="connsiteX67" fmla="*/ 6976233 w 8636594"/>
              <a:gd name="connsiteY67" fmla="*/ 2045274 h 6121960"/>
              <a:gd name="connsiteX68" fmla="*/ 7086755 w 8636594"/>
              <a:gd name="connsiteY68" fmla="*/ 1872743 h 6121960"/>
              <a:gd name="connsiteX69" fmla="*/ 7170279 w 8636594"/>
              <a:gd name="connsiteY69" fmla="*/ 1744202 h 6121960"/>
              <a:gd name="connsiteX70" fmla="*/ 7226351 w 8636594"/>
              <a:gd name="connsiteY70" fmla="*/ 1659017 h 6121960"/>
              <a:gd name="connsiteX71" fmla="*/ 7282789 w 8636594"/>
              <a:gd name="connsiteY71" fmla="*/ 1574303 h 6121960"/>
              <a:gd name="connsiteX72" fmla="*/ 7339643 w 8636594"/>
              <a:gd name="connsiteY72" fmla="*/ 1490113 h 6121960"/>
              <a:gd name="connsiteX73" fmla="*/ 7396957 w 8636594"/>
              <a:gd name="connsiteY73" fmla="*/ 1406503 h 6121960"/>
              <a:gd name="connsiteX74" fmla="*/ 7454781 w 8636594"/>
              <a:gd name="connsiteY74" fmla="*/ 1323526 h 6121960"/>
              <a:gd name="connsiteX75" fmla="*/ 7513161 w 8636594"/>
              <a:gd name="connsiteY75" fmla="*/ 1241237 h 6121960"/>
              <a:gd name="connsiteX76" fmla="*/ 7572144 w 8636594"/>
              <a:gd name="connsiteY76" fmla="*/ 1159689 h 6121960"/>
              <a:gd name="connsiteX77" fmla="*/ 7601877 w 8636594"/>
              <a:gd name="connsiteY77" fmla="*/ 1119210 h 6121960"/>
              <a:gd name="connsiteX78" fmla="*/ 7631779 w 8636594"/>
              <a:gd name="connsiteY78" fmla="*/ 1078937 h 6121960"/>
              <a:gd name="connsiteX79" fmla="*/ 7661855 w 8636594"/>
              <a:gd name="connsiteY79" fmla="*/ 1038876 h 6121960"/>
              <a:gd name="connsiteX80" fmla="*/ 7692111 w 8636594"/>
              <a:gd name="connsiteY80" fmla="*/ 999035 h 6121960"/>
              <a:gd name="connsiteX81" fmla="*/ 7722554 w 8636594"/>
              <a:gd name="connsiteY81" fmla="*/ 959419 h 6121960"/>
              <a:gd name="connsiteX82" fmla="*/ 7753190 w 8636594"/>
              <a:gd name="connsiteY82" fmla="*/ 920037 h 6121960"/>
              <a:gd name="connsiteX83" fmla="*/ 7784023 w 8636594"/>
              <a:gd name="connsiteY83" fmla="*/ 880894 h 6121960"/>
              <a:gd name="connsiteX84" fmla="*/ 7815061 w 8636594"/>
              <a:gd name="connsiteY84" fmla="*/ 841997 h 6121960"/>
              <a:gd name="connsiteX85" fmla="*/ 7846308 w 8636594"/>
              <a:gd name="connsiteY85" fmla="*/ 803354 h 6121960"/>
              <a:gd name="connsiteX86" fmla="*/ 7877772 w 8636594"/>
              <a:gd name="connsiteY86" fmla="*/ 764970 h 6121960"/>
              <a:gd name="connsiteX87" fmla="*/ 7909458 w 8636594"/>
              <a:gd name="connsiteY87" fmla="*/ 726853 h 6121960"/>
              <a:gd name="connsiteX88" fmla="*/ 7941371 w 8636594"/>
              <a:gd name="connsiteY88" fmla="*/ 689010 h 6121960"/>
              <a:gd name="connsiteX89" fmla="*/ 7973518 w 8636594"/>
              <a:gd name="connsiteY89" fmla="*/ 651447 h 6121960"/>
              <a:gd name="connsiteX90" fmla="*/ 8005905 w 8636594"/>
              <a:gd name="connsiteY90" fmla="*/ 614171 h 6121960"/>
              <a:gd name="connsiteX91" fmla="*/ 8038538 w 8636594"/>
              <a:gd name="connsiteY91" fmla="*/ 577189 h 6121960"/>
              <a:gd name="connsiteX92" fmla="*/ 8071421 w 8636594"/>
              <a:gd name="connsiteY92" fmla="*/ 540507 h 6121960"/>
              <a:gd name="connsiteX93" fmla="*/ 8104563 w 8636594"/>
              <a:gd name="connsiteY93" fmla="*/ 504132 h 6121960"/>
              <a:gd name="connsiteX94" fmla="*/ 8137967 w 8636594"/>
              <a:gd name="connsiteY94" fmla="*/ 468072 h 6121960"/>
              <a:gd name="connsiteX95" fmla="*/ 8171641 w 8636594"/>
              <a:gd name="connsiteY95" fmla="*/ 432332 h 6121960"/>
              <a:gd name="connsiteX96" fmla="*/ 8205590 w 8636594"/>
              <a:gd name="connsiteY96" fmla="*/ 396920 h 6121960"/>
              <a:gd name="connsiteX97" fmla="*/ 8239820 w 8636594"/>
              <a:gd name="connsiteY97" fmla="*/ 361843 h 6121960"/>
              <a:gd name="connsiteX98" fmla="*/ 8274337 w 8636594"/>
              <a:gd name="connsiteY98" fmla="*/ 327107 h 6121960"/>
              <a:gd name="connsiteX99" fmla="*/ 8309147 w 8636594"/>
              <a:gd name="connsiteY99" fmla="*/ 292718 h 6121960"/>
              <a:gd name="connsiteX100" fmla="*/ 8344256 w 8636594"/>
              <a:gd name="connsiteY100" fmla="*/ 258685 h 6121960"/>
              <a:gd name="connsiteX101" fmla="*/ 8379669 w 8636594"/>
              <a:gd name="connsiteY101" fmla="*/ 225013 h 6121960"/>
              <a:gd name="connsiteX102" fmla="*/ 8415394 w 8636594"/>
              <a:gd name="connsiteY102" fmla="*/ 191709 h 6121960"/>
              <a:gd name="connsiteX103" fmla="*/ 8451434 w 8636594"/>
              <a:gd name="connsiteY103" fmla="*/ 158780 h 6121960"/>
              <a:gd name="connsiteX104" fmla="*/ 8487798 w 8636594"/>
              <a:gd name="connsiteY104" fmla="*/ 126233 h 6121960"/>
              <a:gd name="connsiteX105" fmla="*/ 8524489 w 8636594"/>
              <a:gd name="connsiteY105" fmla="*/ 94075 h 6121960"/>
              <a:gd name="connsiteX106" fmla="*/ 8561515 w 8636594"/>
              <a:gd name="connsiteY106" fmla="*/ 62312 h 6121960"/>
              <a:gd name="connsiteX107" fmla="*/ 8598881 w 8636594"/>
              <a:gd name="connsiteY107" fmla="*/ 30951 h 6121960"/>
              <a:gd name="connsiteX108" fmla="*/ 8636594 w 8636594"/>
              <a:gd name="connsiteY108" fmla="*/ 0 h 6121960"/>
              <a:gd name="connsiteX0" fmla="*/ 8636594 w 8636594"/>
              <a:gd name="connsiteY0" fmla="*/ 0 h 6099881"/>
              <a:gd name="connsiteX1" fmla="*/ 5293 w 8636594"/>
              <a:gd name="connsiteY1" fmla="*/ 0 h 6099881"/>
              <a:gd name="connsiteX2" fmla="*/ 0 w 8636594"/>
              <a:gd name="connsiteY2" fmla="*/ 5587843 h 6099881"/>
              <a:gd name="connsiteX3" fmla="*/ 3680024 w 8636594"/>
              <a:gd name="connsiteY3" fmla="*/ 6099881 h 6099881"/>
              <a:gd name="connsiteX4" fmla="*/ 3721426 w 8636594"/>
              <a:gd name="connsiteY4" fmla="*/ 6077471 h 6099881"/>
              <a:gd name="connsiteX5" fmla="*/ 3762353 w 8636594"/>
              <a:gd name="connsiteY5" fmla="*/ 6054733 h 6099881"/>
              <a:gd name="connsiteX6" fmla="*/ 3802812 w 8636594"/>
              <a:gd name="connsiteY6" fmla="*/ 6031671 h 6099881"/>
              <a:gd name="connsiteX7" fmla="*/ 3842810 w 8636594"/>
              <a:gd name="connsiteY7" fmla="*/ 6008288 h 6099881"/>
              <a:gd name="connsiteX8" fmla="*/ 3882352 w 8636594"/>
              <a:gd name="connsiteY8" fmla="*/ 5984588 h 6099881"/>
              <a:gd name="connsiteX9" fmla="*/ 3921445 w 8636594"/>
              <a:gd name="connsiteY9" fmla="*/ 5960574 h 6099881"/>
              <a:gd name="connsiteX10" fmla="*/ 3960096 w 8636594"/>
              <a:gd name="connsiteY10" fmla="*/ 5936250 h 6099881"/>
              <a:gd name="connsiteX11" fmla="*/ 3998311 w 8636594"/>
              <a:gd name="connsiteY11" fmla="*/ 5911619 h 6099881"/>
              <a:gd name="connsiteX12" fmla="*/ 4036095 w 8636594"/>
              <a:gd name="connsiteY12" fmla="*/ 5886685 h 6099881"/>
              <a:gd name="connsiteX13" fmla="*/ 4073456 w 8636594"/>
              <a:gd name="connsiteY13" fmla="*/ 5861452 h 6099881"/>
              <a:gd name="connsiteX14" fmla="*/ 4110400 w 8636594"/>
              <a:gd name="connsiteY14" fmla="*/ 5835922 h 6099881"/>
              <a:gd name="connsiteX15" fmla="*/ 4146933 w 8636594"/>
              <a:gd name="connsiteY15" fmla="*/ 5810100 h 6099881"/>
              <a:gd name="connsiteX16" fmla="*/ 4183061 w 8636594"/>
              <a:gd name="connsiteY16" fmla="*/ 5783988 h 6099881"/>
              <a:gd name="connsiteX17" fmla="*/ 4218791 w 8636594"/>
              <a:gd name="connsiteY17" fmla="*/ 5757591 h 6099881"/>
              <a:gd name="connsiteX18" fmla="*/ 4254129 w 8636594"/>
              <a:gd name="connsiteY18" fmla="*/ 5730912 h 6099881"/>
              <a:gd name="connsiteX19" fmla="*/ 4289081 w 8636594"/>
              <a:gd name="connsiteY19" fmla="*/ 5703955 h 6099881"/>
              <a:gd name="connsiteX20" fmla="*/ 4323654 w 8636594"/>
              <a:gd name="connsiteY20" fmla="*/ 5676722 h 6099881"/>
              <a:gd name="connsiteX21" fmla="*/ 4357854 w 8636594"/>
              <a:gd name="connsiteY21" fmla="*/ 5649218 h 6099881"/>
              <a:gd name="connsiteX22" fmla="*/ 4391688 w 8636594"/>
              <a:gd name="connsiteY22" fmla="*/ 5621446 h 6099881"/>
              <a:gd name="connsiteX23" fmla="*/ 4425162 w 8636594"/>
              <a:gd name="connsiteY23" fmla="*/ 5593409 h 6099881"/>
              <a:gd name="connsiteX24" fmla="*/ 4458281 w 8636594"/>
              <a:gd name="connsiteY24" fmla="*/ 5565111 h 6099881"/>
              <a:gd name="connsiteX25" fmla="*/ 4491053 w 8636594"/>
              <a:gd name="connsiteY25" fmla="*/ 5536556 h 6099881"/>
              <a:gd name="connsiteX26" fmla="*/ 4523484 w 8636594"/>
              <a:gd name="connsiteY26" fmla="*/ 5507747 h 6099881"/>
              <a:gd name="connsiteX27" fmla="*/ 4555580 w 8636594"/>
              <a:gd name="connsiteY27" fmla="*/ 5478687 h 6099881"/>
              <a:gd name="connsiteX28" fmla="*/ 4587347 w 8636594"/>
              <a:gd name="connsiteY28" fmla="*/ 5449380 h 6099881"/>
              <a:gd name="connsiteX29" fmla="*/ 4618793 w 8636594"/>
              <a:gd name="connsiteY29" fmla="*/ 5419830 h 6099881"/>
              <a:gd name="connsiteX30" fmla="*/ 4649922 w 8636594"/>
              <a:gd name="connsiteY30" fmla="*/ 5390040 h 6099881"/>
              <a:gd name="connsiteX31" fmla="*/ 4680742 w 8636594"/>
              <a:gd name="connsiteY31" fmla="*/ 5360014 h 6099881"/>
              <a:gd name="connsiteX32" fmla="*/ 4711259 w 8636594"/>
              <a:gd name="connsiteY32" fmla="*/ 5329755 h 6099881"/>
              <a:gd name="connsiteX33" fmla="*/ 4741478 w 8636594"/>
              <a:gd name="connsiteY33" fmla="*/ 5299266 h 6099881"/>
              <a:gd name="connsiteX34" fmla="*/ 4771408 w 8636594"/>
              <a:gd name="connsiteY34" fmla="*/ 5268551 h 6099881"/>
              <a:gd name="connsiteX35" fmla="*/ 4801053 w 8636594"/>
              <a:gd name="connsiteY35" fmla="*/ 5237614 h 6099881"/>
              <a:gd name="connsiteX36" fmla="*/ 4830420 w 8636594"/>
              <a:gd name="connsiteY36" fmla="*/ 5206458 h 6099881"/>
              <a:gd name="connsiteX37" fmla="*/ 4859516 w 8636594"/>
              <a:gd name="connsiteY37" fmla="*/ 5175087 h 6099881"/>
              <a:gd name="connsiteX38" fmla="*/ 4888347 w 8636594"/>
              <a:gd name="connsiteY38" fmla="*/ 5143504 h 6099881"/>
              <a:gd name="connsiteX39" fmla="*/ 4916919 w 8636594"/>
              <a:gd name="connsiteY39" fmla="*/ 5111713 h 6099881"/>
              <a:gd name="connsiteX40" fmla="*/ 4945238 w 8636594"/>
              <a:gd name="connsiteY40" fmla="*/ 5079717 h 6099881"/>
              <a:gd name="connsiteX41" fmla="*/ 4973311 w 8636594"/>
              <a:gd name="connsiteY41" fmla="*/ 5047519 h 6099881"/>
              <a:gd name="connsiteX42" fmla="*/ 5001145 w 8636594"/>
              <a:gd name="connsiteY42" fmla="*/ 5015124 h 6099881"/>
              <a:gd name="connsiteX43" fmla="*/ 5028745 w 8636594"/>
              <a:gd name="connsiteY43" fmla="*/ 4982535 h 6099881"/>
              <a:gd name="connsiteX44" fmla="*/ 5056117 w 8636594"/>
              <a:gd name="connsiteY44" fmla="*/ 4949755 h 6099881"/>
              <a:gd name="connsiteX45" fmla="*/ 5083269 w 8636594"/>
              <a:gd name="connsiteY45" fmla="*/ 4916787 h 6099881"/>
              <a:gd name="connsiteX46" fmla="*/ 5110207 w 8636594"/>
              <a:gd name="connsiteY46" fmla="*/ 4883636 h 6099881"/>
              <a:gd name="connsiteX47" fmla="*/ 5136937 w 8636594"/>
              <a:gd name="connsiteY47" fmla="*/ 4850305 h 6099881"/>
              <a:gd name="connsiteX48" fmla="*/ 5163464 w 8636594"/>
              <a:gd name="connsiteY48" fmla="*/ 4816797 h 6099881"/>
              <a:gd name="connsiteX49" fmla="*/ 5215940 w 8636594"/>
              <a:gd name="connsiteY49" fmla="*/ 4749265 h 6099881"/>
              <a:gd name="connsiteX50" fmla="*/ 5267684 w 8636594"/>
              <a:gd name="connsiteY50" fmla="*/ 4681068 h 6099881"/>
              <a:gd name="connsiteX51" fmla="*/ 5318748 w 8636594"/>
              <a:gd name="connsiteY51" fmla="*/ 4612234 h 6099881"/>
              <a:gd name="connsiteX52" fmla="*/ 5369182 w 8636594"/>
              <a:gd name="connsiteY52" fmla="*/ 4542793 h 6099881"/>
              <a:gd name="connsiteX53" fmla="*/ 5419038 w 8636594"/>
              <a:gd name="connsiteY53" fmla="*/ 4472771 h 6099881"/>
              <a:gd name="connsiteX54" fmla="*/ 5468365 w 8636594"/>
              <a:gd name="connsiteY54" fmla="*/ 4402196 h 6099881"/>
              <a:gd name="connsiteX55" fmla="*/ 5517215 w 8636594"/>
              <a:gd name="connsiteY55" fmla="*/ 4331098 h 6099881"/>
              <a:gd name="connsiteX56" fmla="*/ 5565637 w 8636594"/>
              <a:gd name="connsiteY56" fmla="*/ 4259503 h 6099881"/>
              <a:gd name="connsiteX57" fmla="*/ 5613684 w 8636594"/>
              <a:gd name="connsiteY57" fmla="*/ 4187441 h 6099881"/>
              <a:gd name="connsiteX58" fmla="*/ 5685160 w 8636594"/>
              <a:gd name="connsiteY58" fmla="*/ 4078531 h 6099881"/>
              <a:gd name="connsiteX59" fmla="*/ 5756074 w 8636594"/>
              <a:gd name="connsiteY59" fmla="*/ 3968727 h 6099881"/>
              <a:gd name="connsiteX60" fmla="*/ 5873483 w 8636594"/>
              <a:gd name="connsiteY60" fmla="*/ 3783989 h 6099881"/>
              <a:gd name="connsiteX61" fmla="*/ 6203209 w 8636594"/>
              <a:gd name="connsiteY61" fmla="*/ 3258640 h 6099881"/>
              <a:gd name="connsiteX62" fmla="*/ 6299430 w 8636594"/>
              <a:gd name="connsiteY62" fmla="*/ 3107321 h 6099881"/>
              <a:gd name="connsiteX63" fmla="*/ 6372650 w 8636594"/>
              <a:gd name="connsiteY63" fmla="*/ 2993735 h 6099881"/>
              <a:gd name="connsiteX64" fmla="*/ 6453197 w 8636594"/>
              <a:gd name="connsiteY64" fmla="*/ 2869788 h 6099881"/>
              <a:gd name="connsiteX65" fmla="*/ 6564167 w 8636594"/>
              <a:gd name="connsiteY65" fmla="*/ 2696807 h 6099881"/>
              <a:gd name="connsiteX66" fmla="*/ 6976233 w 8636594"/>
              <a:gd name="connsiteY66" fmla="*/ 2045274 h 6099881"/>
              <a:gd name="connsiteX67" fmla="*/ 7086755 w 8636594"/>
              <a:gd name="connsiteY67" fmla="*/ 1872743 h 6099881"/>
              <a:gd name="connsiteX68" fmla="*/ 7170279 w 8636594"/>
              <a:gd name="connsiteY68" fmla="*/ 1744202 h 6099881"/>
              <a:gd name="connsiteX69" fmla="*/ 7226351 w 8636594"/>
              <a:gd name="connsiteY69" fmla="*/ 1659017 h 6099881"/>
              <a:gd name="connsiteX70" fmla="*/ 7282789 w 8636594"/>
              <a:gd name="connsiteY70" fmla="*/ 1574303 h 6099881"/>
              <a:gd name="connsiteX71" fmla="*/ 7339643 w 8636594"/>
              <a:gd name="connsiteY71" fmla="*/ 1490113 h 6099881"/>
              <a:gd name="connsiteX72" fmla="*/ 7396957 w 8636594"/>
              <a:gd name="connsiteY72" fmla="*/ 1406503 h 6099881"/>
              <a:gd name="connsiteX73" fmla="*/ 7454781 w 8636594"/>
              <a:gd name="connsiteY73" fmla="*/ 1323526 h 6099881"/>
              <a:gd name="connsiteX74" fmla="*/ 7513161 w 8636594"/>
              <a:gd name="connsiteY74" fmla="*/ 1241237 h 6099881"/>
              <a:gd name="connsiteX75" fmla="*/ 7572144 w 8636594"/>
              <a:gd name="connsiteY75" fmla="*/ 1159689 h 6099881"/>
              <a:gd name="connsiteX76" fmla="*/ 7601877 w 8636594"/>
              <a:gd name="connsiteY76" fmla="*/ 1119210 h 6099881"/>
              <a:gd name="connsiteX77" fmla="*/ 7631779 w 8636594"/>
              <a:gd name="connsiteY77" fmla="*/ 1078937 h 6099881"/>
              <a:gd name="connsiteX78" fmla="*/ 7661855 w 8636594"/>
              <a:gd name="connsiteY78" fmla="*/ 1038876 h 6099881"/>
              <a:gd name="connsiteX79" fmla="*/ 7692111 w 8636594"/>
              <a:gd name="connsiteY79" fmla="*/ 999035 h 6099881"/>
              <a:gd name="connsiteX80" fmla="*/ 7722554 w 8636594"/>
              <a:gd name="connsiteY80" fmla="*/ 959419 h 6099881"/>
              <a:gd name="connsiteX81" fmla="*/ 7753190 w 8636594"/>
              <a:gd name="connsiteY81" fmla="*/ 920037 h 6099881"/>
              <a:gd name="connsiteX82" fmla="*/ 7784023 w 8636594"/>
              <a:gd name="connsiteY82" fmla="*/ 880894 h 6099881"/>
              <a:gd name="connsiteX83" fmla="*/ 7815061 w 8636594"/>
              <a:gd name="connsiteY83" fmla="*/ 841997 h 6099881"/>
              <a:gd name="connsiteX84" fmla="*/ 7846308 w 8636594"/>
              <a:gd name="connsiteY84" fmla="*/ 803354 h 6099881"/>
              <a:gd name="connsiteX85" fmla="*/ 7877772 w 8636594"/>
              <a:gd name="connsiteY85" fmla="*/ 764970 h 6099881"/>
              <a:gd name="connsiteX86" fmla="*/ 7909458 w 8636594"/>
              <a:gd name="connsiteY86" fmla="*/ 726853 h 6099881"/>
              <a:gd name="connsiteX87" fmla="*/ 7941371 w 8636594"/>
              <a:gd name="connsiteY87" fmla="*/ 689010 h 6099881"/>
              <a:gd name="connsiteX88" fmla="*/ 7973518 w 8636594"/>
              <a:gd name="connsiteY88" fmla="*/ 651447 h 6099881"/>
              <a:gd name="connsiteX89" fmla="*/ 8005905 w 8636594"/>
              <a:gd name="connsiteY89" fmla="*/ 614171 h 6099881"/>
              <a:gd name="connsiteX90" fmla="*/ 8038538 w 8636594"/>
              <a:gd name="connsiteY90" fmla="*/ 577189 h 6099881"/>
              <a:gd name="connsiteX91" fmla="*/ 8071421 w 8636594"/>
              <a:gd name="connsiteY91" fmla="*/ 540507 h 6099881"/>
              <a:gd name="connsiteX92" fmla="*/ 8104563 w 8636594"/>
              <a:gd name="connsiteY92" fmla="*/ 504132 h 6099881"/>
              <a:gd name="connsiteX93" fmla="*/ 8137967 w 8636594"/>
              <a:gd name="connsiteY93" fmla="*/ 468072 h 6099881"/>
              <a:gd name="connsiteX94" fmla="*/ 8171641 w 8636594"/>
              <a:gd name="connsiteY94" fmla="*/ 432332 h 6099881"/>
              <a:gd name="connsiteX95" fmla="*/ 8205590 w 8636594"/>
              <a:gd name="connsiteY95" fmla="*/ 396920 h 6099881"/>
              <a:gd name="connsiteX96" fmla="*/ 8239820 w 8636594"/>
              <a:gd name="connsiteY96" fmla="*/ 361843 h 6099881"/>
              <a:gd name="connsiteX97" fmla="*/ 8274337 w 8636594"/>
              <a:gd name="connsiteY97" fmla="*/ 327107 h 6099881"/>
              <a:gd name="connsiteX98" fmla="*/ 8309147 w 8636594"/>
              <a:gd name="connsiteY98" fmla="*/ 292718 h 6099881"/>
              <a:gd name="connsiteX99" fmla="*/ 8344256 w 8636594"/>
              <a:gd name="connsiteY99" fmla="*/ 258685 h 6099881"/>
              <a:gd name="connsiteX100" fmla="*/ 8379669 w 8636594"/>
              <a:gd name="connsiteY100" fmla="*/ 225013 h 6099881"/>
              <a:gd name="connsiteX101" fmla="*/ 8415394 w 8636594"/>
              <a:gd name="connsiteY101" fmla="*/ 191709 h 6099881"/>
              <a:gd name="connsiteX102" fmla="*/ 8451434 w 8636594"/>
              <a:gd name="connsiteY102" fmla="*/ 158780 h 6099881"/>
              <a:gd name="connsiteX103" fmla="*/ 8487798 w 8636594"/>
              <a:gd name="connsiteY103" fmla="*/ 126233 h 6099881"/>
              <a:gd name="connsiteX104" fmla="*/ 8524489 w 8636594"/>
              <a:gd name="connsiteY104" fmla="*/ 94075 h 6099881"/>
              <a:gd name="connsiteX105" fmla="*/ 8561515 w 8636594"/>
              <a:gd name="connsiteY105" fmla="*/ 62312 h 6099881"/>
              <a:gd name="connsiteX106" fmla="*/ 8598881 w 8636594"/>
              <a:gd name="connsiteY106" fmla="*/ 30951 h 6099881"/>
              <a:gd name="connsiteX107" fmla="*/ 8636594 w 8636594"/>
              <a:gd name="connsiteY107" fmla="*/ 0 h 6099881"/>
              <a:gd name="connsiteX0" fmla="*/ 8636594 w 8636594"/>
              <a:gd name="connsiteY0" fmla="*/ 0 h 6077471"/>
              <a:gd name="connsiteX1" fmla="*/ 5293 w 8636594"/>
              <a:gd name="connsiteY1" fmla="*/ 0 h 6077471"/>
              <a:gd name="connsiteX2" fmla="*/ 0 w 8636594"/>
              <a:gd name="connsiteY2" fmla="*/ 5587843 h 6077471"/>
              <a:gd name="connsiteX3" fmla="*/ 3721426 w 8636594"/>
              <a:gd name="connsiteY3" fmla="*/ 6077471 h 6077471"/>
              <a:gd name="connsiteX4" fmla="*/ 3762353 w 8636594"/>
              <a:gd name="connsiteY4" fmla="*/ 6054733 h 6077471"/>
              <a:gd name="connsiteX5" fmla="*/ 3802812 w 8636594"/>
              <a:gd name="connsiteY5" fmla="*/ 6031671 h 6077471"/>
              <a:gd name="connsiteX6" fmla="*/ 3842810 w 8636594"/>
              <a:gd name="connsiteY6" fmla="*/ 6008288 h 6077471"/>
              <a:gd name="connsiteX7" fmla="*/ 3882352 w 8636594"/>
              <a:gd name="connsiteY7" fmla="*/ 5984588 h 6077471"/>
              <a:gd name="connsiteX8" fmla="*/ 3921445 w 8636594"/>
              <a:gd name="connsiteY8" fmla="*/ 5960574 h 6077471"/>
              <a:gd name="connsiteX9" fmla="*/ 3960096 w 8636594"/>
              <a:gd name="connsiteY9" fmla="*/ 5936250 h 6077471"/>
              <a:gd name="connsiteX10" fmla="*/ 3998311 w 8636594"/>
              <a:gd name="connsiteY10" fmla="*/ 5911619 h 6077471"/>
              <a:gd name="connsiteX11" fmla="*/ 4036095 w 8636594"/>
              <a:gd name="connsiteY11" fmla="*/ 5886685 h 6077471"/>
              <a:gd name="connsiteX12" fmla="*/ 4073456 w 8636594"/>
              <a:gd name="connsiteY12" fmla="*/ 5861452 h 6077471"/>
              <a:gd name="connsiteX13" fmla="*/ 4110400 w 8636594"/>
              <a:gd name="connsiteY13" fmla="*/ 5835922 h 6077471"/>
              <a:gd name="connsiteX14" fmla="*/ 4146933 w 8636594"/>
              <a:gd name="connsiteY14" fmla="*/ 5810100 h 6077471"/>
              <a:gd name="connsiteX15" fmla="*/ 4183061 w 8636594"/>
              <a:gd name="connsiteY15" fmla="*/ 5783988 h 6077471"/>
              <a:gd name="connsiteX16" fmla="*/ 4218791 w 8636594"/>
              <a:gd name="connsiteY16" fmla="*/ 5757591 h 6077471"/>
              <a:gd name="connsiteX17" fmla="*/ 4254129 w 8636594"/>
              <a:gd name="connsiteY17" fmla="*/ 5730912 h 6077471"/>
              <a:gd name="connsiteX18" fmla="*/ 4289081 w 8636594"/>
              <a:gd name="connsiteY18" fmla="*/ 5703955 h 6077471"/>
              <a:gd name="connsiteX19" fmla="*/ 4323654 w 8636594"/>
              <a:gd name="connsiteY19" fmla="*/ 5676722 h 6077471"/>
              <a:gd name="connsiteX20" fmla="*/ 4357854 w 8636594"/>
              <a:gd name="connsiteY20" fmla="*/ 5649218 h 6077471"/>
              <a:gd name="connsiteX21" fmla="*/ 4391688 w 8636594"/>
              <a:gd name="connsiteY21" fmla="*/ 5621446 h 6077471"/>
              <a:gd name="connsiteX22" fmla="*/ 4425162 w 8636594"/>
              <a:gd name="connsiteY22" fmla="*/ 5593409 h 6077471"/>
              <a:gd name="connsiteX23" fmla="*/ 4458281 w 8636594"/>
              <a:gd name="connsiteY23" fmla="*/ 5565111 h 6077471"/>
              <a:gd name="connsiteX24" fmla="*/ 4491053 w 8636594"/>
              <a:gd name="connsiteY24" fmla="*/ 5536556 h 6077471"/>
              <a:gd name="connsiteX25" fmla="*/ 4523484 w 8636594"/>
              <a:gd name="connsiteY25" fmla="*/ 5507747 h 6077471"/>
              <a:gd name="connsiteX26" fmla="*/ 4555580 w 8636594"/>
              <a:gd name="connsiteY26" fmla="*/ 5478687 h 6077471"/>
              <a:gd name="connsiteX27" fmla="*/ 4587347 w 8636594"/>
              <a:gd name="connsiteY27" fmla="*/ 5449380 h 6077471"/>
              <a:gd name="connsiteX28" fmla="*/ 4618793 w 8636594"/>
              <a:gd name="connsiteY28" fmla="*/ 5419830 h 6077471"/>
              <a:gd name="connsiteX29" fmla="*/ 4649922 w 8636594"/>
              <a:gd name="connsiteY29" fmla="*/ 5390040 h 6077471"/>
              <a:gd name="connsiteX30" fmla="*/ 4680742 w 8636594"/>
              <a:gd name="connsiteY30" fmla="*/ 5360014 h 6077471"/>
              <a:gd name="connsiteX31" fmla="*/ 4711259 w 8636594"/>
              <a:gd name="connsiteY31" fmla="*/ 5329755 h 6077471"/>
              <a:gd name="connsiteX32" fmla="*/ 4741478 w 8636594"/>
              <a:gd name="connsiteY32" fmla="*/ 5299266 h 6077471"/>
              <a:gd name="connsiteX33" fmla="*/ 4771408 w 8636594"/>
              <a:gd name="connsiteY33" fmla="*/ 5268551 h 6077471"/>
              <a:gd name="connsiteX34" fmla="*/ 4801053 w 8636594"/>
              <a:gd name="connsiteY34" fmla="*/ 5237614 h 6077471"/>
              <a:gd name="connsiteX35" fmla="*/ 4830420 w 8636594"/>
              <a:gd name="connsiteY35" fmla="*/ 5206458 h 6077471"/>
              <a:gd name="connsiteX36" fmla="*/ 4859516 w 8636594"/>
              <a:gd name="connsiteY36" fmla="*/ 5175087 h 6077471"/>
              <a:gd name="connsiteX37" fmla="*/ 4888347 w 8636594"/>
              <a:gd name="connsiteY37" fmla="*/ 5143504 h 6077471"/>
              <a:gd name="connsiteX38" fmla="*/ 4916919 w 8636594"/>
              <a:gd name="connsiteY38" fmla="*/ 5111713 h 6077471"/>
              <a:gd name="connsiteX39" fmla="*/ 4945238 w 8636594"/>
              <a:gd name="connsiteY39" fmla="*/ 5079717 h 6077471"/>
              <a:gd name="connsiteX40" fmla="*/ 4973311 w 8636594"/>
              <a:gd name="connsiteY40" fmla="*/ 5047519 h 6077471"/>
              <a:gd name="connsiteX41" fmla="*/ 5001145 w 8636594"/>
              <a:gd name="connsiteY41" fmla="*/ 5015124 h 6077471"/>
              <a:gd name="connsiteX42" fmla="*/ 5028745 w 8636594"/>
              <a:gd name="connsiteY42" fmla="*/ 4982535 h 6077471"/>
              <a:gd name="connsiteX43" fmla="*/ 5056117 w 8636594"/>
              <a:gd name="connsiteY43" fmla="*/ 4949755 h 6077471"/>
              <a:gd name="connsiteX44" fmla="*/ 5083269 w 8636594"/>
              <a:gd name="connsiteY44" fmla="*/ 4916787 h 6077471"/>
              <a:gd name="connsiteX45" fmla="*/ 5110207 w 8636594"/>
              <a:gd name="connsiteY45" fmla="*/ 4883636 h 6077471"/>
              <a:gd name="connsiteX46" fmla="*/ 5136937 w 8636594"/>
              <a:gd name="connsiteY46" fmla="*/ 4850305 h 6077471"/>
              <a:gd name="connsiteX47" fmla="*/ 5163464 w 8636594"/>
              <a:gd name="connsiteY47" fmla="*/ 4816797 h 6077471"/>
              <a:gd name="connsiteX48" fmla="*/ 5215940 w 8636594"/>
              <a:gd name="connsiteY48" fmla="*/ 4749265 h 6077471"/>
              <a:gd name="connsiteX49" fmla="*/ 5267684 w 8636594"/>
              <a:gd name="connsiteY49" fmla="*/ 4681068 h 6077471"/>
              <a:gd name="connsiteX50" fmla="*/ 5318748 w 8636594"/>
              <a:gd name="connsiteY50" fmla="*/ 4612234 h 6077471"/>
              <a:gd name="connsiteX51" fmla="*/ 5369182 w 8636594"/>
              <a:gd name="connsiteY51" fmla="*/ 4542793 h 6077471"/>
              <a:gd name="connsiteX52" fmla="*/ 5419038 w 8636594"/>
              <a:gd name="connsiteY52" fmla="*/ 4472771 h 6077471"/>
              <a:gd name="connsiteX53" fmla="*/ 5468365 w 8636594"/>
              <a:gd name="connsiteY53" fmla="*/ 4402196 h 6077471"/>
              <a:gd name="connsiteX54" fmla="*/ 5517215 w 8636594"/>
              <a:gd name="connsiteY54" fmla="*/ 4331098 h 6077471"/>
              <a:gd name="connsiteX55" fmla="*/ 5565637 w 8636594"/>
              <a:gd name="connsiteY55" fmla="*/ 4259503 h 6077471"/>
              <a:gd name="connsiteX56" fmla="*/ 5613684 w 8636594"/>
              <a:gd name="connsiteY56" fmla="*/ 4187441 h 6077471"/>
              <a:gd name="connsiteX57" fmla="*/ 5685160 w 8636594"/>
              <a:gd name="connsiteY57" fmla="*/ 4078531 h 6077471"/>
              <a:gd name="connsiteX58" fmla="*/ 5756074 w 8636594"/>
              <a:gd name="connsiteY58" fmla="*/ 3968727 h 6077471"/>
              <a:gd name="connsiteX59" fmla="*/ 5873483 w 8636594"/>
              <a:gd name="connsiteY59" fmla="*/ 3783989 h 6077471"/>
              <a:gd name="connsiteX60" fmla="*/ 6203209 w 8636594"/>
              <a:gd name="connsiteY60" fmla="*/ 3258640 h 6077471"/>
              <a:gd name="connsiteX61" fmla="*/ 6299430 w 8636594"/>
              <a:gd name="connsiteY61" fmla="*/ 3107321 h 6077471"/>
              <a:gd name="connsiteX62" fmla="*/ 6372650 w 8636594"/>
              <a:gd name="connsiteY62" fmla="*/ 2993735 h 6077471"/>
              <a:gd name="connsiteX63" fmla="*/ 6453197 w 8636594"/>
              <a:gd name="connsiteY63" fmla="*/ 2869788 h 6077471"/>
              <a:gd name="connsiteX64" fmla="*/ 6564167 w 8636594"/>
              <a:gd name="connsiteY64" fmla="*/ 2696807 h 6077471"/>
              <a:gd name="connsiteX65" fmla="*/ 6976233 w 8636594"/>
              <a:gd name="connsiteY65" fmla="*/ 2045274 h 6077471"/>
              <a:gd name="connsiteX66" fmla="*/ 7086755 w 8636594"/>
              <a:gd name="connsiteY66" fmla="*/ 1872743 h 6077471"/>
              <a:gd name="connsiteX67" fmla="*/ 7170279 w 8636594"/>
              <a:gd name="connsiteY67" fmla="*/ 1744202 h 6077471"/>
              <a:gd name="connsiteX68" fmla="*/ 7226351 w 8636594"/>
              <a:gd name="connsiteY68" fmla="*/ 1659017 h 6077471"/>
              <a:gd name="connsiteX69" fmla="*/ 7282789 w 8636594"/>
              <a:gd name="connsiteY69" fmla="*/ 1574303 h 6077471"/>
              <a:gd name="connsiteX70" fmla="*/ 7339643 w 8636594"/>
              <a:gd name="connsiteY70" fmla="*/ 1490113 h 6077471"/>
              <a:gd name="connsiteX71" fmla="*/ 7396957 w 8636594"/>
              <a:gd name="connsiteY71" fmla="*/ 1406503 h 6077471"/>
              <a:gd name="connsiteX72" fmla="*/ 7454781 w 8636594"/>
              <a:gd name="connsiteY72" fmla="*/ 1323526 h 6077471"/>
              <a:gd name="connsiteX73" fmla="*/ 7513161 w 8636594"/>
              <a:gd name="connsiteY73" fmla="*/ 1241237 h 6077471"/>
              <a:gd name="connsiteX74" fmla="*/ 7572144 w 8636594"/>
              <a:gd name="connsiteY74" fmla="*/ 1159689 h 6077471"/>
              <a:gd name="connsiteX75" fmla="*/ 7601877 w 8636594"/>
              <a:gd name="connsiteY75" fmla="*/ 1119210 h 6077471"/>
              <a:gd name="connsiteX76" fmla="*/ 7631779 w 8636594"/>
              <a:gd name="connsiteY76" fmla="*/ 1078937 h 6077471"/>
              <a:gd name="connsiteX77" fmla="*/ 7661855 w 8636594"/>
              <a:gd name="connsiteY77" fmla="*/ 1038876 h 6077471"/>
              <a:gd name="connsiteX78" fmla="*/ 7692111 w 8636594"/>
              <a:gd name="connsiteY78" fmla="*/ 999035 h 6077471"/>
              <a:gd name="connsiteX79" fmla="*/ 7722554 w 8636594"/>
              <a:gd name="connsiteY79" fmla="*/ 959419 h 6077471"/>
              <a:gd name="connsiteX80" fmla="*/ 7753190 w 8636594"/>
              <a:gd name="connsiteY80" fmla="*/ 920037 h 6077471"/>
              <a:gd name="connsiteX81" fmla="*/ 7784023 w 8636594"/>
              <a:gd name="connsiteY81" fmla="*/ 880894 h 6077471"/>
              <a:gd name="connsiteX82" fmla="*/ 7815061 w 8636594"/>
              <a:gd name="connsiteY82" fmla="*/ 841997 h 6077471"/>
              <a:gd name="connsiteX83" fmla="*/ 7846308 w 8636594"/>
              <a:gd name="connsiteY83" fmla="*/ 803354 h 6077471"/>
              <a:gd name="connsiteX84" fmla="*/ 7877772 w 8636594"/>
              <a:gd name="connsiteY84" fmla="*/ 764970 h 6077471"/>
              <a:gd name="connsiteX85" fmla="*/ 7909458 w 8636594"/>
              <a:gd name="connsiteY85" fmla="*/ 726853 h 6077471"/>
              <a:gd name="connsiteX86" fmla="*/ 7941371 w 8636594"/>
              <a:gd name="connsiteY86" fmla="*/ 689010 h 6077471"/>
              <a:gd name="connsiteX87" fmla="*/ 7973518 w 8636594"/>
              <a:gd name="connsiteY87" fmla="*/ 651447 h 6077471"/>
              <a:gd name="connsiteX88" fmla="*/ 8005905 w 8636594"/>
              <a:gd name="connsiteY88" fmla="*/ 614171 h 6077471"/>
              <a:gd name="connsiteX89" fmla="*/ 8038538 w 8636594"/>
              <a:gd name="connsiteY89" fmla="*/ 577189 h 6077471"/>
              <a:gd name="connsiteX90" fmla="*/ 8071421 w 8636594"/>
              <a:gd name="connsiteY90" fmla="*/ 540507 h 6077471"/>
              <a:gd name="connsiteX91" fmla="*/ 8104563 w 8636594"/>
              <a:gd name="connsiteY91" fmla="*/ 504132 h 6077471"/>
              <a:gd name="connsiteX92" fmla="*/ 8137967 w 8636594"/>
              <a:gd name="connsiteY92" fmla="*/ 468072 h 6077471"/>
              <a:gd name="connsiteX93" fmla="*/ 8171641 w 8636594"/>
              <a:gd name="connsiteY93" fmla="*/ 432332 h 6077471"/>
              <a:gd name="connsiteX94" fmla="*/ 8205590 w 8636594"/>
              <a:gd name="connsiteY94" fmla="*/ 396920 h 6077471"/>
              <a:gd name="connsiteX95" fmla="*/ 8239820 w 8636594"/>
              <a:gd name="connsiteY95" fmla="*/ 361843 h 6077471"/>
              <a:gd name="connsiteX96" fmla="*/ 8274337 w 8636594"/>
              <a:gd name="connsiteY96" fmla="*/ 327107 h 6077471"/>
              <a:gd name="connsiteX97" fmla="*/ 8309147 w 8636594"/>
              <a:gd name="connsiteY97" fmla="*/ 292718 h 6077471"/>
              <a:gd name="connsiteX98" fmla="*/ 8344256 w 8636594"/>
              <a:gd name="connsiteY98" fmla="*/ 258685 h 6077471"/>
              <a:gd name="connsiteX99" fmla="*/ 8379669 w 8636594"/>
              <a:gd name="connsiteY99" fmla="*/ 225013 h 6077471"/>
              <a:gd name="connsiteX100" fmla="*/ 8415394 w 8636594"/>
              <a:gd name="connsiteY100" fmla="*/ 191709 h 6077471"/>
              <a:gd name="connsiteX101" fmla="*/ 8451434 w 8636594"/>
              <a:gd name="connsiteY101" fmla="*/ 158780 h 6077471"/>
              <a:gd name="connsiteX102" fmla="*/ 8487798 w 8636594"/>
              <a:gd name="connsiteY102" fmla="*/ 126233 h 6077471"/>
              <a:gd name="connsiteX103" fmla="*/ 8524489 w 8636594"/>
              <a:gd name="connsiteY103" fmla="*/ 94075 h 6077471"/>
              <a:gd name="connsiteX104" fmla="*/ 8561515 w 8636594"/>
              <a:gd name="connsiteY104" fmla="*/ 62312 h 6077471"/>
              <a:gd name="connsiteX105" fmla="*/ 8598881 w 8636594"/>
              <a:gd name="connsiteY105" fmla="*/ 30951 h 6077471"/>
              <a:gd name="connsiteX106" fmla="*/ 8636594 w 8636594"/>
              <a:gd name="connsiteY106" fmla="*/ 0 h 6077471"/>
              <a:gd name="connsiteX0" fmla="*/ 8636594 w 8636594"/>
              <a:gd name="connsiteY0" fmla="*/ 0 h 6054733"/>
              <a:gd name="connsiteX1" fmla="*/ 5293 w 8636594"/>
              <a:gd name="connsiteY1" fmla="*/ 0 h 6054733"/>
              <a:gd name="connsiteX2" fmla="*/ 0 w 8636594"/>
              <a:gd name="connsiteY2" fmla="*/ 5587843 h 6054733"/>
              <a:gd name="connsiteX3" fmla="*/ 3762353 w 8636594"/>
              <a:gd name="connsiteY3" fmla="*/ 6054733 h 6054733"/>
              <a:gd name="connsiteX4" fmla="*/ 3802812 w 8636594"/>
              <a:gd name="connsiteY4" fmla="*/ 6031671 h 6054733"/>
              <a:gd name="connsiteX5" fmla="*/ 3842810 w 8636594"/>
              <a:gd name="connsiteY5" fmla="*/ 6008288 h 6054733"/>
              <a:gd name="connsiteX6" fmla="*/ 3882352 w 8636594"/>
              <a:gd name="connsiteY6" fmla="*/ 5984588 h 6054733"/>
              <a:gd name="connsiteX7" fmla="*/ 3921445 w 8636594"/>
              <a:gd name="connsiteY7" fmla="*/ 5960574 h 6054733"/>
              <a:gd name="connsiteX8" fmla="*/ 3960096 w 8636594"/>
              <a:gd name="connsiteY8" fmla="*/ 5936250 h 6054733"/>
              <a:gd name="connsiteX9" fmla="*/ 3998311 w 8636594"/>
              <a:gd name="connsiteY9" fmla="*/ 5911619 h 6054733"/>
              <a:gd name="connsiteX10" fmla="*/ 4036095 w 8636594"/>
              <a:gd name="connsiteY10" fmla="*/ 5886685 h 6054733"/>
              <a:gd name="connsiteX11" fmla="*/ 4073456 w 8636594"/>
              <a:gd name="connsiteY11" fmla="*/ 5861452 h 6054733"/>
              <a:gd name="connsiteX12" fmla="*/ 4110400 w 8636594"/>
              <a:gd name="connsiteY12" fmla="*/ 5835922 h 6054733"/>
              <a:gd name="connsiteX13" fmla="*/ 4146933 w 8636594"/>
              <a:gd name="connsiteY13" fmla="*/ 5810100 h 6054733"/>
              <a:gd name="connsiteX14" fmla="*/ 4183061 w 8636594"/>
              <a:gd name="connsiteY14" fmla="*/ 5783988 h 6054733"/>
              <a:gd name="connsiteX15" fmla="*/ 4218791 w 8636594"/>
              <a:gd name="connsiteY15" fmla="*/ 5757591 h 6054733"/>
              <a:gd name="connsiteX16" fmla="*/ 4254129 w 8636594"/>
              <a:gd name="connsiteY16" fmla="*/ 5730912 h 6054733"/>
              <a:gd name="connsiteX17" fmla="*/ 4289081 w 8636594"/>
              <a:gd name="connsiteY17" fmla="*/ 5703955 h 6054733"/>
              <a:gd name="connsiteX18" fmla="*/ 4323654 w 8636594"/>
              <a:gd name="connsiteY18" fmla="*/ 5676722 h 6054733"/>
              <a:gd name="connsiteX19" fmla="*/ 4357854 w 8636594"/>
              <a:gd name="connsiteY19" fmla="*/ 5649218 h 6054733"/>
              <a:gd name="connsiteX20" fmla="*/ 4391688 w 8636594"/>
              <a:gd name="connsiteY20" fmla="*/ 5621446 h 6054733"/>
              <a:gd name="connsiteX21" fmla="*/ 4425162 w 8636594"/>
              <a:gd name="connsiteY21" fmla="*/ 5593409 h 6054733"/>
              <a:gd name="connsiteX22" fmla="*/ 4458281 w 8636594"/>
              <a:gd name="connsiteY22" fmla="*/ 5565111 h 6054733"/>
              <a:gd name="connsiteX23" fmla="*/ 4491053 w 8636594"/>
              <a:gd name="connsiteY23" fmla="*/ 5536556 h 6054733"/>
              <a:gd name="connsiteX24" fmla="*/ 4523484 w 8636594"/>
              <a:gd name="connsiteY24" fmla="*/ 5507747 h 6054733"/>
              <a:gd name="connsiteX25" fmla="*/ 4555580 w 8636594"/>
              <a:gd name="connsiteY25" fmla="*/ 5478687 h 6054733"/>
              <a:gd name="connsiteX26" fmla="*/ 4587347 w 8636594"/>
              <a:gd name="connsiteY26" fmla="*/ 5449380 h 6054733"/>
              <a:gd name="connsiteX27" fmla="*/ 4618793 w 8636594"/>
              <a:gd name="connsiteY27" fmla="*/ 5419830 h 6054733"/>
              <a:gd name="connsiteX28" fmla="*/ 4649922 w 8636594"/>
              <a:gd name="connsiteY28" fmla="*/ 5390040 h 6054733"/>
              <a:gd name="connsiteX29" fmla="*/ 4680742 w 8636594"/>
              <a:gd name="connsiteY29" fmla="*/ 5360014 h 6054733"/>
              <a:gd name="connsiteX30" fmla="*/ 4711259 w 8636594"/>
              <a:gd name="connsiteY30" fmla="*/ 5329755 h 6054733"/>
              <a:gd name="connsiteX31" fmla="*/ 4741478 w 8636594"/>
              <a:gd name="connsiteY31" fmla="*/ 5299266 h 6054733"/>
              <a:gd name="connsiteX32" fmla="*/ 4771408 w 8636594"/>
              <a:gd name="connsiteY32" fmla="*/ 5268551 h 6054733"/>
              <a:gd name="connsiteX33" fmla="*/ 4801053 w 8636594"/>
              <a:gd name="connsiteY33" fmla="*/ 5237614 h 6054733"/>
              <a:gd name="connsiteX34" fmla="*/ 4830420 w 8636594"/>
              <a:gd name="connsiteY34" fmla="*/ 5206458 h 6054733"/>
              <a:gd name="connsiteX35" fmla="*/ 4859516 w 8636594"/>
              <a:gd name="connsiteY35" fmla="*/ 5175087 h 6054733"/>
              <a:gd name="connsiteX36" fmla="*/ 4888347 w 8636594"/>
              <a:gd name="connsiteY36" fmla="*/ 5143504 h 6054733"/>
              <a:gd name="connsiteX37" fmla="*/ 4916919 w 8636594"/>
              <a:gd name="connsiteY37" fmla="*/ 5111713 h 6054733"/>
              <a:gd name="connsiteX38" fmla="*/ 4945238 w 8636594"/>
              <a:gd name="connsiteY38" fmla="*/ 5079717 h 6054733"/>
              <a:gd name="connsiteX39" fmla="*/ 4973311 w 8636594"/>
              <a:gd name="connsiteY39" fmla="*/ 5047519 h 6054733"/>
              <a:gd name="connsiteX40" fmla="*/ 5001145 w 8636594"/>
              <a:gd name="connsiteY40" fmla="*/ 5015124 h 6054733"/>
              <a:gd name="connsiteX41" fmla="*/ 5028745 w 8636594"/>
              <a:gd name="connsiteY41" fmla="*/ 4982535 h 6054733"/>
              <a:gd name="connsiteX42" fmla="*/ 5056117 w 8636594"/>
              <a:gd name="connsiteY42" fmla="*/ 4949755 h 6054733"/>
              <a:gd name="connsiteX43" fmla="*/ 5083269 w 8636594"/>
              <a:gd name="connsiteY43" fmla="*/ 4916787 h 6054733"/>
              <a:gd name="connsiteX44" fmla="*/ 5110207 w 8636594"/>
              <a:gd name="connsiteY44" fmla="*/ 4883636 h 6054733"/>
              <a:gd name="connsiteX45" fmla="*/ 5136937 w 8636594"/>
              <a:gd name="connsiteY45" fmla="*/ 4850305 h 6054733"/>
              <a:gd name="connsiteX46" fmla="*/ 5163464 w 8636594"/>
              <a:gd name="connsiteY46" fmla="*/ 4816797 h 6054733"/>
              <a:gd name="connsiteX47" fmla="*/ 5215940 w 8636594"/>
              <a:gd name="connsiteY47" fmla="*/ 4749265 h 6054733"/>
              <a:gd name="connsiteX48" fmla="*/ 5267684 w 8636594"/>
              <a:gd name="connsiteY48" fmla="*/ 4681068 h 6054733"/>
              <a:gd name="connsiteX49" fmla="*/ 5318748 w 8636594"/>
              <a:gd name="connsiteY49" fmla="*/ 4612234 h 6054733"/>
              <a:gd name="connsiteX50" fmla="*/ 5369182 w 8636594"/>
              <a:gd name="connsiteY50" fmla="*/ 4542793 h 6054733"/>
              <a:gd name="connsiteX51" fmla="*/ 5419038 w 8636594"/>
              <a:gd name="connsiteY51" fmla="*/ 4472771 h 6054733"/>
              <a:gd name="connsiteX52" fmla="*/ 5468365 w 8636594"/>
              <a:gd name="connsiteY52" fmla="*/ 4402196 h 6054733"/>
              <a:gd name="connsiteX53" fmla="*/ 5517215 w 8636594"/>
              <a:gd name="connsiteY53" fmla="*/ 4331098 h 6054733"/>
              <a:gd name="connsiteX54" fmla="*/ 5565637 w 8636594"/>
              <a:gd name="connsiteY54" fmla="*/ 4259503 h 6054733"/>
              <a:gd name="connsiteX55" fmla="*/ 5613684 w 8636594"/>
              <a:gd name="connsiteY55" fmla="*/ 4187441 h 6054733"/>
              <a:gd name="connsiteX56" fmla="*/ 5685160 w 8636594"/>
              <a:gd name="connsiteY56" fmla="*/ 4078531 h 6054733"/>
              <a:gd name="connsiteX57" fmla="*/ 5756074 w 8636594"/>
              <a:gd name="connsiteY57" fmla="*/ 3968727 h 6054733"/>
              <a:gd name="connsiteX58" fmla="*/ 5873483 w 8636594"/>
              <a:gd name="connsiteY58" fmla="*/ 3783989 h 6054733"/>
              <a:gd name="connsiteX59" fmla="*/ 6203209 w 8636594"/>
              <a:gd name="connsiteY59" fmla="*/ 3258640 h 6054733"/>
              <a:gd name="connsiteX60" fmla="*/ 6299430 w 8636594"/>
              <a:gd name="connsiteY60" fmla="*/ 3107321 h 6054733"/>
              <a:gd name="connsiteX61" fmla="*/ 6372650 w 8636594"/>
              <a:gd name="connsiteY61" fmla="*/ 2993735 h 6054733"/>
              <a:gd name="connsiteX62" fmla="*/ 6453197 w 8636594"/>
              <a:gd name="connsiteY62" fmla="*/ 2869788 h 6054733"/>
              <a:gd name="connsiteX63" fmla="*/ 6564167 w 8636594"/>
              <a:gd name="connsiteY63" fmla="*/ 2696807 h 6054733"/>
              <a:gd name="connsiteX64" fmla="*/ 6976233 w 8636594"/>
              <a:gd name="connsiteY64" fmla="*/ 2045274 h 6054733"/>
              <a:gd name="connsiteX65" fmla="*/ 7086755 w 8636594"/>
              <a:gd name="connsiteY65" fmla="*/ 1872743 h 6054733"/>
              <a:gd name="connsiteX66" fmla="*/ 7170279 w 8636594"/>
              <a:gd name="connsiteY66" fmla="*/ 1744202 h 6054733"/>
              <a:gd name="connsiteX67" fmla="*/ 7226351 w 8636594"/>
              <a:gd name="connsiteY67" fmla="*/ 1659017 h 6054733"/>
              <a:gd name="connsiteX68" fmla="*/ 7282789 w 8636594"/>
              <a:gd name="connsiteY68" fmla="*/ 1574303 h 6054733"/>
              <a:gd name="connsiteX69" fmla="*/ 7339643 w 8636594"/>
              <a:gd name="connsiteY69" fmla="*/ 1490113 h 6054733"/>
              <a:gd name="connsiteX70" fmla="*/ 7396957 w 8636594"/>
              <a:gd name="connsiteY70" fmla="*/ 1406503 h 6054733"/>
              <a:gd name="connsiteX71" fmla="*/ 7454781 w 8636594"/>
              <a:gd name="connsiteY71" fmla="*/ 1323526 h 6054733"/>
              <a:gd name="connsiteX72" fmla="*/ 7513161 w 8636594"/>
              <a:gd name="connsiteY72" fmla="*/ 1241237 h 6054733"/>
              <a:gd name="connsiteX73" fmla="*/ 7572144 w 8636594"/>
              <a:gd name="connsiteY73" fmla="*/ 1159689 h 6054733"/>
              <a:gd name="connsiteX74" fmla="*/ 7601877 w 8636594"/>
              <a:gd name="connsiteY74" fmla="*/ 1119210 h 6054733"/>
              <a:gd name="connsiteX75" fmla="*/ 7631779 w 8636594"/>
              <a:gd name="connsiteY75" fmla="*/ 1078937 h 6054733"/>
              <a:gd name="connsiteX76" fmla="*/ 7661855 w 8636594"/>
              <a:gd name="connsiteY76" fmla="*/ 1038876 h 6054733"/>
              <a:gd name="connsiteX77" fmla="*/ 7692111 w 8636594"/>
              <a:gd name="connsiteY77" fmla="*/ 999035 h 6054733"/>
              <a:gd name="connsiteX78" fmla="*/ 7722554 w 8636594"/>
              <a:gd name="connsiteY78" fmla="*/ 959419 h 6054733"/>
              <a:gd name="connsiteX79" fmla="*/ 7753190 w 8636594"/>
              <a:gd name="connsiteY79" fmla="*/ 920037 h 6054733"/>
              <a:gd name="connsiteX80" fmla="*/ 7784023 w 8636594"/>
              <a:gd name="connsiteY80" fmla="*/ 880894 h 6054733"/>
              <a:gd name="connsiteX81" fmla="*/ 7815061 w 8636594"/>
              <a:gd name="connsiteY81" fmla="*/ 841997 h 6054733"/>
              <a:gd name="connsiteX82" fmla="*/ 7846308 w 8636594"/>
              <a:gd name="connsiteY82" fmla="*/ 803354 h 6054733"/>
              <a:gd name="connsiteX83" fmla="*/ 7877772 w 8636594"/>
              <a:gd name="connsiteY83" fmla="*/ 764970 h 6054733"/>
              <a:gd name="connsiteX84" fmla="*/ 7909458 w 8636594"/>
              <a:gd name="connsiteY84" fmla="*/ 726853 h 6054733"/>
              <a:gd name="connsiteX85" fmla="*/ 7941371 w 8636594"/>
              <a:gd name="connsiteY85" fmla="*/ 689010 h 6054733"/>
              <a:gd name="connsiteX86" fmla="*/ 7973518 w 8636594"/>
              <a:gd name="connsiteY86" fmla="*/ 651447 h 6054733"/>
              <a:gd name="connsiteX87" fmla="*/ 8005905 w 8636594"/>
              <a:gd name="connsiteY87" fmla="*/ 614171 h 6054733"/>
              <a:gd name="connsiteX88" fmla="*/ 8038538 w 8636594"/>
              <a:gd name="connsiteY88" fmla="*/ 577189 h 6054733"/>
              <a:gd name="connsiteX89" fmla="*/ 8071421 w 8636594"/>
              <a:gd name="connsiteY89" fmla="*/ 540507 h 6054733"/>
              <a:gd name="connsiteX90" fmla="*/ 8104563 w 8636594"/>
              <a:gd name="connsiteY90" fmla="*/ 504132 h 6054733"/>
              <a:gd name="connsiteX91" fmla="*/ 8137967 w 8636594"/>
              <a:gd name="connsiteY91" fmla="*/ 468072 h 6054733"/>
              <a:gd name="connsiteX92" fmla="*/ 8171641 w 8636594"/>
              <a:gd name="connsiteY92" fmla="*/ 432332 h 6054733"/>
              <a:gd name="connsiteX93" fmla="*/ 8205590 w 8636594"/>
              <a:gd name="connsiteY93" fmla="*/ 396920 h 6054733"/>
              <a:gd name="connsiteX94" fmla="*/ 8239820 w 8636594"/>
              <a:gd name="connsiteY94" fmla="*/ 361843 h 6054733"/>
              <a:gd name="connsiteX95" fmla="*/ 8274337 w 8636594"/>
              <a:gd name="connsiteY95" fmla="*/ 327107 h 6054733"/>
              <a:gd name="connsiteX96" fmla="*/ 8309147 w 8636594"/>
              <a:gd name="connsiteY96" fmla="*/ 292718 h 6054733"/>
              <a:gd name="connsiteX97" fmla="*/ 8344256 w 8636594"/>
              <a:gd name="connsiteY97" fmla="*/ 258685 h 6054733"/>
              <a:gd name="connsiteX98" fmla="*/ 8379669 w 8636594"/>
              <a:gd name="connsiteY98" fmla="*/ 225013 h 6054733"/>
              <a:gd name="connsiteX99" fmla="*/ 8415394 w 8636594"/>
              <a:gd name="connsiteY99" fmla="*/ 191709 h 6054733"/>
              <a:gd name="connsiteX100" fmla="*/ 8451434 w 8636594"/>
              <a:gd name="connsiteY100" fmla="*/ 158780 h 6054733"/>
              <a:gd name="connsiteX101" fmla="*/ 8487798 w 8636594"/>
              <a:gd name="connsiteY101" fmla="*/ 126233 h 6054733"/>
              <a:gd name="connsiteX102" fmla="*/ 8524489 w 8636594"/>
              <a:gd name="connsiteY102" fmla="*/ 94075 h 6054733"/>
              <a:gd name="connsiteX103" fmla="*/ 8561515 w 8636594"/>
              <a:gd name="connsiteY103" fmla="*/ 62312 h 6054733"/>
              <a:gd name="connsiteX104" fmla="*/ 8598881 w 8636594"/>
              <a:gd name="connsiteY104" fmla="*/ 30951 h 6054733"/>
              <a:gd name="connsiteX105" fmla="*/ 8636594 w 8636594"/>
              <a:gd name="connsiteY105" fmla="*/ 0 h 6054733"/>
              <a:gd name="connsiteX0" fmla="*/ 8636594 w 8636594"/>
              <a:gd name="connsiteY0" fmla="*/ 0 h 6031671"/>
              <a:gd name="connsiteX1" fmla="*/ 5293 w 8636594"/>
              <a:gd name="connsiteY1" fmla="*/ 0 h 6031671"/>
              <a:gd name="connsiteX2" fmla="*/ 0 w 8636594"/>
              <a:gd name="connsiteY2" fmla="*/ 5587843 h 6031671"/>
              <a:gd name="connsiteX3" fmla="*/ 3802812 w 8636594"/>
              <a:gd name="connsiteY3" fmla="*/ 6031671 h 6031671"/>
              <a:gd name="connsiteX4" fmla="*/ 3842810 w 8636594"/>
              <a:gd name="connsiteY4" fmla="*/ 6008288 h 6031671"/>
              <a:gd name="connsiteX5" fmla="*/ 3882352 w 8636594"/>
              <a:gd name="connsiteY5" fmla="*/ 5984588 h 6031671"/>
              <a:gd name="connsiteX6" fmla="*/ 3921445 w 8636594"/>
              <a:gd name="connsiteY6" fmla="*/ 5960574 h 6031671"/>
              <a:gd name="connsiteX7" fmla="*/ 3960096 w 8636594"/>
              <a:gd name="connsiteY7" fmla="*/ 5936250 h 6031671"/>
              <a:gd name="connsiteX8" fmla="*/ 3998311 w 8636594"/>
              <a:gd name="connsiteY8" fmla="*/ 5911619 h 6031671"/>
              <a:gd name="connsiteX9" fmla="*/ 4036095 w 8636594"/>
              <a:gd name="connsiteY9" fmla="*/ 5886685 h 6031671"/>
              <a:gd name="connsiteX10" fmla="*/ 4073456 w 8636594"/>
              <a:gd name="connsiteY10" fmla="*/ 5861452 h 6031671"/>
              <a:gd name="connsiteX11" fmla="*/ 4110400 w 8636594"/>
              <a:gd name="connsiteY11" fmla="*/ 5835922 h 6031671"/>
              <a:gd name="connsiteX12" fmla="*/ 4146933 w 8636594"/>
              <a:gd name="connsiteY12" fmla="*/ 5810100 h 6031671"/>
              <a:gd name="connsiteX13" fmla="*/ 4183061 w 8636594"/>
              <a:gd name="connsiteY13" fmla="*/ 5783988 h 6031671"/>
              <a:gd name="connsiteX14" fmla="*/ 4218791 w 8636594"/>
              <a:gd name="connsiteY14" fmla="*/ 5757591 h 6031671"/>
              <a:gd name="connsiteX15" fmla="*/ 4254129 w 8636594"/>
              <a:gd name="connsiteY15" fmla="*/ 5730912 h 6031671"/>
              <a:gd name="connsiteX16" fmla="*/ 4289081 w 8636594"/>
              <a:gd name="connsiteY16" fmla="*/ 5703955 h 6031671"/>
              <a:gd name="connsiteX17" fmla="*/ 4323654 w 8636594"/>
              <a:gd name="connsiteY17" fmla="*/ 5676722 h 6031671"/>
              <a:gd name="connsiteX18" fmla="*/ 4357854 w 8636594"/>
              <a:gd name="connsiteY18" fmla="*/ 5649218 h 6031671"/>
              <a:gd name="connsiteX19" fmla="*/ 4391688 w 8636594"/>
              <a:gd name="connsiteY19" fmla="*/ 5621446 h 6031671"/>
              <a:gd name="connsiteX20" fmla="*/ 4425162 w 8636594"/>
              <a:gd name="connsiteY20" fmla="*/ 5593409 h 6031671"/>
              <a:gd name="connsiteX21" fmla="*/ 4458281 w 8636594"/>
              <a:gd name="connsiteY21" fmla="*/ 5565111 h 6031671"/>
              <a:gd name="connsiteX22" fmla="*/ 4491053 w 8636594"/>
              <a:gd name="connsiteY22" fmla="*/ 5536556 h 6031671"/>
              <a:gd name="connsiteX23" fmla="*/ 4523484 w 8636594"/>
              <a:gd name="connsiteY23" fmla="*/ 5507747 h 6031671"/>
              <a:gd name="connsiteX24" fmla="*/ 4555580 w 8636594"/>
              <a:gd name="connsiteY24" fmla="*/ 5478687 h 6031671"/>
              <a:gd name="connsiteX25" fmla="*/ 4587347 w 8636594"/>
              <a:gd name="connsiteY25" fmla="*/ 5449380 h 6031671"/>
              <a:gd name="connsiteX26" fmla="*/ 4618793 w 8636594"/>
              <a:gd name="connsiteY26" fmla="*/ 5419830 h 6031671"/>
              <a:gd name="connsiteX27" fmla="*/ 4649922 w 8636594"/>
              <a:gd name="connsiteY27" fmla="*/ 5390040 h 6031671"/>
              <a:gd name="connsiteX28" fmla="*/ 4680742 w 8636594"/>
              <a:gd name="connsiteY28" fmla="*/ 5360014 h 6031671"/>
              <a:gd name="connsiteX29" fmla="*/ 4711259 w 8636594"/>
              <a:gd name="connsiteY29" fmla="*/ 5329755 h 6031671"/>
              <a:gd name="connsiteX30" fmla="*/ 4741478 w 8636594"/>
              <a:gd name="connsiteY30" fmla="*/ 5299266 h 6031671"/>
              <a:gd name="connsiteX31" fmla="*/ 4771408 w 8636594"/>
              <a:gd name="connsiteY31" fmla="*/ 5268551 h 6031671"/>
              <a:gd name="connsiteX32" fmla="*/ 4801053 w 8636594"/>
              <a:gd name="connsiteY32" fmla="*/ 5237614 h 6031671"/>
              <a:gd name="connsiteX33" fmla="*/ 4830420 w 8636594"/>
              <a:gd name="connsiteY33" fmla="*/ 5206458 h 6031671"/>
              <a:gd name="connsiteX34" fmla="*/ 4859516 w 8636594"/>
              <a:gd name="connsiteY34" fmla="*/ 5175087 h 6031671"/>
              <a:gd name="connsiteX35" fmla="*/ 4888347 w 8636594"/>
              <a:gd name="connsiteY35" fmla="*/ 5143504 h 6031671"/>
              <a:gd name="connsiteX36" fmla="*/ 4916919 w 8636594"/>
              <a:gd name="connsiteY36" fmla="*/ 5111713 h 6031671"/>
              <a:gd name="connsiteX37" fmla="*/ 4945238 w 8636594"/>
              <a:gd name="connsiteY37" fmla="*/ 5079717 h 6031671"/>
              <a:gd name="connsiteX38" fmla="*/ 4973311 w 8636594"/>
              <a:gd name="connsiteY38" fmla="*/ 5047519 h 6031671"/>
              <a:gd name="connsiteX39" fmla="*/ 5001145 w 8636594"/>
              <a:gd name="connsiteY39" fmla="*/ 5015124 h 6031671"/>
              <a:gd name="connsiteX40" fmla="*/ 5028745 w 8636594"/>
              <a:gd name="connsiteY40" fmla="*/ 4982535 h 6031671"/>
              <a:gd name="connsiteX41" fmla="*/ 5056117 w 8636594"/>
              <a:gd name="connsiteY41" fmla="*/ 4949755 h 6031671"/>
              <a:gd name="connsiteX42" fmla="*/ 5083269 w 8636594"/>
              <a:gd name="connsiteY42" fmla="*/ 4916787 h 6031671"/>
              <a:gd name="connsiteX43" fmla="*/ 5110207 w 8636594"/>
              <a:gd name="connsiteY43" fmla="*/ 4883636 h 6031671"/>
              <a:gd name="connsiteX44" fmla="*/ 5136937 w 8636594"/>
              <a:gd name="connsiteY44" fmla="*/ 4850305 h 6031671"/>
              <a:gd name="connsiteX45" fmla="*/ 5163464 w 8636594"/>
              <a:gd name="connsiteY45" fmla="*/ 4816797 h 6031671"/>
              <a:gd name="connsiteX46" fmla="*/ 5215940 w 8636594"/>
              <a:gd name="connsiteY46" fmla="*/ 4749265 h 6031671"/>
              <a:gd name="connsiteX47" fmla="*/ 5267684 w 8636594"/>
              <a:gd name="connsiteY47" fmla="*/ 4681068 h 6031671"/>
              <a:gd name="connsiteX48" fmla="*/ 5318748 w 8636594"/>
              <a:gd name="connsiteY48" fmla="*/ 4612234 h 6031671"/>
              <a:gd name="connsiteX49" fmla="*/ 5369182 w 8636594"/>
              <a:gd name="connsiteY49" fmla="*/ 4542793 h 6031671"/>
              <a:gd name="connsiteX50" fmla="*/ 5419038 w 8636594"/>
              <a:gd name="connsiteY50" fmla="*/ 4472771 h 6031671"/>
              <a:gd name="connsiteX51" fmla="*/ 5468365 w 8636594"/>
              <a:gd name="connsiteY51" fmla="*/ 4402196 h 6031671"/>
              <a:gd name="connsiteX52" fmla="*/ 5517215 w 8636594"/>
              <a:gd name="connsiteY52" fmla="*/ 4331098 h 6031671"/>
              <a:gd name="connsiteX53" fmla="*/ 5565637 w 8636594"/>
              <a:gd name="connsiteY53" fmla="*/ 4259503 h 6031671"/>
              <a:gd name="connsiteX54" fmla="*/ 5613684 w 8636594"/>
              <a:gd name="connsiteY54" fmla="*/ 4187441 h 6031671"/>
              <a:gd name="connsiteX55" fmla="*/ 5685160 w 8636594"/>
              <a:gd name="connsiteY55" fmla="*/ 4078531 h 6031671"/>
              <a:gd name="connsiteX56" fmla="*/ 5756074 w 8636594"/>
              <a:gd name="connsiteY56" fmla="*/ 3968727 h 6031671"/>
              <a:gd name="connsiteX57" fmla="*/ 5873483 w 8636594"/>
              <a:gd name="connsiteY57" fmla="*/ 3783989 h 6031671"/>
              <a:gd name="connsiteX58" fmla="*/ 6203209 w 8636594"/>
              <a:gd name="connsiteY58" fmla="*/ 3258640 h 6031671"/>
              <a:gd name="connsiteX59" fmla="*/ 6299430 w 8636594"/>
              <a:gd name="connsiteY59" fmla="*/ 3107321 h 6031671"/>
              <a:gd name="connsiteX60" fmla="*/ 6372650 w 8636594"/>
              <a:gd name="connsiteY60" fmla="*/ 2993735 h 6031671"/>
              <a:gd name="connsiteX61" fmla="*/ 6453197 w 8636594"/>
              <a:gd name="connsiteY61" fmla="*/ 2869788 h 6031671"/>
              <a:gd name="connsiteX62" fmla="*/ 6564167 w 8636594"/>
              <a:gd name="connsiteY62" fmla="*/ 2696807 h 6031671"/>
              <a:gd name="connsiteX63" fmla="*/ 6976233 w 8636594"/>
              <a:gd name="connsiteY63" fmla="*/ 2045274 h 6031671"/>
              <a:gd name="connsiteX64" fmla="*/ 7086755 w 8636594"/>
              <a:gd name="connsiteY64" fmla="*/ 1872743 h 6031671"/>
              <a:gd name="connsiteX65" fmla="*/ 7170279 w 8636594"/>
              <a:gd name="connsiteY65" fmla="*/ 1744202 h 6031671"/>
              <a:gd name="connsiteX66" fmla="*/ 7226351 w 8636594"/>
              <a:gd name="connsiteY66" fmla="*/ 1659017 h 6031671"/>
              <a:gd name="connsiteX67" fmla="*/ 7282789 w 8636594"/>
              <a:gd name="connsiteY67" fmla="*/ 1574303 h 6031671"/>
              <a:gd name="connsiteX68" fmla="*/ 7339643 w 8636594"/>
              <a:gd name="connsiteY68" fmla="*/ 1490113 h 6031671"/>
              <a:gd name="connsiteX69" fmla="*/ 7396957 w 8636594"/>
              <a:gd name="connsiteY69" fmla="*/ 1406503 h 6031671"/>
              <a:gd name="connsiteX70" fmla="*/ 7454781 w 8636594"/>
              <a:gd name="connsiteY70" fmla="*/ 1323526 h 6031671"/>
              <a:gd name="connsiteX71" fmla="*/ 7513161 w 8636594"/>
              <a:gd name="connsiteY71" fmla="*/ 1241237 h 6031671"/>
              <a:gd name="connsiteX72" fmla="*/ 7572144 w 8636594"/>
              <a:gd name="connsiteY72" fmla="*/ 1159689 h 6031671"/>
              <a:gd name="connsiteX73" fmla="*/ 7601877 w 8636594"/>
              <a:gd name="connsiteY73" fmla="*/ 1119210 h 6031671"/>
              <a:gd name="connsiteX74" fmla="*/ 7631779 w 8636594"/>
              <a:gd name="connsiteY74" fmla="*/ 1078937 h 6031671"/>
              <a:gd name="connsiteX75" fmla="*/ 7661855 w 8636594"/>
              <a:gd name="connsiteY75" fmla="*/ 1038876 h 6031671"/>
              <a:gd name="connsiteX76" fmla="*/ 7692111 w 8636594"/>
              <a:gd name="connsiteY76" fmla="*/ 999035 h 6031671"/>
              <a:gd name="connsiteX77" fmla="*/ 7722554 w 8636594"/>
              <a:gd name="connsiteY77" fmla="*/ 959419 h 6031671"/>
              <a:gd name="connsiteX78" fmla="*/ 7753190 w 8636594"/>
              <a:gd name="connsiteY78" fmla="*/ 920037 h 6031671"/>
              <a:gd name="connsiteX79" fmla="*/ 7784023 w 8636594"/>
              <a:gd name="connsiteY79" fmla="*/ 880894 h 6031671"/>
              <a:gd name="connsiteX80" fmla="*/ 7815061 w 8636594"/>
              <a:gd name="connsiteY80" fmla="*/ 841997 h 6031671"/>
              <a:gd name="connsiteX81" fmla="*/ 7846308 w 8636594"/>
              <a:gd name="connsiteY81" fmla="*/ 803354 h 6031671"/>
              <a:gd name="connsiteX82" fmla="*/ 7877772 w 8636594"/>
              <a:gd name="connsiteY82" fmla="*/ 764970 h 6031671"/>
              <a:gd name="connsiteX83" fmla="*/ 7909458 w 8636594"/>
              <a:gd name="connsiteY83" fmla="*/ 726853 h 6031671"/>
              <a:gd name="connsiteX84" fmla="*/ 7941371 w 8636594"/>
              <a:gd name="connsiteY84" fmla="*/ 689010 h 6031671"/>
              <a:gd name="connsiteX85" fmla="*/ 7973518 w 8636594"/>
              <a:gd name="connsiteY85" fmla="*/ 651447 h 6031671"/>
              <a:gd name="connsiteX86" fmla="*/ 8005905 w 8636594"/>
              <a:gd name="connsiteY86" fmla="*/ 614171 h 6031671"/>
              <a:gd name="connsiteX87" fmla="*/ 8038538 w 8636594"/>
              <a:gd name="connsiteY87" fmla="*/ 577189 h 6031671"/>
              <a:gd name="connsiteX88" fmla="*/ 8071421 w 8636594"/>
              <a:gd name="connsiteY88" fmla="*/ 540507 h 6031671"/>
              <a:gd name="connsiteX89" fmla="*/ 8104563 w 8636594"/>
              <a:gd name="connsiteY89" fmla="*/ 504132 h 6031671"/>
              <a:gd name="connsiteX90" fmla="*/ 8137967 w 8636594"/>
              <a:gd name="connsiteY90" fmla="*/ 468072 h 6031671"/>
              <a:gd name="connsiteX91" fmla="*/ 8171641 w 8636594"/>
              <a:gd name="connsiteY91" fmla="*/ 432332 h 6031671"/>
              <a:gd name="connsiteX92" fmla="*/ 8205590 w 8636594"/>
              <a:gd name="connsiteY92" fmla="*/ 396920 h 6031671"/>
              <a:gd name="connsiteX93" fmla="*/ 8239820 w 8636594"/>
              <a:gd name="connsiteY93" fmla="*/ 361843 h 6031671"/>
              <a:gd name="connsiteX94" fmla="*/ 8274337 w 8636594"/>
              <a:gd name="connsiteY94" fmla="*/ 327107 h 6031671"/>
              <a:gd name="connsiteX95" fmla="*/ 8309147 w 8636594"/>
              <a:gd name="connsiteY95" fmla="*/ 292718 h 6031671"/>
              <a:gd name="connsiteX96" fmla="*/ 8344256 w 8636594"/>
              <a:gd name="connsiteY96" fmla="*/ 258685 h 6031671"/>
              <a:gd name="connsiteX97" fmla="*/ 8379669 w 8636594"/>
              <a:gd name="connsiteY97" fmla="*/ 225013 h 6031671"/>
              <a:gd name="connsiteX98" fmla="*/ 8415394 w 8636594"/>
              <a:gd name="connsiteY98" fmla="*/ 191709 h 6031671"/>
              <a:gd name="connsiteX99" fmla="*/ 8451434 w 8636594"/>
              <a:gd name="connsiteY99" fmla="*/ 158780 h 6031671"/>
              <a:gd name="connsiteX100" fmla="*/ 8487798 w 8636594"/>
              <a:gd name="connsiteY100" fmla="*/ 126233 h 6031671"/>
              <a:gd name="connsiteX101" fmla="*/ 8524489 w 8636594"/>
              <a:gd name="connsiteY101" fmla="*/ 94075 h 6031671"/>
              <a:gd name="connsiteX102" fmla="*/ 8561515 w 8636594"/>
              <a:gd name="connsiteY102" fmla="*/ 62312 h 6031671"/>
              <a:gd name="connsiteX103" fmla="*/ 8598881 w 8636594"/>
              <a:gd name="connsiteY103" fmla="*/ 30951 h 6031671"/>
              <a:gd name="connsiteX104" fmla="*/ 8636594 w 8636594"/>
              <a:gd name="connsiteY104" fmla="*/ 0 h 6031671"/>
              <a:gd name="connsiteX0" fmla="*/ 8636594 w 8636594"/>
              <a:gd name="connsiteY0" fmla="*/ 0 h 6008288"/>
              <a:gd name="connsiteX1" fmla="*/ 5293 w 8636594"/>
              <a:gd name="connsiteY1" fmla="*/ 0 h 6008288"/>
              <a:gd name="connsiteX2" fmla="*/ 0 w 8636594"/>
              <a:gd name="connsiteY2" fmla="*/ 5587843 h 6008288"/>
              <a:gd name="connsiteX3" fmla="*/ 3842810 w 8636594"/>
              <a:gd name="connsiteY3" fmla="*/ 6008288 h 6008288"/>
              <a:gd name="connsiteX4" fmla="*/ 3882352 w 8636594"/>
              <a:gd name="connsiteY4" fmla="*/ 5984588 h 6008288"/>
              <a:gd name="connsiteX5" fmla="*/ 3921445 w 8636594"/>
              <a:gd name="connsiteY5" fmla="*/ 5960574 h 6008288"/>
              <a:gd name="connsiteX6" fmla="*/ 3960096 w 8636594"/>
              <a:gd name="connsiteY6" fmla="*/ 5936250 h 6008288"/>
              <a:gd name="connsiteX7" fmla="*/ 3998311 w 8636594"/>
              <a:gd name="connsiteY7" fmla="*/ 5911619 h 6008288"/>
              <a:gd name="connsiteX8" fmla="*/ 4036095 w 8636594"/>
              <a:gd name="connsiteY8" fmla="*/ 5886685 h 6008288"/>
              <a:gd name="connsiteX9" fmla="*/ 4073456 w 8636594"/>
              <a:gd name="connsiteY9" fmla="*/ 5861452 h 6008288"/>
              <a:gd name="connsiteX10" fmla="*/ 4110400 w 8636594"/>
              <a:gd name="connsiteY10" fmla="*/ 5835922 h 6008288"/>
              <a:gd name="connsiteX11" fmla="*/ 4146933 w 8636594"/>
              <a:gd name="connsiteY11" fmla="*/ 5810100 h 6008288"/>
              <a:gd name="connsiteX12" fmla="*/ 4183061 w 8636594"/>
              <a:gd name="connsiteY12" fmla="*/ 5783988 h 6008288"/>
              <a:gd name="connsiteX13" fmla="*/ 4218791 w 8636594"/>
              <a:gd name="connsiteY13" fmla="*/ 5757591 h 6008288"/>
              <a:gd name="connsiteX14" fmla="*/ 4254129 w 8636594"/>
              <a:gd name="connsiteY14" fmla="*/ 5730912 h 6008288"/>
              <a:gd name="connsiteX15" fmla="*/ 4289081 w 8636594"/>
              <a:gd name="connsiteY15" fmla="*/ 5703955 h 6008288"/>
              <a:gd name="connsiteX16" fmla="*/ 4323654 w 8636594"/>
              <a:gd name="connsiteY16" fmla="*/ 5676722 h 6008288"/>
              <a:gd name="connsiteX17" fmla="*/ 4357854 w 8636594"/>
              <a:gd name="connsiteY17" fmla="*/ 5649218 h 6008288"/>
              <a:gd name="connsiteX18" fmla="*/ 4391688 w 8636594"/>
              <a:gd name="connsiteY18" fmla="*/ 5621446 h 6008288"/>
              <a:gd name="connsiteX19" fmla="*/ 4425162 w 8636594"/>
              <a:gd name="connsiteY19" fmla="*/ 5593409 h 6008288"/>
              <a:gd name="connsiteX20" fmla="*/ 4458281 w 8636594"/>
              <a:gd name="connsiteY20" fmla="*/ 5565111 h 6008288"/>
              <a:gd name="connsiteX21" fmla="*/ 4491053 w 8636594"/>
              <a:gd name="connsiteY21" fmla="*/ 5536556 h 6008288"/>
              <a:gd name="connsiteX22" fmla="*/ 4523484 w 8636594"/>
              <a:gd name="connsiteY22" fmla="*/ 5507747 h 6008288"/>
              <a:gd name="connsiteX23" fmla="*/ 4555580 w 8636594"/>
              <a:gd name="connsiteY23" fmla="*/ 5478687 h 6008288"/>
              <a:gd name="connsiteX24" fmla="*/ 4587347 w 8636594"/>
              <a:gd name="connsiteY24" fmla="*/ 5449380 h 6008288"/>
              <a:gd name="connsiteX25" fmla="*/ 4618793 w 8636594"/>
              <a:gd name="connsiteY25" fmla="*/ 5419830 h 6008288"/>
              <a:gd name="connsiteX26" fmla="*/ 4649922 w 8636594"/>
              <a:gd name="connsiteY26" fmla="*/ 5390040 h 6008288"/>
              <a:gd name="connsiteX27" fmla="*/ 4680742 w 8636594"/>
              <a:gd name="connsiteY27" fmla="*/ 5360014 h 6008288"/>
              <a:gd name="connsiteX28" fmla="*/ 4711259 w 8636594"/>
              <a:gd name="connsiteY28" fmla="*/ 5329755 h 6008288"/>
              <a:gd name="connsiteX29" fmla="*/ 4741478 w 8636594"/>
              <a:gd name="connsiteY29" fmla="*/ 5299266 h 6008288"/>
              <a:gd name="connsiteX30" fmla="*/ 4771408 w 8636594"/>
              <a:gd name="connsiteY30" fmla="*/ 5268551 h 6008288"/>
              <a:gd name="connsiteX31" fmla="*/ 4801053 w 8636594"/>
              <a:gd name="connsiteY31" fmla="*/ 5237614 h 6008288"/>
              <a:gd name="connsiteX32" fmla="*/ 4830420 w 8636594"/>
              <a:gd name="connsiteY32" fmla="*/ 5206458 h 6008288"/>
              <a:gd name="connsiteX33" fmla="*/ 4859516 w 8636594"/>
              <a:gd name="connsiteY33" fmla="*/ 5175087 h 6008288"/>
              <a:gd name="connsiteX34" fmla="*/ 4888347 w 8636594"/>
              <a:gd name="connsiteY34" fmla="*/ 5143504 h 6008288"/>
              <a:gd name="connsiteX35" fmla="*/ 4916919 w 8636594"/>
              <a:gd name="connsiteY35" fmla="*/ 5111713 h 6008288"/>
              <a:gd name="connsiteX36" fmla="*/ 4945238 w 8636594"/>
              <a:gd name="connsiteY36" fmla="*/ 5079717 h 6008288"/>
              <a:gd name="connsiteX37" fmla="*/ 4973311 w 8636594"/>
              <a:gd name="connsiteY37" fmla="*/ 5047519 h 6008288"/>
              <a:gd name="connsiteX38" fmla="*/ 5001145 w 8636594"/>
              <a:gd name="connsiteY38" fmla="*/ 5015124 h 6008288"/>
              <a:gd name="connsiteX39" fmla="*/ 5028745 w 8636594"/>
              <a:gd name="connsiteY39" fmla="*/ 4982535 h 6008288"/>
              <a:gd name="connsiteX40" fmla="*/ 5056117 w 8636594"/>
              <a:gd name="connsiteY40" fmla="*/ 4949755 h 6008288"/>
              <a:gd name="connsiteX41" fmla="*/ 5083269 w 8636594"/>
              <a:gd name="connsiteY41" fmla="*/ 4916787 h 6008288"/>
              <a:gd name="connsiteX42" fmla="*/ 5110207 w 8636594"/>
              <a:gd name="connsiteY42" fmla="*/ 4883636 h 6008288"/>
              <a:gd name="connsiteX43" fmla="*/ 5136937 w 8636594"/>
              <a:gd name="connsiteY43" fmla="*/ 4850305 h 6008288"/>
              <a:gd name="connsiteX44" fmla="*/ 5163464 w 8636594"/>
              <a:gd name="connsiteY44" fmla="*/ 4816797 h 6008288"/>
              <a:gd name="connsiteX45" fmla="*/ 5215940 w 8636594"/>
              <a:gd name="connsiteY45" fmla="*/ 4749265 h 6008288"/>
              <a:gd name="connsiteX46" fmla="*/ 5267684 w 8636594"/>
              <a:gd name="connsiteY46" fmla="*/ 4681068 h 6008288"/>
              <a:gd name="connsiteX47" fmla="*/ 5318748 w 8636594"/>
              <a:gd name="connsiteY47" fmla="*/ 4612234 h 6008288"/>
              <a:gd name="connsiteX48" fmla="*/ 5369182 w 8636594"/>
              <a:gd name="connsiteY48" fmla="*/ 4542793 h 6008288"/>
              <a:gd name="connsiteX49" fmla="*/ 5419038 w 8636594"/>
              <a:gd name="connsiteY49" fmla="*/ 4472771 h 6008288"/>
              <a:gd name="connsiteX50" fmla="*/ 5468365 w 8636594"/>
              <a:gd name="connsiteY50" fmla="*/ 4402196 h 6008288"/>
              <a:gd name="connsiteX51" fmla="*/ 5517215 w 8636594"/>
              <a:gd name="connsiteY51" fmla="*/ 4331098 h 6008288"/>
              <a:gd name="connsiteX52" fmla="*/ 5565637 w 8636594"/>
              <a:gd name="connsiteY52" fmla="*/ 4259503 h 6008288"/>
              <a:gd name="connsiteX53" fmla="*/ 5613684 w 8636594"/>
              <a:gd name="connsiteY53" fmla="*/ 4187441 h 6008288"/>
              <a:gd name="connsiteX54" fmla="*/ 5685160 w 8636594"/>
              <a:gd name="connsiteY54" fmla="*/ 4078531 h 6008288"/>
              <a:gd name="connsiteX55" fmla="*/ 5756074 w 8636594"/>
              <a:gd name="connsiteY55" fmla="*/ 3968727 h 6008288"/>
              <a:gd name="connsiteX56" fmla="*/ 5873483 w 8636594"/>
              <a:gd name="connsiteY56" fmla="*/ 3783989 h 6008288"/>
              <a:gd name="connsiteX57" fmla="*/ 6203209 w 8636594"/>
              <a:gd name="connsiteY57" fmla="*/ 3258640 h 6008288"/>
              <a:gd name="connsiteX58" fmla="*/ 6299430 w 8636594"/>
              <a:gd name="connsiteY58" fmla="*/ 3107321 h 6008288"/>
              <a:gd name="connsiteX59" fmla="*/ 6372650 w 8636594"/>
              <a:gd name="connsiteY59" fmla="*/ 2993735 h 6008288"/>
              <a:gd name="connsiteX60" fmla="*/ 6453197 w 8636594"/>
              <a:gd name="connsiteY60" fmla="*/ 2869788 h 6008288"/>
              <a:gd name="connsiteX61" fmla="*/ 6564167 w 8636594"/>
              <a:gd name="connsiteY61" fmla="*/ 2696807 h 6008288"/>
              <a:gd name="connsiteX62" fmla="*/ 6976233 w 8636594"/>
              <a:gd name="connsiteY62" fmla="*/ 2045274 h 6008288"/>
              <a:gd name="connsiteX63" fmla="*/ 7086755 w 8636594"/>
              <a:gd name="connsiteY63" fmla="*/ 1872743 h 6008288"/>
              <a:gd name="connsiteX64" fmla="*/ 7170279 w 8636594"/>
              <a:gd name="connsiteY64" fmla="*/ 1744202 h 6008288"/>
              <a:gd name="connsiteX65" fmla="*/ 7226351 w 8636594"/>
              <a:gd name="connsiteY65" fmla="*/ 1659017 h 6008288"/>
              <a:gd name="connsiteX66" fmla="*/ 7282789 w 8636594"/>
              <a:gd name="connsiteY66" fmla="*/ 1574303 h 6008288"/>
              <a:gd name="connsiteX67" fmla="*/ 7339643 w 8636594"/>
              <a:gd name="connsiteY67" fmla="*/ 1490113 h 6008288"/>
              <a:gd name="connsiteX68" fmla="*/ 7396957 w 8636594"/>
              <a:gd name="connsiteY68" fmla="*/ 1406503 h 6008288"/>
              <a:gd name="connsiteX69" fmla="*/ 7454781 w 8636594"/>
              <a:gd name="connsiteY69" fmla="*/ 1323526 h 6008288"/>
              <a:gd name="connsiteX70" fmla="*/ 7513161 w 8636594"/>
              <a:gd name="connsiteY70" fmla="*/ 1241237 h 6008288"/>
              <a:gd name="connsiteX71" fmla="*/ 7572144 w 8636594"/>
              <a:gd name="connsiteY71" fmla="*/ 1159689 h 6008288"/>
              <a:gd name="connsiteX72" fmla="*/ 7601877 w 8636594"/>
              <a:gd name="connsiteY72" fmla="*/ 1119210 h 6008288"/>
              <a:gd name="connsiteX73" fmla="*/ 7631779 w 8636594"/>
              <a:gd name="connsiteY73" fmla="*/ 1078937 h 6008288"/>
              <a:gd name="connsiteX74" fmla="*/ 7661855 w 8636594"/>
              <a:gd name="connsiteY74" fmla="*/ 1038876 h 6008288"/>
              <a:gd name="connsiteX75" fmla="*/ 7692111 w 8636594"/>
              <a:gd name="connsiteY75" fmla="*/ 999035 h 6008288"/>
              <a:gd name="connsiteX76" fmla="*/ 7722554 w 8636594"/>
              <a:gd name="connsiteY76" fmla="*/ 959419 h 6008288"/>
              <a:gd name="connsiteX77" fmla="*/ 7753190 w 8636594"/>
              <a:gd name="connsiteY77" fmla="*/ 920037 h 6008288"/>
              <a:gd name="connsiteX78" fmla="*/ 7784023 w 8636594"/>
              <a:gd name="connsiteY78" fmla="*/ 880894 h 6008288"/>
              <a:gd name="connsiteX79" fmla="*/ 7815061 w 8636594"/>
              <a:gd name="connsiteY79" fmla="*/ 841997 h 6008288"/>
              <a:gd name="connsiteX80" fmla="*/ 7846308 w 8636594"/>
              <a:gd name="connsiteY80" fmla="*/ 803354 h 6008288"/>
              <a:gd name="connsiteX81" fmla="*/ 7877772 w 8636594"/>
              <a:gd name="connsiteY81" fmla="*/ 764970 h 6008288"/>
              <a:gd name="connsiteX82" fmla="*/ 7909458 w 8636594"/>
              <a:gd name="connsiteY82" fmla="*/ 726853 h 6008288"/>
              <a:gd name="connsiteX83" fmla="*/ 7941371 w 8636594"/>
              <a:gd name="connsiteY83" fmla="*/ 689010 h 6008288"/>
              <a:gd name="connsiteX84" fmla="*/ 7973518 w 8636594"/>
              <a:gd name="connsiteY84" fmla="*/ 651447 h 6008288"/>
              <a:gd name="connsiteX85" fmla="*/ 8005905 w 8636594"/>
              <a:gd name="connsiteY85" fmla="*/ 614171 h 6008288"/>
              <a:gd name="connsiteX86" fmla="*/ 8038538 w 8636594"/>
              <a:gd name="connsiteY86" fmla="*/ 577189 h 6008288"/>
              <a:gd name="connsiteX87" fmla="*/ 8071421 w 8636594"/>
              <a:gd name="connsiteY87" fmla="*/ 540507 h 6008288"/>
              <a:gd name="connsiteX88" fmla="*/ 8104563 w 8636594"/>
              <a:gd name="connsiteY88" fmla="*/ 504132 h 6008288"/>
              <a:gd name="connsiteX89" fmla="*/ 8137967 w 8636594"/>
              <a:gd name="connsiteY89" fmla="*/ 468072 h 6008288"/>
              <a:gd name="connsiteX90" fmla="*/ 8171641 w 8636594"/>
              <a:gd name="connsiteY90" fmla="*/ 432332 h 6008288"/>
              <a:gd name="connsiteX91" fmla="*/ 8205590 w 8636594"/>
              <a:gd name="connsiteY91" fmla="*/ 396920 h 6008288"/>
              <a:gd name="connsiteX92" fmla="*/ 8239820 w 8636594"/>
              <a:gd name="connsiteY92" fmla="*/ 361843 h 6008288"/>
              <a:gd name="connsiteX93" fmla="*/ 8274337 w 8636594"/>
              <a:gd name="connsiteY93" fmla="*/ 327107 h 6008288"/>
              <a:gd name="connsiteX94" fmla="*/ 8309147 w 8636594"/>
              <a:gd name="connsiteY94" fmla="*/ 292718 h 6008288"/>
              <a:gd name="connsiteX95" fmla="*/ 8344256 w 8636594"/>
              <a:gd name="connsiteY95" fmla="*/ 258685 h 6008288"/>
              <a:gd name="connsiteX96" fmla="*/ 8379669 w 8636594"/>
              <a:gd name="connsiteY96" fmla="*/ 225013 h 6008288"/>
              <a:gd name="connsiteX97" fmla="*/ 8415394 w 8636594"/>
              <a:gd name="connsiteY97" fmla="*/ 191709 h 6008288"/>
              <a:gd name="connsiteX98" fmla="*/ 8451434 w 8636594"/>
              <a:gd name="connsiteY98" fmla="*/ 158780 h 6008288"/>
              <a:gd name="connsiteX99" fmla="*/ 8487798 w 8636594"/>
              <a:gd name="connsiteY99" fmla="*/ 126233 h 6008288"/>
              <a:gd name="connsiteX100" fmla="*/ 8524489 w 8636594"/>
              <a:gd name="connsiteY100" fmla="*/ 94075 h 6008288"/>
              <a:gd name="connsiteX101" fmla="*/ 8561515 w 8636594"/>
              <a:gd name="connsiteY101" fmla="*/ 62312 h 6008288"/>
              <a:gd name="connsiteX102" fmla="*/ 8598881 w 8636594"/>
              <a:gd name="connsiteY102" fmla="*/ 30951 h 6008288"/>
              <a:gd name="connsiteX103" fmla="*/ 8636594 w 8636594"/>
              <a:gd name="connsiteY103" fmla="*/ 0 h 6008288"/>
              <a:gd name="connsiteX0" fmla="*/ 8636594 w 8636594"/>
              <a:gd name="connsiteY0" fmla="*/ 0 h 5984588"/>
              <a:gd name="connsiteX1" fmla="*/ 5293 w 8636594"/>
              <a:gd name="connsiteY1" fmla="*/ 0 h 5984588"/>
              <a:gd name="connsiteX2" fmla="*/ 0 w 8636594"/>
              <a:gd name="connsiteY2" fmla="*/ 5587843 h 5984588"/>
              <a:gd name="connsiteX3" fmla="*/ 3882352 w 8636594"/>
              <a:gd name="connsiteY3" fmla="*/ 5984588 h 5984588"/>
              <a:gd name="connsiteX4" fmla="*/ 3921445 w 8636594"/>
              <a:gd name="connsiteY4" fmla="*/ 5960574 h 5984588"/>
              <a:gd name="connsiteX5" fmla="*/ 3960096 w 8636594"/>
              <a:gd name="connsiteY5" fmla="*/ 5936250 h 5984588"/>
              <a:gd name="connsiteX6" fmla="*/ 3998311 w 8636594"/>
              <a:gd name="connsiteY6" fmla="*/ 5911619 h 5984588"/>
              <a:gd name="connsiteX7" fmla="*/ 4036095 w 8636594"/>
              <a:gd name="connsiteY7" fmla="*/ 5886685 h 5984588"/>
              <a:gd name="connsiteX8" fmla="*/ 4073456 w 8636594"/>
              <a:gd name="connsiteY8" fmla="*/ 5861452 h 5984588"/>
              <a:gd name="connsiteX9" fmla="*/ 4110400 w 8636594"/>
              <a:gd name="connsiteY9" fmla="*/ 5835922 h 5984588"/>
              <a:gd name="connsiteX10" fmla="*/ 4146933 w 8636594"/>
              <a:gd name="connsiteY10" fmla="*/ 5810100 h 5984588"/>
              <a:gd name="connsiteX11" fmla="*/ 4183061 w 8636594"/>
              <a:gd name="connsiteY11" fmla="*/ 5783988 h 5984588"/>
              <a:gd name="connsiteX12" fmla="*/ 4218791 w 8636594"/>
              <a:gd name="connsiteY12" fmla="*/ 5757591 h 5984588"/>
              <a:gd name="connsiteX13" fmla="*/ 4254129 w 8636594"/>
              <a:gd name="connsiteY13" fmla="*/ 5730912 h 5984588"/>
              <a:gd name="connsiteX14" fmla="*/ 4289081 w 8636594"/>
              <a:gd name="connsiteY14" fmla="*/ 5703955 h 5984588"/>
              <a:gd name="connsiteX15" fmla="*/ 4323654 w 8636594"/>
              <a:gd name="connsiteY15" fmla="*/ 5676722 h 5984588"/>
              <a:gd name="connsiteX16" fmla="*/ 4357854 w 8636594"/>
              <a:gd name="connsiteY16" fmla="*/ 5649218 h 5984588"/>
              <a:gd name="connsiteX17" fmla="*/ 4391688 w 8636594"/>
              <a:gd name="connsiteY17" fmla="*/ 5621446 h 5984588"/>
              <a:gd name="connsiteX18" fmla="*/ 4425162 w 8636594"/>
              <a:gd name="connsiteY18" fmla="*/ 5593409 h 5984588"/>
              <a:gd name="connsiteX19" fmla="*/ 4458281 w 8636594"/>
              <a:gd name="connsiteY19" fmla="*/ 5565111 h 5984588"/>
              <a:gd name="connsiteX20" fmla="*/ 4491053 w 8636594"/>
              <a:gd name="connsiteY20" fmla="*/ 5536556 h 5984588"/>
              <a:gd name="connsiteX21" fmla="*/ 4523484 w 8636594"/>
              <a:gd name="connsiteY21" fmla="*/ 5507747 h 5984588"/>
              <a:gd name="connsiteX22" fmla="*/ 4555580 w 8636594"/>
              <a:gd name="connsiteY22" fmla="*/ 5478687 h 5984588"/>
              <a:gd name="connsiteX23" fmla="*/ 4587347 w 8636594"/>
              <a:gd name="connsiteY23" fmla="*/ 5449380 h 5984588"/>
              <a:gd name="connsiteX24" fmla="*/ 4618793 w 8636594"/>
              <a:gd name="connsiteY24" fmla="*/ 5419830 h 5984588"/>
              <a:gd name="connsiteX25" fmla="*/ 4649922 w 8636594"/>
              <a:gd name="connsiteY25" fmla="*/ 5390040 h 5984588"/>
              <a:gd name="connsiteX26" fmla="*/ 4680742 w 8636594"/>
              <a:gd name="connsiteY26" fmla="*/ 5360014 h 5984588"/>
              <a:gd name="connsiteX27" fmla="*/ 4711259 w 8636594"/>
              <a:gd name="connsiteY27" fmla="*/ 5329755 h 5984588"/>
              <a:gd name="connsiteX28" fmla="*/ 4741478 w 8636594"/>
              <a:gd name="connsiteY28" fmla="*/ 5299266 h 5984588"/>
              <a:gd name="connsiteX29" fmla="*/ 4771408 w 8636594"/>
              <a:gd name="connsiteY29" fmla="*/ 5268551 h 5984588"/>
              <a:gd name="connsiteX30" fmla="*/ 4801053 w 8636594"/>
              <a:gd name="connsiteY30" fmla="*/ 5237614 h 5984588"/>
              <a:gd name="connsiteX31" fmla="*/ 4830420 w 8636594"/>
              <a:gd name="connsiteY31" fmla="*/ 5206458 h 5984588"/>
              <a:gd name="connsiteX32" fmla="*/ 4859516 w 8636594"/>
              <a:gd name="connsiteY32" fmla="*/ 5175087 h 5984588"/>
              <a:gd name="connsiteX33" fmla="*/ 4888347 w 8636594"/>
              <a:gd name="connsiteY33" fmla="*/ 5143504 h 5984588"/>
              <a:gd name="connsiteX34" fmla="*/ 4916919 w 8636594"/>
              <a:gd name="connsiteY34" fmla="*/ 5111713 h 5984588"/>
              <a:gd name="connsiteX35" fmla="*/ 4945238 w 8636594"/>
              <a:gd name="connsiteY35" fmla="*/ 5079717 h 5984588"/>
              <a:gd name="connsiteX36" fmla="*/ 4973311 w 8636594"/>
              <a:gd name="connsiteY36" fmla="*/ 5047519 h 5984588"/>
              <a:gd name="connsiteX37" fmla="*/ 5001145 w 8636594"/>
              <a:gd name="connsiteY37" fmla="*/ 5015124 h 5984588"/>
              <a:gd name="connsiteX38" fmla="*/ 5028745 w 8636594"/>
              <a:gd name="connsiteY38" fmla="*/ 4982535 h 5984588"/>
              <a:gd name="connsiteX39" fmla="*/ 5056117 w 8636594"/>
              <a:gd name="connsiteY39" fmla="*/ 4949755 h 5984588"/>
              <a:gd name="connsiteX40" fmla="*/ 5083269 w 8636594"/>
              <a:gd name="connsiteY40" fmla="*/ 4916787 h 5984588"/>
              <a:gd name="connsiteX41" fmla="*/ 5110207 w 8636594"/>
              <a:gd name="connsiteY41" fmla="*/ 4883636 h 5984588"/>
              <a:gd name="connsiteX42" fmla="*/ 5136937 w 8636594"/>
              <a:gd name="connsiteY42" fmla="*/ 4850305 h 5984588"/>
              <a:gd name="connsiteX43" fmla="*/ 5163464 w 8636594"/>
              <a:gd name="connsiteY43" fmla="*/ 4816797 h 5984588"/>
              <a:gd name="connsiteX44" fmla="*/ 5215940 w 8636594"/>
              <a:gd name="connsiteY44" fmla="*/ 4749265 h 5984588"/>
              <a:gd name="connsiteX45" fmla="*/ 5267684 w 8636594"/>
              <a:gd name="connsiteY45" fmla="*/ 4681068 h 5984588"/>
              <a:gd name="connsiteX46" fmla="*/ 5318748 w 8636594"/>
              <a:gd name="connsiteY46" fmla="*/ 4612234 h 5984588"/>
              <a:gd name="connsiteX47" fmla="*/ 5369182 w 8636594"/>
              <a:gd name="connsiteY47" fmla="*/ 4542793 h 5984588"/>
              <a:gd name="connsiteX48" fmla="*/ 5419038 w 8636594"/>
              <a:gd name="connsiteY48" fmla="*/ 4472771 h 5984588"/>
              <a:gd name="connsiteX49" fmla="*/ 5468365 w 8636594"/>
              <a:gd name="connsiteY49" fmla="*/ 4402196 h 5984588"/>
              <a:gd name="connsiteX50" fmla="*/ 5517215 w 8636594"/>
              <a:gd name="connsiteY50" fmla="*/ 4331098 h 5984588"/>
              <a:gd name="connsiteX51" fmla="*/ 5565637 w 8636594"/>
              <a:gd name="connsiteY51" fmla="*/ 4259503 h 5984588"/>
              <a:gd name="connsiteX52" fmla="*/ 5613684 w 8636594"/>
              <a:gd name="connsiteY52" fmla="*/ 4187441 h 5984588"/>
              <a:gd name="connsiteX53" fmla="*/ 5685160 w 8636594"/>
              <a:gd name="connsiteY53" fmla="*/ 4078531 h 5984588"/>
              <a:gd name="connsiteX54" fmla="*/ 5756074 w 8636594"/>
              <a:gd name="connsiteY54" fmla="*/ 3968727 h 5984588"/>
              <a:gd name="connsiteX55" fmla="*/ 5873483 w 8636594"/>
              <a:gd name="connsiteY55" fmla="*/ 3783989 h 5984588"/>
              <a:gd name="connsiteX56" fmla="*/ 6203209 w 8636594"/>
              <a:gd name="connsiteY56" fmla="*/ 3258640 h 5984588"/>
              <a:gd name="connsiteX57" fmla="*/ 6299430 w 8636594"/>
              <a:gd name="connsiteY57" fmla="*/ 3107321 h 5984588"/>
              <a:gd name="connsiteX58" fmla="*/ 6372650 w 8636594"/>
              <a:gd name="connsiteY58" fmla="*/ 2993735 h 5984588"/>
              <a:gd name="connsiteX59" fmla="*/ 6453197 w 8636594"/>
              <a:gd name="connsiteY59" fmla="*/ 2869788 h 5984588"/>
              <a:gd name="connsiteX60" fmla="*/ 6564167 w 8636594"/>
              <a:gd name="connsiteY60" fmla="*/ 2696807 h 5984588"/>
              <a:gd name="connsiteX61" fmla="*/ 6976233 w 8636594"/>
              <a:gd name="connsiteY61" fmla="*/ 2045274 h 5984588"/>
              <a:gd name="connsiteX62" fmla="*/ 7086755 w 8636594"/>
              <a:gd name="connsiteY62" fmla="*/ 1872743 h 5984588"/>
              <a:gd name="connsiteX63" fmla="*/ 7170279 w 8636594"/>
              <a:gd name="connsiteY63" fmla="*/ 1744202 h 5984588"/>
              <a:gd name="connsiteX64" fmla="*/ 7226351 w 8636594"/>
              <a:gd name="connsiteY64" fmla="*/ 1659017 h 5984588"/>
              <a:gd name="connsiteX65" fmla="*/ 7282789 w 8636594"/>
              <a:gd name="connsiteY65" fmla="*/ 1574303 h 5984588"/>
              <a:gd name="connsiteX66" fmla="*/ 7339643 w 8636594"/>
              <a:gd name="connsiteY66" fmla="*/ 1490113 h 5984588"/>
              <a:gd name="connsiteX67" fmla="*/ 7396957 w 8636594"/>
              <a:gd name="connsiteY67" fmla="*/ 1406503 h 5984588"/>
              <a:gd name="connsiteX68" fmla="*/ 7454781 w 8636594"/>
              <a:gd name="connsiteY68" fmla="*/ 1323526 h 5984588"/>
              <a:gd name="connsiteX69" fmla="*/ 7513161 w 8636594"/>
              <a:gd name="connsiteY69" fmla="*/ 1241237 h 5984588"/>
              <a:gd name="connsiteX70" fmla="*/ 7572144 w 8636594"/>
              <a:gd name="connsiteY70" fmla="*/ 1159689 h 5984588"/>
              <a:gd name="connsiteX71" fmla="*/ 7601877 w 8636594"/>
              <a:gd name="connsiteY71" fmla="*/ 1119210 h 5984588"/>
              <a:gd name="connsiteX72" fmla="*/ 7631779 w 8636594"/>
              <a:gd name="connsiteY72" fmla="*/ 1078937 h 5984588"/>
              <a:gd name="connsiteX73" fmla="*/ 7661855 w 8636594"/>
              <a:gd name="connsiteY73" fmla="*/ 1038876 h 5984588"/>
              <a:gd name="connsiteX74" fmla="*/ 7692111 w 8636594"/>
              <a:gd name="connsiteY74" fmla="*/ 999035 h 5984588"/>
              <a:gd name="connsiteX75" fmla="*/ 7722554 w 8636594"/>
              <a:gd name="connsiteY75" fmla="*/ 959419 h 5984588"/>
              <a:gd name="connsiteX76" fmla="*/ 7753190 w 8636594"/>
              <a:gd name="connsiteY76" fmla="*/ 920037 h 5984588"/>
              <a:gd name="connsiteX77" fmla="*/ 7784023 w 8636594"/>
              <a:gd name="connsiteY77" fmla="*/ 880894 h 5984588"/>
              <a:gd name="connsiteX78" fmla="*/ 7815061 w 8636594"/>
              <a:gd name="connsiteY78" fmla="*/ 841997 h 5984588"/>
              <a:gd name="connsiteX79" fmla="*/ 7846308 w 8636594"/>
              <a:gd name="connsiteY79" fmla="*/ 803354 h 5984588"/>
              <a:gd name="connsiteX80" fmla="*/ 7877772 w 8636594"/>
              <a:gd name="connsiteY80" fmla="*/ 764970 h 5984588"/>
              <a:gd name="connsiteX81" fmla="*/ 7909458 w 8636594"/>
              <a:gd name="connsiteY81" fmla="*/ 726853 h 5984588"/>
              <a:gd name="connsiteX82" fmla="*/ 7941371 w 8636594"/>
              <a:gd name="connsiteY82" fmla="*/ 689010 h 5984588"/>
              <a:gd name="connsiteX83" fmla="*/ 7973518 w 8636594"/>
              <a:gd name="connsiteY83" fmla="*/ 651447 h 5984588"/>
              <a:gd name="connsiteX84" fmla="*/ 8005905 w 8636594"/>
              <a:gd name="connsiteY84" fmla="*/ 614171 h 5984588"/>
              <a:gd name="connsiteX85" fmla="*/ 8038538 w 8636594"/>
              <a:gd name="connsiteY85" fmla="*/ 577189 h 5984588"/>
              <a:gd name="connsiteX86" fmla="*/ 8071421 w 8636594"/>
              <a:gd name="connsiteY86" fmla="*/ 540507 h 5984588"/>
              <a:gd name="connsiteX87" fmla="*/ 8104563 w 8636594"/>
              <a:gd name="connsiteY87" fmla="*/ 504132 h 5984588"/>
              <a:gd name="connsiteX88" fmla="*/ 8137967 w 8636594"/>
              <a:gd name="connsiteY88" fmla="*/ 468072 h 5984588"/>
              <a:gd name="connsiteX89" fmla="*/ 8171641 w 8636594"/>
              <a:gd name="connsiteY89" fmla="*/ 432332 h 5984588"/>
              <a:gd name="connsiteX90" fmla="*/ 8205590 w 8636594"/>
              <a:gd name="connsiteY90" fmla="*/ 396920 h 5984588"/>
              <a:gd name="connsiteX91" fmla="*/ 8239820 w 8636594"/>
              <a:gd name="connsiteY91" fmla="*/ 361843 h 5984588"/>
              <a:gd name="connsiteX92" fmla="*/ 8274337 w 8636594"/>
              <a:gd name="connsiteY92" fmla="*/ 327107 h 5984588"/>
              <a:gd name="connsiteX93" fmla="*/ 8309147 w 8636594"/>
              <a:gd name="connsiteY93" fmla="*/ 292718 h 5984588"/>
              <a:gd name="connsiteX94" fmla="*/ 8344256 w 8636594"/>
              <a:gd name="connsiteY94" fmla="*/ 258685 h 5984588"/>
              <a:gd name="connsiteX95" fmla="*/ 8379669 w 8636594"/>
              <a:gd name="connsiteY95" fmla="*/ 225013 h 5984588"/>
              <a:gd name="connsiteX96" fmla="*/ 8415394 w 8636594"/>
              <a:gd name="connsiteY96" fmla="*/ 191709 h 5984588"/>
              <a:gd name="connsiteX97" fmla="*/ 8451434 w 8636594"/>
              <a:gd name="connsiteY97" fmla="*/ 158780 h 5984588"/>
              <a:gd name="connsiteX98" fmla="*/ 8487798 w 8636594"/>
              <a:gd name="connsiteY98" fmla="*/ 126233 h 5984588"/>
              <a:gd name="connsiteX99" fmla="*/ 8524489 w 8636594"/>
              <a:gd name="connsiteY99" fmla="*/ 94075 h 5984588"/>
              <a:gd name="connsiteX100" fmla="*/ 8561515 w 8636594"/>
              <a:gd name="connsiteY100" fmla="*/ 62312 h 5984588"/>
              <a:gd name="connsiteX101" fmla="*/ 8598881 w 8636594"/>
              <a:gd name="connsiteY101" fmla="*/ 30951 h 5984588"/>
              <a:gd name="connsiteX102" fmla="*/ 8636594 w 8636594"/>
              <a:gd name="connsiteY102" fmla="*/ 0 h 5984588"/>
              <a:gd name="connsiteX0" fmla="*/ 8636594 w 8636594"/>
              <a:gd name="connsiteY0" fmla="*/ 0 h 5960574"/>
              <a:gd name="connsiteX1" fmla="*/ 5293 w 8636594"/>
              <a:gd name="connsiteY1" fmla="*/ 0 h 5960574"/>
              <a:gd name="connsiteX2" fmla="*/ 0 w 8636594"/>
              <a:gd name="connsiteY2" fmla="*/ 5587843 h 5960574"/>
              <a:gd name="connsiteX3" fmla="*/ 3921445 w 8636594"/>
              <a:gd name="connsiteY3" fmla="*/ 5960574 h 5960574"/>
              <a:gd name="connsiteX4" fmla="*/ 3960096 w 8636594"/>
              <a:gd name="connsiteY4" fmla="*/ 5936250 h 5960574"/>
              <a:gd name="connsiteX5" fmla="*/ 3998311 w 8636594"/>
              <a:gd name="connsiteY5" fmla="*/ 5911619 h 5960574"/>
              <a:gd name="connsiteX6" fmla="*/ 4036095 w 8636594"/>
              <a:gd name="connsiteY6" fmla="*/ 5886685 h 5960574"/>
              <a:gd name="connsiteX7" fmla="*/ 4073456 w 8636594"/>
              <a:gd name="connsiteY7" fmla="*/ 5861452 h 5960574"/>
              <a:gd name="connsiteX8" fmla="*/ 4110400 w 8636594"/>
              <a:gd name="connsiteY8" fmla="*/ 5835922 h 5960574"/>
              <a:gd name="connsiteX9" fmla="*/ 4146933 w 8636594"/>
              <a:gd name="connsiteY9" fmla="*/ 5810100 h 5960574"/>
              <a:gd name="connsiteX10" fmla="*/ 4183061 w 8636594"/>
              <a:gd name="connsiteY10" fmla="*/ 5783988 h 5960574"/>
              <a:gd name="connsiteX11" fmla="*/ 4218791 w 8636594"/>
              <a:gd name="connsiteY11" fmla="*/ 5757591 h 5960574"/>
              <a:gd name="connsiteX12" fmla="*/ 4254129 w 8636594"/>
              <a:gd name="connsiteY12" fmla="*/ 5730912 h 5960574"/>
              <a:gd name="connsiteX13" fmla="*/ 4289081 w 8636594"/>
              <a:gd name="connsiteY13" fmla="*/ 5703955 h 5960574"/>
              <a:gd name="connsiteX14" fmla="*/ 4323654 w 8636594"/>
              <a:gd name="connsiteY14" fmla="*/ 5676722 h 5960574"/>
              <a:gd name="connsiteX15" fmla="*/ 4357854 w 8636594"/>
              <a:gd name="connsiteY15" fmla="*/ 5649218 h 5960574"/>
              <a:gd name="connsiteX16" fmla="*/ 4391688 w 8636594"/>
              <a:gd name="connsiteY16" fmla="*/ 5621446 h 5960574"/>
              <a:gd name="connsiteX17" fmla="*/ 4425162 w 8636594"/>
              <a:gd name="connsiteY17" fmla="*/ 5593409 h 5960574"/>
              <a:gd name="connsiteX18" fmla="*/ 4458281 w 8636594"/>
              <a:gd name="connsiteY18" fmla="*/ 5565111 h 5960574"/>
              <a:gd name="connsiteX19" fmla="*/ 4491053 w 8636594"/>
              <a:gd name="connsiteY19" fmla="*/ 5536556 h 5960574"/>
              <a:gd name="connsiteX20" fmla="*/ 4523484 w 8636594"/>
              <a:gd name="connsiteY20" fmla="*/ 5507747 h 5960574"/>
              <a:gd name="connsiteX21" fmla="*/ 4555580 w 8636594"/>
              <a:gd name="connsiteY21" fmla="*/ 5478687 h 5960574"/>
              <a:gd name="connsiteX22" fmla="*/ 4587347 w 8636594"/>
              <a:gd name="connsiteY22" fmla="*/ 5449380 h 5960574"/>
              <a:gd name="connsiteX23" fmla="*/ 4618793 w 8636594"/>
              <a:gd name="connsiteY23" fmla="*/ 5419830 h 5960574"/>
              <a:gd name="connsiteX24" fmla="*/ 4649922 w 8636594"/>
              <a:gd name="connsiteY24" fmla="*/ 5390040 h 5960574"/>
              <a:gd name="connsiteX25" fmla="*/ 4680742 w 8636594"/>
              <a:gd name="connsiteY25" fmla="*/ 5360014 h 5960574"/>
              <a:gd name="connsiteX26" fmla="*/ 4711259 w 8636594"/>
              <a:gd name="connsiteY26" fmla="*/ 5329755 h 5960574"/>
              <a:gd name="connsiteX27" fmla="*/ 4741478 w 8636594"/>
              <a:gd name="connsiteY27" fmla="*/ 5299266 h 5960574"/>
              <a:gd name="connsiteX28" fmla="*/ 4771408 w 8636594"/>
              <a:gd name="connsiteY28" fmla="*/ 5268551 h 5960574"/>
              <a:gd name="connsiteX29" fmla="*/ 4801053 w 8636594"/>
              <a:gd name="connsiteY29" fmla="*/ 5237614 h 5960574"/>
              <a:gd name="connsiteX30" fmla="*/ 4830420 w 8636594"/>
              <a:gd name="connsiteY30" fmla="*/ 5206458 h 5960574"/>
              <a:gd name="connsiteX31" fmla="*/ 4859516 w 8636594"/>
              <a:gd name="connsiteY31" fmla="*/ 5175087 h 5960574"/>
              <a:gd name="connsiteX32" fmla="*/ 4888347 w 8636594"/>
              <a:gd name="connsiteY32" fmla="*/ 5143504 h 5960574"/>
              <a:gd name="connsiteX33" fmla="*/ 4916919 w 8636594"/>
              <a:gd name="connsiteY33" fmla="*/ 5111713 h 5960574"/>
              <a:gd name="connsiteX34" fmla="*/ 4945238 w 8636594"/>
              <a:gd name="connsiteY34" fmla="*/ 5079717 h 5960574"/>
              <a:gd name="connsiteX35" fmla="*/ 4973311 w 8636594"/>
              <a:gd name="connsiteY35" fmla="*/ 5047519 h 5960574"/>
              <a:gd name="connsiteX36" fmla="*/ 5001145 w 8636594"/>
              <a:gd name="connsiteY36" fmla="*/ 5015124 h 5960574"/>
              <a:gd name="connsiteX37" fmla="*/ 5028745 w 8636594"/>
              <a:gd name="connsiteY37" fmla="*/ 4982535 h 5960574"/>
              <a:gd name="connsiteX38" fmla="*/ 5056117 w 8636594"/>
              <a:gd name="connsiteY38" fmla="*/ 4949755 h 5960574"/>
              <a:gd name="connsiteX39" fmla="*/ 5083269 w 8636594"/>
              <a:gd name="connsiteY39" fmla="*/ 4916787 h 5960574"/>
              <a:gd name="connsiteX40" fmla="*/ 5110207 w 8636594"/>
              <a:gd name="connsiteY40" fmla="*/ 4883636 h 5960574"/>
              <a:gd name="connsiteX41" fmla="*/ 5136937 w 8636594"/>
              <a:gd name="connsiteY41" fmla="*/ 4850305 h 5960574"/>
              <a:gd name="connsiteX42" fmla="*/ 5163464 w 8636594"/>
              <a:gd name="connsiteY42" fmla="*/ 4816797 h 5960574"/>
              <a:gd name="connsiteX43" fmla="*/ 5215940 w 8636594"/>
              <a:gd name="connsiteY43" fmla="*/ 4749265 h 5960574"/>
              <a:gd name="connsiteX44" fmla="*/ 5267684 w 8636594"/>
              <a:gd name="connsiteY44" fmla="*/ 4681068 h 5960574"/>
              <a:gd name="connsiteX45" fmla="*/ 5318748 w 8636594"/>
              <a:gd name="connsiteY45" fmla="*/ 4612234 h 5960574"/>
              <a:gd name="connsiteX46" fmla="*/ 5369182 w 8636594"/>
              <a:gd name="connsiteY46" fmla="*/ 4542793 h 5960574"/>
              <a:gd name="connsiteX47" fmla="*/ 5419038 w 8636594"/>
              <a:gd name="connsiteY47" fmla="*/ 4472771 h 5960574"/>
              <a:gd name="connsiteX48" fmla="*/ 5468365 w 8636594"/>
              <a:gd name="connsiteY48" fmla="*/ 4402196 h 5960574"/>
              <a:gd name="connsiteX49" fmla="*/ 5517215 w 8636594"/>
              <a:gd name="connsiteY49" fmla="*/ 4331098 h 5960574"/>
              <a:gd name="connsiteX50" fmla="*/ 5565637 w 8636594"/>
              <a:gd name="connsiteY50" fmla="*/ 4259503 h 5960574"/>
              <a:gd name="connsiteX51" fmla="*/ 5613684 w 8636594"/>
              <a:gd name="connsiteY51" fmla="*/ 4187441 h 5960574"/>
              <a:gd name="connsiteX52" fmla="*/ 5685160 w 8636594"/>
              <a:gd name="connsiteY52" fmla="*/ 4078531 h 5960574"/>
              <a:gd name="connsiteX53" fmla="*/ 5756074 w 8636594"/>
              <a:gd name="connsiteY53" fmla="*/ 3968727 h 5960574"/>
              <a:gd name="connsiteX54" fmla="*/ 5873483 w 8636594"/>
              <a:gd name="connsiteY54" fmla="*/ 3783989 h 5960574"/>
              <a:gd name="connsiteX55" fmla="*/ 6203209 w 8636594"/>
              <a:gd name="connsiteY55" fmla="*/ 3258640 h 5960574"/>
              <a:gd name="connsiteX56" fmla="*/ 6299430 w 8636594"/>
              <a:gd name="connsiteY56" fmla="*/ 3107321 h 5960574"/>
              <a:gd name="connsiteX57" fmla="*/ 6372650 w 8636594"/>
              <a:gd name="connsiteY57" fmla="*/ 2993735 h 5960574"/>
              <a:gd name="connsiteX58" fmla="*/ 6453197 w 8636594"/>
              <a:gd name="connsiteY58" fmla="*/ 2869788 h 5960574"/>
              <a:gd name="connsiteX59" fmla="*/ 6564167 w 8636594"/>
              <a:gd name="connsiteY59" fmla="*/ 2696807 h 5960574"/>
              <a:gd name="connsiteX60" fmla="*/ 6976233 w 8636594"/>
              <a:gd name="connsiteY60" fmla="*/ 2045274 h 5960574"/>
              <a:gd name="connsiteX61" fmla="*/ 7086755 w 8636594"/>
              <a:gd name="connsiteY61" fmla="*/ 1872743 h 5960574"/>
              <a:gd name="connsiteX62" fmla="*/ 7170279 w 8636594"/>
              <a:gd name="connsiteY62" fmla="*/ 1744202 h 5960574"/>
              <a:gd name="connsiteX63" fmla="*/ 7226351 w 8636594"/>
              <a:gd name="connsiteY63" fmla="*/ 1659017 h 5960574"/>
              <a:gd name="connsiteX64" fmla="*/ 7282789 w 8636594"/>
              <a:gd name="connsiteY64" fmla="*/ 1574303 h 5960574"/>
              <a:gd name="connsiteX65" fmla="*/ 7339643 w 8636594"/>
              <a:gd name="connsiteY65" fmla="*/ 1490113 h 5960574"/>
              <a:gd name="connsiteX66" fmla="*/ 7396957 w 8636594"/>
              <a:gd name="connsiteY66" fmla="*/ 1406503 h 5960574"/>
              <a:gd name="connsiteX67" fmla="*/ 7454781 w 8636594"/>
              <a:gd name="connsiteY67" fmla="*/ 1323526 h 5960574"/>
              <a:gd name="connsiteX68" fmla="*/ 7513161 w 8636594"/>
              <a:gd name="connsiteY68" fmla="*/ 1241237 h 5960574"/>
              <a:gd name="connsiteX69" fmla="*/ 7572144 w 8636594"/>
              <a:gd name="connsiteY69" fmla="*/ 1159689 h 5960574"/>
              <a:gd name="connsiteX70" fmla="*/ 7601877 w 8636594"/>
              <a:gd name="connsiteY70" fmla="*/ 1119210 h 5960574"/>
              <a:gd name="connsiteX71" fmla="*/ 7631779 w 8636594"/>
              <a:gd name="connsiteY71" fmla="*/ 1078937 h 5960574"/>
              <a:gd name="connsiteX72" fmla="*/ 7661855 w 8636594"/>
              <a:gd name="connsiteY72" fmla="*/ 1038876 h 5960574"/>
              <a:gd name="connsiteX73" fmla="*/ 7692111 w 8636594"/>
              <a:gd name="connsiteY73" fmla="*/ 999035 h 5960574"/>
              <a:gd name="connsiteX74" fmla="*/ 7722554 w 8636594"/>
              <a:gd name="connsiteY74" fmla="*/ 959419 h 5960574"/>
              <a:gd name="connsiteX75" fmla="*/ 7753190 w 8636594"/>
              <a:gd name="connsiteY75" fmla="*/ 920037 h 5960574"/>
              <a:gd name="connsiteX76" fmla="*/ 7784023 w 8636594"/>
              <a:gd name="connsiteY76" fmla="*/ 880894 h 5960574"/>
              <a:gd name="connsiteX77" fmla="*/ 7815061 w 8636594"/>
              <a:gd name="connsiteY77" fmla="*/ 841997 h 5960574"/>
              <a:gd name="connsiteX78" fmla="*/ 7846308 w 8636594"/>
              <a:gd name="connsiteY78" fmla="*/ 803354 h 5960574"/>
              <a:gd name="connsiteX79" fmla="*/ 7877772 w 8636594"/>
              <a:gd name="connsiteY79" fmla="*/ 764970 h 5960574"/>
              <a:gd name="connsiteX80" fmla="*/ 7909458 w 8636594"/>
              <a:gd name="connsiteY80" fmla="*/ 726853 h 5960574"/>
              <a:gd name="connsiteX81" fmla="*/ 7941371 w 8636594"/>
              <a:gd name="connsiteY81" fmla="*/ 689010 h 5960574"/>
              <a:gd name="connsiteX82" fmla="*/ 7973518 w 8636594"/>
              <a:gd name="connsiteY82" fmla="*/ 651447 h 5960574"/>
              <a:gd name="connsiteX83" fmla="*/ 8005905 w 8636594"/>
              <a:gd name="connsiteY83" fmla="*/ 614171 h 5960574"/>
              <a:gd name="connsiteX84" fmla="*/ 8038538 w 8636594"/>
              <a:gd name="connsiteY84" fmla="*/ 577189 h 5960574"/>
              <a:gd name="connsiteX85" fmla="*/ 8071421 w 8636594"/>
              <a:gd name="connsiteY85" fmla="*/ 540507 h 5960574"/>
              <a:gd name="connsiteX86" fmla="*/ 8104563 w 8636594"/>
              <a:gd name="connsiteY86" fmla="*/ 504132 h 5960574"/>
              <a:gd name="connsiteX87" fmla="*/ 8137967 w 8636594"/>
              <a:gd name="connsiteY87" fmla="*/ 468072 h 5960574"/>
              <a:gd name="connsiteX88" fmla="*/ 8171641 w 8636594"/>
              <a:gd name="connsiteY88" fmla="*/ 432332 h 5960574"/>
              <a:gd name="connsiteX89" fmla="*/ 8205590 w 8636594"/>
              <a:gd name="connsiteY89" fmla="*/ 396920 h 5960574"/>
              <a:gd name="connsiteX90" fmla="*/ 8239820 w 8636594"/>
              <a:gd name="connsiteY90" fmla="*/ 361843 h 5960574"/>
              <a:gd name="connsiteX91" fmla="*/ 8274337 w 8636594"/>
              <a:gd name="connsiteY91" fmla="*/ 327107 h 5960574"/>
              <a:gd name="connsiteX92" fmla="*/ 8309147 w 8636594"/>
              <a:gd name="connsiteY92" fmla="*/ 292718 h 5960574"/>
              <a:gd name="connsiteX93" fmla="*/ 8344256 w 8636594"/>
              <a:gd name="connsiteY93" fmla="*/ 258685 h 5960574"/>
              <a:gd name="connsiteX94" fmla="*/ 8379669 w 8636594"/>
              <a:gd name="connsiteY94" fmla="*/ 225013 h 5960574"/>
              <a:gd name="connsiteX95" fmla="*/ 8415394 w 8636594"/>
              <a:gd name="connsiteY95" fmla="*/ 191709 h 5960574"/>
              <a:gd name="connsiteX96" fmla="*/ 8451434 w 8636594"/>
              <a:gd name="connsiteY96" fmla="*/ 158780 h 5960574"/>
              <a:gd name="connsiteX97" fmla="*/ 8487798 w 8636594"/>
              <a:gd name="connsiteY97" fmla="*/ 126233 h 5960574"/>
              <a:gd name="connsiteX98" fmla="*/ 8524489 w 8636594"/>
              <a:gd name="connsiteY98" fmla="*/ 94075 h 5960574"/>
              <a:gd name="connsiteX99" fmla="*/ 8561515 w 8636594"/>
              <a:gd name="connsiteY99" fmla="*/ 62312 h 5960574"/>
              <a:gd name="connsiteX100" fmla="*/ 8598881 w 8636594"/>
              <a:gd name="connsiteY100" fmla="*/ 30951 h 5960574"/>
              <a:gd name="connsiteX101" fmla="*/ 8636594 w 8636594"/>
              <a:gd name="connsiteY101" fmla="*/ 0 h 5960574"/>
              <a:gd name="connsiteX0" fmla="*/ 8636594 w 8636594"/>
              <a:gd name="connsiteY0" fmla="*/ 0 h 5936250"/>
              <a:gd name="connsiteX1" fmla="*/ 5293 w 8636594"/>
              <a:gd name="connsiteY1" fmla="*/ 0 h 5936250"/>
              <a:gd name="connsiteX2" fmla="*/ 0 w 8636594"/>
              <a:gd name="connsiteY2" fmla="*/ 5587843 h 5936250"/>
              <a:gd name="connsiteX3" fmla="*/ 3960096 w 8636594"/>
              <a:gd name="connsiteY3" fmla="*/ 5936250 h 5936250"/>
              <a:gd name="connsiteX4" fmla="*/ 3998311 w 8636594"/>
              <a:gd name="connsiteY4" fmla="*/ 5911619 h 5936250"/>
              <a:gd name="connsiteX5" fmla="*/ 4036095 w 8636594"/>
              <a:gd name="connsiteY5" fmla="*/ 5886685 h 5936250"/>
              <a:gd name="connsiteX6" fmla="*/ 4073456 w 8636594"/>
              <a:gd name="connsiteY6" fmla="*/ 5861452 h 5936250"/>
              <a:gd name="connsiteX7" fmla="*/ 4110400 w 8636594"/>
              <a:gd name="connsiteY7" fmla="*/ 5835922 h 5936250"/>
              <a:gd name="connsiteX8" fmla="*/ 4146933 w 8636594"/>
              <a:gd name="connsiteY8" fmla="*/ 5810100 h 5936250"/>
              <a:gd name="connsiteX9" fmla="*/ 4183061 w 8636594"/>
              <a:gd name="connsiteY9" fmla="*/ 5783988 h 5936250"/>
              <a:gd name="connsiteX10" fmla="*/ 4218791 w 8636594"/>
              <a:gd name="connsiteY10" fmla="*/ 5757591 h 5936250"/>
              <a:gd name="connsiteX11" fmla="*/ 4254129 w 8636594"/>
              <a:gd name="connsiteY11" fmla="*/ 5730912 h 5936250"/>
              <a:gd name="connsiteX12" fmla="*/ 4289081 w 8636594"/>
              <a:gd name="connsiteY12" fmla="*/ 5703955 h 5936250"/>
              <a:gd name="connsiteX13" fmla="*/ 4323654 w 8636594"/>
              <a:gd name="connsiteY13" fmla="*/ 5676722 h 5936250"/>
              <a:gd name="connsiteX14" fmla="*/ 4357854 w 8636594"/>
              <a:gd name="connsiteY14" fmla="*/ 5649218 h 5936250"/>
              <a:gd name="connsiteX15" fmla="*/ 4391688 w 8636594"/>
              <a:gd name="connsiteY15" fmla="*/ 5621446 h 5936250"/>
              <a:gd name="connsiteX16" fmla="*/ 4425162 w 8636594"/>
              <a:gd name="connsiteY16" fmla="*/ 5593409 h 5936250"/>
              <a:gd name="connsiteX17" fmla="*/ 4458281 w 8636594"/>
              <a:gd name="connsiteY17" fmla="*/ 5565111 h 5936250"/>
              <a:gd name="connsiteX18" fmla="*/ 4491053 w 8636594"/>
              <a:gd name="connsiteY18" fmla="*/ 5536556 h 5936250"/>
              <a:gd name="connsiteX19" fmla="*/ 4523484 w 8636594"/>
              <a:gd name="connsiteY19" fmla="*/ 5507747 h 5936250"/>
              <a:gd name="connsiteX20" fmla="*/ 4555580 w 8636594"/>
              <a:gd name="connsiteY20" fmla="*/ 5478687 h 5936250"/>
              <a:gd name="connsiteX21" fmla="*/ 4587347 w 8636594"/>
              <a:gd name="connsiteY21" fmla="*/ 5449380 h 5936250"/>
              <a:gd name="connsiteX22" fmla="*/ 4618793 w 8636594"/>
              <a:gd name="connsiteY22" fmla="*/ 5419830 h 5936250"/>
              <a:gd name="connsiteX23" fmla="*/ 4649922 w 8636594"/>
              <a:gd name="connsiteY23" fmla="*/ 5390040 h 5936250"/>
              <a:gd name="connsiteX24" fmla="*/ 4680742 w 8636594"/>
              <a:gd name="connsiteY24" fmla="*/ 5360014 h 5936250"/>
              <a:gd name="connsiteX25" fmla="*/ 4711259 w 8636594"/>
              <a:gd name="connsiteY25" fmla="*/ 5329755 h 5936250"/>
              <a:gd name="connsiteX26" fmla="*/ 4741478 w 8636594"/>
              <a:gd name="connsiteY26" fmla="*/ 5299266 h 5936250"/>
              <a:gd name="connsiteX27" fmla="*/ 4771408 w 8636594"/>
              <a:gd name="connsiteY27" fmla="*/ 5268551 h 5936250"/>
              <a:gd name="connsiteX28" fmla="*/ 4801053 w 8636594"/>
              <a:gd name="connsiteY28" fmla="*/ 5237614 h 5936250"/>
              <a:gd name="connsiteX29" fmla="*/ 4830420 w 8636594"/>
              <a:gd name="connsiteY29" fmla="*/ 5206458 h 5936250"/>
              <a:gd name="connsiteX30" fmla="*/ 4859516 w 8636594"/>
              <a:gd name="connsiteY30" fmla="*/ 5175087 h 5936250"/>
              <a:gd name="connsiteX31" fmla="*/ 4888347 w 8636594"/>
              <a:gd name="connsiteY31" fmla="*/ 5143504 h 5936250"/>
              <a:gd name="connsiteX32" fmla="*/ 4916919 w 8636594"/>
              <a:gd name="connsiteY32" fmla="*/ 5111713 h 5936250"/>
              <a:gd name="connsiteX33" fmla="*/ 4945238 w 8636594"/>
              <a:gd name="connsiteY33" fmla="*/ 5079717 h 5936250"/>
              <a:gd name="connsiteX34" fmla="*/ 4973311 w 8636594"/>
              <a:gd name="connsiteY34" fmla="*/ 5047519 h 5936250"/>
              <a:gd name="connsiteX35" fmla="*/ 5001145 w 8636594"/>
              <a:gd name="connsiteY35" fmla="*/ 5015124 h 5936250"/>
              <a:gd name="connsiteX36" fmla="*/ 5028745 w 8636594"/>
              <a:gd name="connsiteY36" fmla="*/ 4982535 h 5936250"/>
              <a:gd name="connsiteX37" fmla="*/ 5056117 w 8636594"/>
              <a:gd name="connsiteY37" fmla="*/ 4949755 h 5936250"/>
              <a:gd name="connsiteX38" fmla="*/ 5083269 w 8636594"/>
              <a:gd name="connsiteY38" fmla="*/ 4916787 h 5936250"/>
              <a:gd name="connsiteX39" fmla="*/ 5110207 w 8636594"/>
              <a:gd name="connsiteY39" fmla="*/ 4883636 h 5936250"/>
              <a:gd name="connsiteX40" fmla="*/ 5136937 w 8636594"/>
              <a:gd name="connsiteY40" fmla="*/ 4850305 h 5936250"/>
              <a:gd name="connsiteX41" fmla="*/ 5163464 w 8636594"/>
              <a:gd name="connsiteY41" fmla="*/ 4816797 h 5936250"/>
              <a:gd name="connsiteX42" fmla="*/ 5215940 w 8636594"/>
              <a:gd name="connsiteY42" fmla="*/ 4749265 h 5936250"/>
              <a:gd name="connsiteX43" fmla="*/ 5267684 w 8636594"/>
              <a:gd name="connsiteY43" fmla="*/ 4681068 h 5936250"/>
              <a:gd name="connsiteX44" fmla="*/ 5318748 w 8636594"/>
              <a:gd name="connsiteY44" fmla="*/ 4612234 h 5936250"/>
              <a:gd name="connsiteX45" fmla="*/ 5369182 w 8636594"/>
              <a:gd name="connsiteY45" fmla="*/ 4542793 h 5936250"/>
              <a:gd name="connsiteX46" fmla="*/ 5419038 w 8636594"/>
              <a:gd name="connsiteY46" fmla="*/ 4472771 h 5936250"/>
              <a:gd name="connsiteX47" fmla="*/ 5468365 w 8636594"/>
              <a:gd name="connsiteY47" fmla="*/ 4402196 h 5936250"/>
              <a:gd name="connsiteX48" fmla="*/ 5517215 w 8636594"/>
              <a:gd name="connsiteY48" fmla="*/ 4331098 h 5936250"/>
              <a:gd name="connsiteX49" fmla="*/ 5565637 w 8636594"/>
              <a:gd name="connsiteY49" fmla="*/ 4259503 h 5936250"/>
              <a:gd name="connsiteX50" fmla="*/ 5613684 w 8636594"/>
              <a:gd name="connsiteY50" fmla="*/ 4187441 h 5936250"/>
              <a:gd name="connsiteX51" fmla="*/ 5685160 w 8636594"/>
              <a:gd name="connsiteY51" fmla="*/ 4078531 h 5936250"/>
              <a:gd name="connsiteX52" fmla="*/ 5756074 w 8636594"/>
              <a:gd name="connsiteY52" fmla="*/ 3968727 h 5936250"/>
              <a:gd name="connsiteX53" fmla="*/ 5873483 w 8636594"/>
              <a:gd name="connsiteY53" fmla="*/ 3783989 h 5936250"/>
              <a:gd name="connsiteX54" fmla="*/ 6203209 w 8636594"/>
              <a:gd name="connsiteY54" fmla="*/ 3258640 h 5936250"/>
              <a:gd name="connsiteX55" fmla="*/ 6299430 w 8636594"/>
              <a:gd name="connsiteY55" fmla="*/ 3107321 h 5936250"/>
              <a:gd name="connsiteX56" fmla="*/ 6372650 w 8636594"/>
              <a:gd name="connsiteY56" fmla="*/ 2993735 h 5936250"/>
              <a:gd name="connsiteX57" fmla="*/ 6453197 w 8636594"/>
              <a:gd name="connsiteY57" fmla="*/ 2869788 h 5936250"/>
              <a:gd name="connsiteX58" fmla="*/ 6564167 w 8636594"/>
              <a:gd name="connsiteY58" fmla="*/ 2696807 h 5936250"/>
              <a:gd name="connsiteX59" fmla="*/ 6976233 w 8636594"/>
              <a:gd name="connsiteY59" fmla="*/ 2045274 h 5936250"/>
              <a:gd name="connsiteX60" fmla="*/ 7086755 w 8636594"/>
              <a:gd name="connsiteY60" fmla="*/ 1872743 h 5936250"/>
              <a:gd name="connsiteX61" fmla="*/ 7170279 w 8636594"/>
              <a:gd name="connsiteY61" fmla="*/ 1744202 h 5936250"/>
              <a:gd name="connsiteX62" fmla="*/ 7226351 w 8636594"/>
              <a:gd name="connsiteY62" fmla="*/ 1659017 h 5936250"/>
              <a:gd name="connsiteX63" fmla="*/ 7282789 w 8636594"/>
              <a:gd name="connsiteY63" fmla="*/ 1574303 h 5936250"/>
              <a:gd name="connsiteX64" fmla="*/ 7339643 w 8636594"/>
              <a:gd name="connsiteY64" fmla="*/ 1490113 h 5936250"/>
              <a:gd name="connsiteX65" fmla="*/ 7396957 w 8636594"/>
              <a:gd name="connsiteY65" fmla="*/ 1406503 h 5936250"/>
              <a:gd name="connsiteX66" fmla="*/ 7454781 w 8636594"/>
              <a:gd name="connsiteY66" fmla="*/ 1323526 h 5936250"/>
              <a:gd name="connsiteX67" fmla="*/ 7513161 w 8636594"/>
              <a:gd name="connsiteY67" fmla="*/ 1241237 h 5936250"/>
              <a:gd name="connsiteX68" fmla="*/ 7572144 w 8636594"/>
              <a:gd name="connsiteY68" fmla="*/ 1159689 h 5936250"/>
              <a:gd name="connsiteX69" fmla="*/ 7601877 w 8636594"/>
              <a:gd name="connsiteY69" fmla="*/ 1119210 h 5936250"/>
              <a:gd name="connsiteX70" fmla="*/ 7631779 w 8636594"/>
              <a:gd name="connsiteY70" fmla="*/ 1078937 h 5936250"/>
              <a:gd name="connsiteX71" fmla="*/ 7661855 w 8636594"/>
              <a:gd name="connsiteY71" fmla="*/ 1038876 h 5936250"/>
              <a:gd name="connsiteX72" fmla="*/ 7692111 w 8636594"/>
              <a:gd name="connsiteY72" fmla="*/ 999035 h 5936250"/>
              <a:gd name="connsiteX73" fmla="*/ 7722554 w 8636594"/>
              <a:gd name="connsiteY73" fmla="*/ 959419 h 5936250"/>
              <a:gd name="connsiteX74" fmla="*/ 7753190 w 8636594"/>
              <a:gd name="connsiteY74" fmla="*/ 920037 h 5936250"/>
              <a:gd name="connsiteX75" fmla="*/ 7784023 w 8636594"/>
              <a:gd name="connsiteY75" fmla="*/ 880894 h 5936250"/>
              <a:gd name="connsiteX76" fmla="*/ 7815061 w 8636594"/>
              <a:gd name="connsiteY76" fmla="*/ 841997 h 5936250"/>
              <a:gd name="connsiteX77" fmla="*/ 7846308 w 8636594"/>
              <a:gd name="connsiteY77" fmla="*/ 803354 h 5936250"/>
              <a:gd name="connsiteX78" fmla="*/ 7877772 w 8636594"/>
              <a:gd name="connsiteY78" fmla="*/ 764970 h 5936250"/>
              <a:gd name="connsiteX79" fmla="*/ 7909458 w 8636594"/>
              <a:gd name="connsiteY79" fmla="*/ 726853 h 5936250"/>
              <a:gd name="connsiteX80" fmla="*/ 7941371 w 8636594"/>
              <a:gd name="connsiteY80" fmla="*/ 689010 h 5936250"/>
              <a:gd name="connsiteX81" fmla="*/ 7973518 w 8636594"/>
              <a:gd name="connsiteY81" fmla="*/ 651447 h 5936250"/>
              <a:gd name="connsiteX82" fmla="*/ 8005905 w 8636594"/>
              <a:gd name="connsiteY82" fmla="*/ 614171 h 5936250"/>
              <a:gd name="connsiteX83" fmla="*/ 8038538 w 8636594"/>
              <a:gd name="connsiteY83" fmla="*/ 577189 h 5936250"/>
              <a:gd name="connsiteX84" fmla="*/ 8071421 w 8636594"/>
              <a:gd name="connsiteY84" fmla="*/ 540507 h 5936250"/>
              <a:gd name="connsiteX85" fmla="*/ 8104563 w 8636594"/>
              <a:gd name="connsiteY85" fmla="*/ 504132 h 5936250"/>
              <a:gd name="connsiteX86" fmla="*/ 8137967 w 8636594"/>
              <a:gd name="connsiteY86" fmla="*/ 468072 h 5936250"/>
              <a:gd name="connsiteX87" fmla="*/ 8171641 w 8636594"/>
              <a:gd name="connsiteY87" fmla="*/ 432332 h 5936250"/>
              <a:gd name="connsiteX88" fmla="*/ 8205590 w 8636594"/>
              <a:gd name="connsiteY88" fmla="*/ 396920 h 5936250"/>
              <a:gd name="connsiteX89" fmla="*/ 8239820 w 8636594"/>
              <a:gd name="connsiteY89" fmla="*/ 361843 h 5936250"/>
              <a:gd name="connsiteX90" fmla="*/ 8274337 w 8636594"/>
              <a:gd name="connsiteY90" fmla="*/ 327107 h 5936250"/>
              <a:gd name="connsiteX91" fmla="*/ 8309147 w 8636594"/>
              <a:gd name="connsiteY91" fmla="*/ 292718 h 5936250"/>
              <a:gd name="connsiteX92" fmla="*/ 8344256 w 8636594"/>
              <a:gd name="connsiteY92" fmla="*/ 258685 h 5936250"/>
              <a:gd name="connsiteX93" fmla="*/ 8379669 w 8636594"/>
              <a:gd name="connsiteY93" fmla="*/ 225013 h 5936250"/>
              <a:gd name="connsiteX94" fmla="*/ 8415394 w 8636594"/>
              <a:gd name="connsiteY94" fmla="*/ 191709 h 5936250"/>
              <a:gd name="connsiteX95" fmla="*/ 8451434 w 8636594"/>
              <a:gd name="connsiteY95" fmla="*/ 158780 h 5936250"/>
              <a:gd name="connsiteX96" fmla="*/ 8487798 w 8636594"/>
              <a:gd name="connsiteY96" fmla="*/ 126233 h 5936250"/>
              <a:gd name="connsiteX97" fmla="*/ 8524489 w 8636594"/>
              <a:gd name="connsiteY97" fmla="*/ 94075 h 5936250"/>
              <a:gd name="connsiteX98" fmla="*/ 8561515 w 8636594"/>
              <a:gd name="connsiteY98" fmla="*/ 62312 h 5936250"/>
              <a:gd name="connsiteX99" fmla="*/ 8598881 w 8636594"/>
              <a:gd name="connsiteY99" fmla="*/ 30951 h 5936250"/>
              <a:gd name="connsiteX100" fmla="*/ 8636594 w 8636594"/>
              <a:gd name="connsiteY100" fmla="*/ 0 h 5936250"/>
              <a:gd name="connsiteX0" fmla="*/ 8636594 w 8636594"/>
              <a:gd name="connsiteY0" fmla="*/ 0 h 5911619"/>
              <a:gd name="connsiteX1" fmla="*/ 5293 w 8636594"/>
              <a:gd name="connsiteY1" fmla="*/ 0 h 5911619"/>
              <a:gd name="connsiteX2" fmla="*/ 0 w 8636594"/>
              <a:gd name="connsiteY2" fmla="*/ 5587843 h 5911619"/>
              <a:gd name="connsiteX3" fmla="*/ 3998311 w 8636594"/>
              <a:gd name="connsiteY3" fmla="*/ 5911619 h 5911619"/>
              <a:gd name="connsiteX4" fmla="*/ 4036095 w 8636594"/>
              <a:gd name="connsiteY4" fmla="*/ 5886685 h 5911619"/>
              <a:gd name="connsiteX5" fmla="*/ 4073456 w 8636594"/>
              <a:gd name="connsiteY5" fmla="*/ 5861452 h 5911619"/>
              <a:gd name="connsiteX6" fmla="*/ 4110400 w 8636594"/>
              <a:gd name="connsiteY6" fmla="*/ 5835922 h 5911619"/>
              <a:gd name="connsiteX7" fmla="*/ 4146933 w 8636594"/>
              <a:gd name="connsiteY7" fmla="*/ 5810100 h 5911619"/>
              <a:gd name="connsiteX8" fmla="*/ 4183061 w 8636594"/>
              <a:gd name="connsiteY8" fmla="*/ 5783988 h 5911619"/>
              <a:gd name="connsiteX9" fmla="*/ 4218791 w 8636594"/>
              <a:gd name="connsiteY9" fmla="*/ 5757591 h 5911619"/>
              <a:gd name="connsiteX10" fmla="*/ 4254129 w 8636594"/>
              <a:gd name="connsiteY10" fmla="*/ 5730912 h 5911619"/>
              <a:gd name="connsiteX11" fmla="*/ 4289081 w 8636594"/>
              <a:gd name="connsiteY11" fmla="*/ 5703955 h 5911619"/>
              <a:gd name="connsiteX12" fmla="*/ 4323654 w 8636594"/>
              <a:gd name="connsiteY12" fmla="*/ 5676722 h 5911619"/>
              <a:gd name="connsiteX13" fmla="*/ 4357854 w 8636594"/>
              <a:gd name="connsiteY13" fmla="*/ 5649218 h 5911619"/>
              <a:gd name="connsiteX14" fmla="*/ 4391688 w 8636594"/>
              <a:gd name="connsiteY14" fmla="*/ 5621446 h 5911619"/>
              <a:gd name="connsiteX15" fmla="*/ 4425162 w 8636594"/>
              <a:gd name="connsiteY15" fmla="*/ 5593409 h 5911619"/>
              <a:gd name="connsiteX16" fmla="*/ 4458281 w 8636594"/>
              <a:gd name="connsiteY16" fmla="*/ 5565111 h 5911619"/>
              <a:gd name="connsiteX17" fmla="*/ 4491053 w 8636594"/>
              <a:gd name="connsiteY17" fmla="*/ 5536556 h 5911619"/>
              <a:gd name="connsiteX18" fmla="*/ 4523484 w 8636594"/>
              <a:gd name="connsiteY18" fmla="*/ 5507747 h 5911619"/>
              <a:gd name="connsiteX19" fmla="*/ 4555580 w 8636594"/>
              <a:gd name="connsiteY19" fmla="*/ 5478687 h 5911619"/>
              <a:gd name="connsiteX20" fmla="*/ 4587347 w 8636594"/>
              <a:gd name="connsiteY20" fmla="*/ 5449380 h 5911619"/>
              <a:gd name="connsiteX21" fmla="*/ 4618793 w 8636594"/>
              <a:gd name="connsiteY21" fmla="*/ 5419830 h 5911619"/>
              <a:gd name="connsiteX22" fmla="*/ 4649922 w 8636594"/>
              <a:gd name="connsiteY22" fmla="*/ 5390040 h 5911619"/>
              <a:gd name="connsiteX23" fmla="*/ 4680742 w 8636594"/>
              <a:gd name="connsiteY23" fmla="*/ 5360014 h 5911619"/>
              <a:gd name="connsiteX24" fmla="*/ 4711259 w 8636594"/>
              <a:gd name="connsiteY24" fmla="*/ 5329755 h 5911619"/>
              <a:gd name="connsiteX25" fmla="*/ 4741478 w 8636594"/>
              <a:gd name="connsiteY25" fmla="*/ 5299266 h 5911619"/>
              <a:gd name="connsiteX26" fmla="*/ 4771408 w 8636594"/>
              <a:gd name="connsiteY26" fmla="*/ 5268551 h 5911619"/>
              <a:gd name="connsiteX27" fmla="*/ 4801053 w 8636594"/>
              <a:gd name="connsiteY27" fmla="*/ 5237614 h 5911619"/>
              <a:gd name="connsiteX28" fmla="*/ 4830420 w 8636594"/>
              <a:gd name="connsiteY28" fmla="*/ 5206458 h 5911619"/>
              <a:gd name="connsiteX29" fmla="*/ 4859516 w 8636594"/>
              <a:gd name="connsiteY29" fmla="*/ 5175087 h 5911619"/>
              <a:gd name="connsiteX30" fmla="*/ 4888347 w 8636594"/>
              <a:gd name="connsiteY30" fmla="*/ 5143504 h 5911619"/>
              <a:gd name="connsiteX31" fmla="*/ 4916919 w 8636594"/>
              <a:gd name="connsiteY31" fmla="*/ 5111713 h 5911619"/>
              <a:gd name="connsiteX32" fmla="*/ 4945238 w 8636594"/>
              <a:gd name="connsiteY32" fmla="*/ 5079717 h 5911619"/>
              <a:gd name="connsiteX33" fmla="*/ 4973311 w 8636594"/>
              <a:gd name="connsiteY33" fmla="*/ 5047519 h 5911619"/>
              <a:gd name="connsiteX34" fmla="*/ 5001145 w 8636594"/>
              <a:gd name="connsiteY34" fmla="*/ 5015124 h 5911619"/>
              <a:gd name="connsiteX35" fmla="*/ 5028745 w 8636594"/>
              <a:gd name="connsiteY35" fmla="*/ 4982535 h 5911619"/>
              <a:gd name="connsiteX36" fmla="*/ 5056117 w 8636594"/>
              <a:gd name="connsiteY36" fmla="*/ 4949755 h 5911619"/>
              <a:gd name="connsiteX37" fmla="*/ 5083269 w 8636594"/>
              <a:gd name="connsiteY37" fmla="*/ 4916787 h 5911619"/>
              <a:gd name="connsiteX38" fmla="*/ 5110207 w 8636594"/>
              <a:gd name="connsiteY38" fmla="*/ 4883636 h 5911619"/>
              <a:gd name="connsiteX39" fmla="*/ 5136937 w 8636594"/>
              <a:gd name="connsiteY39" fmla="*/ 4850305 h 5911619"/>
              <a:gd name="connsiteX40" fmla="*/ 5163464 w 8636594"/>
              <a:gd name="connsiteY40" fmla="*/ 4816797 h 5911619"/>
              <a:gd name="connsiteX41" fmla="*/ 5215940 w 8636594"/>
              <a:gd name="connsiteY41" fmla="*/ 4749265 h 5911619"/>
              <a:gd name="connsiteX42" fmla="*/ 5267684 w 8636594"/>
              <a:gd name="connsiteY42" fmla="*/ 4681068 h 5911619"/>
              <a:gd name="connsiteX43" fmla="*/ 5318748 w 8636594"/>
              <a:gd name="connsiteY43" fmla="*/ 4612234 h 5911619"/>
              <a:gd name="connsiteX44" fmla="*/ 5369182 w 8636594"/>
              <a:gd name="connsiteY44" fmla="*/ 4542793 h 5911619"/>
              <a:gd name="connsiteX45" fmla="*/ 5419038 w 8636594"/>
              <a:gd name="connsiteY45" fmla="*/ 4472771 h 5911619"/>
              <a:gd name="connsiteX46" fmla="*/ 5468365 w 8636594"/>
              <a:gd name="connsiteY46" fmla="*/ 4402196 h 5911619"/>
              <a:gd name="connsiteX47" fmla="*/ 5517215 w 8636594"/>
              <a:gd name="connsiteY47" fmla="*/ 4331098 h 5911619"/>
              <a:gd name="connsiteX48" fmla="*/ 5565637 w 8636594"/>
              <a:gd name="connsiteY48" fmla="*/ 4259503 h 5911619"/>
              <a:gd name="connsiteX49" fmla="*/ 5613684 w 8636594"/>
              <a:gd name="connsiteY49" fmla="*/ 4187441 h 5911619"/>
              <a:gd name="connsiteX50" fmla="*/ 5685160 w 8636594"/>
              <a:gd name="connsiteY50" fmla="*/ 4078531 h 5911619"/>
              <a:gd name="connsiteX51" fmla="*/ 5756074 w 8636594"/>
              <a:gd name="connsiteY51" fmla="*/ 3968727 h 5911619"/>
              <a:gd name="connsiteX52" fmla="*/ 5873483 w 8636594"/>
              <a:gd name="connsiteY52" fmla="*/ 3783989 h 5911619"/>
              <a:gd name="connsiteX53" fmla="*/ 6203209 w 8636594"/>
              <a:gd name="connsiteY53" fmla="*/ 3258640 h 5911619"/>
              <a:gd name="connsiteX54" fmla="*/ 6299430 w 8636594"/>
              <a:gd name="connsiteY54" fmla="*/ 3107321 h 5911619"/>
              <a:gd name="connsiteX55" fmla="*/ 6372650 w 8636594"/>
              <a:gd name="connsiteY55" fmla="*/ 2993735 h 5911619"/>
              <a:gd name="connsiteX56" fmla="*/ 6453197 w 8636594"/>
              <a:gd name="connsiteY56" fmla="*/ 2869788 h 5911619"/>
              <a:gd name="connsiteX57" fmla="*/ 6564167 w 8636594"/>
              <a:gd name="connsiteY57" fmla="*/ 2696807 h 5911619"/>
              <a:gd name="connsiteX58" fmla="*/ 6976233 w 8636594"/>
              <a:gd name="connsiteY58" fmla="*/ 2045274 h 5911619"/>
              <a:gd name="connsiteX59" fmla="*/ 7086755 w 8636594"/>
              <a:gd name="connsiteY59" fmla="*/ 1872743 h 5911619"/>
              <a:gd name="connsiteX60" fmla="*/ 7170279 w 8636594"/>
              <a:gd name="connsiteY60" fmla="*/ 1744202 h 5911619"/>
              <a:gd name="connsiteX61" fmla="*/ 7226351 w 8636594"/>
              <a:gd name="connsiteY61" fmla="*/ 1659017 h 5911619"/>
              <a:gd name="connsiteX62" fmla="*/ 7282789 w 8636594"/>
              <a:gd name="connsiteY62" fmla="*/ 1574303 h 5911619"/>
              <a:gd name="connsiteX63" fmla="*/ 7339643 w 8636594"/>
              <a:gd name="connsiteY63" fmla="*/ 1490113 h 5911619"/>
              <a:gd name="connsiteX64" fmla="*/ 7396957 w 8636594"/>
              <a:gd name="connsiteY64" fmla="*/ 1406503 h 5911619"/>
              <a:gd name="connsiteX65" fmla="*/ 7454781 w 8636594"/>
              <a:gd name="connsiteY65" fmla="*/ 1323526 h 5911619"/>
              <a:gd name="connsiteX66" fmla="*/ 7513161 w 8636594"/>
              <a:gd name="connsiteY66" fmla="*/ 1241237 h 5911619"/>
              <a:gd name="connsiteX67" fmla="*/ 7572144 w 8636594"/>
              <a:gd name="connsiteY67" fmla="*/ 1159689 h 5911619"/>
              <a:gd name="connsiteX68" fmla="*/ 7601877 w 8636594"/>
              <a:gd name="connsiteY68" fmla="*/ 1119210 h 5911619"/>
              <a:gd name="connsiteX69" fmla="*/ 7631779 w 8636594"/>
              <a:gd name="connsiteY69" fmla="*/ 1078937 h 5911619"/>
              <a:gd name="connsiteX70" fmla="*/ 7661855 w 8636594"/>
              <a:gd name="connsiteY70" fmla="*/ 1038876 h 5911619"/>
              <a:gd name="connsiteX71" fmla="*/ 7692111 w 8636594"/>
              <a:gd name="connsiteY71" fmla="*/ 999035 h 5911619"/>
              <a:gd name="connsiteX72" fmla="*/ 7722554 w 8636594"/>
              <a:gd name="connsiteY72" fmla="*/ 959419 h 5911619"/>
              <a:gd name="connsiteX73" fmla="*/ 7753190 w 8636594"/>
              <a:gd name="connsiteY73" fmla="*/ 920037 h 5911619"/>
              <a:gd name="connsiteX74" fmla="*/ 7784023 w 8636594"/>
              <a:gd name="connsiteY74" fmla="*/ 880894 h 5911619"/>
              <a:gd name="connsiteX75" fmla="*/ 7815061 w 8636594"/>
              <a:gd name="connsiteY75" fmla="*/ 841997 h 5911619"/>
              <a:gd name="connsiteX76" fmla="*/ 7846308 w 8636594"/>
              <a:gd name="connsiteY76" fmla="*/ 803354 h 5911619"/>
              <a:gd name="connsiteX77" fmla="*/ 7877772 w 8636594"/>
              <a:gd name="connsiteY77" fmla="*/ 764970 h 5911619"/>
              <a:gd name="connsiteX78" fmla="*/ 7909458 w 8636594"/>
              <a:gd name="connsiteY78" fmla="*/ 726853 h 5911619"/>
              <a:gd name="connsiteX79" fmla="*/ 7941371 w 8636594"/>
              <a:gd name="connsiteY79" fmla="*/ 689010 h 5911619"/>
              <a:gd name="connsiteX80" fmla="*/ 7973518 w 8636594"/>
              <a:gd name="connsiteY80" fmla="*/ 651447 h 5911619"/>
              <a:gd name="connsiteX81" fmla="*/ 8005905 w 8636594"/>
              <a:gd name="connsiteY81" fmla="*/ 614171 h 5911619"/>
              <a:gd name="connsiteX82" fmla="*/ 8038538 w 8636594"/>
              <a:gd name="connsiteY82" fmla="*/ 577189 h 5911619"/>
              <a:gd name="connsiteX83" fmla="*/ 8071421 w 8636594"/>
              <a:gd name="connsiteY83" fmla="*/ 540507 h 5911619"/>
              <a:gd name="connsiteX84" fmla="*/ 8104563 w 8636594"/>
              <a:gd name="connsiteY84" fmla="*/ 504132 h 5911619"/>
              <a:gd name="connsiteX85" fmla="*/ 8137967 w 8636594"/>
              <a:gd name="connsiteY85" fmla="*/ 468072 h 5911619"/>
              <a:gd name="connsiteX86" fmla="*/ 8171641 w 8636594"/>
              <a:gd name="connsiteY86" fmla="*/ 432332 h 5911619"/>
              <a:gd name="connsiteX87" fmla="*/ 8205590 w 8636594"/>
              <a:gd name="connsiteY87" fmla="*/ 396920 h 5911619"/>
              <a:gd name="connsiteX88" fmla="*/ 8239820 w 8636594"/>
              <a:gd name="connsiteY88" fmla="*/ 361843 h 5911619"/>
              <a:gd name="connsiteX89" fmla="*/ 8274337 w 8636594"/>
              <a:gd name="connsiteY89" fmla="*/ 327107 h 5911619"/>
              <a:gd name="connsiteX90" fmla="*/ 8309147 w 8636594"/>
              <a:gd name="connsiteY90" fmla="*/ 292718 h 5911619"/>
              <a:gd name="connsiteX91" fmla="*/ 8344256 w 8636594"/>
              <a:gd name="connsiteY91" fmla="*/ 258685 h 5911619"/>
              <a:gd name="connsiteX92" fmla="*/ 8379669 w 8636594"/>
              <a:gd name="connsiteY92" fmla="*/ 225013 h 5911619"/>
              <a:gd name="connsiteX93" fmla="*/ 8415394 w 8636594"/>
              <a:gd name="connsiteY93" fmla="*/ 191709 h 5911619"/>
              <a:gd name="connsiteX94" fmla="*/ 8451434 w 8636594"/>
              <a:gd name="connsiteY94" fmla="*/ 158780 h 5911619"/>
              <a:gd name="connsiteX95" fmla="*/ 8487798 w 8636594"/>
              <a:gd name="connsiteY95" fmla="*/ 126233 h 5911619"/>
              <a:gd name="connsiteX96" fmla="*/ 8524489 w 8636594"/>
              <a:gd name="connsiteY96" fmla="*/ 94075 h 5911619"/>
              <a:gd name="connsiteX97" fmla="*/ 8561515 w 8636594"/>
              <a:gd name="connsiteY97" fmla="*/ 62312 h 5911619"/>
              <a:gd name="connsiteX98" fmla="*/ 8598881 w 8636594"/>
              <a:gd name="connsiteY98" fmla="*/ 30951 h 5911619"/>
              <a:gd name="connsiteX99" fmla="*/ 8636594 w 8636594"/>
              <a:gd name="connsiteY99" fmla="*/ 0 h 5911619"/>
              <a:gd name="connsiteX0" fmla="*/ 8636594 w 8636594"/>
              <a:gd name="connsiteY0" fmla="*/ 0 h 5886685"/>
              <a:gd name="connsiteX1" fmla="*/ 5293 w 8636594"/>
              <a:gd name="connsiteY1" fmla="*/ 0 h 5886685"/>
              <a:gd name="connsiteX2" fmla="*/ 0 w 8636594"/>
              <a:gd name="connsiteY2" fmla="*/ 5587843 h 5886685"/>
              <a:gd name="connsiteX3" fmla="*/ 4036095 w 8636594"/>
              <a:gd name="connsiteY3" fmla="*/ 5886685 h 5886685"/>
              <a:gd name="connsiteX4" fmla="*/ 4073456 w 8636594"/>
              <a:gd name="connsiteY4" fmla="*/ 5861452 h 5886685"/>
              <a:gd name="connsiteX5" fmla="*/ 4110400 w 8636594"/>
              <a:gd name="connsiteY5" fmla="*/ 5835922 h 5886685"/>
              <a:gd name="connsiteX6" fmla="*/ 4146933 w 8636594"/>
              <a:gd name="connsiteY6" fmla="*/ 5810100 h 5886685"/>
              <a:gd name="connsiteX7" fmla="*/ 4183061 w 8636594"/>
              <a:gd name="connsiteY7" fmla="*/ 5783988 h 5886685"/>
              <a:gd name="connsiteX8" fmla="*/ 4218791 w 8636594"/>
              <a:gd name="connsiteY8" fmla="*/ 5757591 h 5886685"/>
              <a:gd name="connsiteX9" fmla="*/ 4254129 w 8636594"/>
              <a:gd name="connsiteY9" fmla="*/ 5730912 h 5886685"/>
              <a:gd name="connsiteX10" fmla="*/ 4289081 w 8636594"/>
              <a:gd name="connsiteY10" fmla="*/ 5703955 h 5886685"/>
              <a:gd name="connsiteX11" fmla="*/ 4323654 w 8636594"/>
              <a:gd name="connsiteY11" fmla="*/ 5676722 h 5886685"/>
              <a:gd name="connsiteX12" fmla="*/ 4357854 w 8636594"/>
              <a:gd name="connsiteY12" fmla="*/ 5649218 h 5886685"/>
              <a:gd name="connsiteX13" fmla="*/ 4391688 w 8636594"/>
              <a:gd name="connsiteY13" fmla="*/ 5621446 h 5886685"/>
              <a:gd name="connsiteX14" fmla="*/ 4425162 w 8636594"/>
              <a:gd name="connsiteY14" fmla="*/ 5593409 h 5886685"/>
              <a:gd name="connsiteX15" fmla="*/ 4458281 w 8636594"/>
              <a:gd name="connsiteY15" fmla="*/ 5565111 h 5886685"/>
              <a:gd name="connsiteX16" fmla="*/ 4491053 w 8636594"/>
              <a:gd name="connsiteY16" fmla="*/ 5536556 h 5886685"/>
              <a:gd name="connsiteX17" fmla="*/ 4523484 w 8636594"/>
              <a:gd name="connsiteY17" fmla="*/ 5507747 h 5886685"/>
              <a:gd name="connsiteX18" fmla="*/ 4555580 w 8636594"/>
              <a:gd name="connsiteY18" fmla="*/ 5478687 h 5886685"/>
              <a:gd name="connsiteX19" fmla="*/ 4587347 w 8636594"/>
              <a:gd name="connsiteY19" fmla="*/ 5449380 h 5886685"/>
              <a:gd name="connsiteX20" fmla="*/ 4618793 w 8636594"/>
              <a:gd name="connsiteY20" fmla="*/ 5419830 h 5886685"/>
              <a:gd name="connsiteX21" fmla="*/ 4649922 w 8636594"/>
              <a:gd name="connsiteY21" fmla="*/ 5390040 h 5886685"/>
              <a:gd name="connsiteX22" fmla="*/ 4680742 w 8636594"/>
              <a:gd name="connsiteY22" fmla="*/ 5360014 h 5886685"/>
              <a:gd name="connsiteX23" fmla="*/ 4711259 w 8636594"/>
              <a:gd name="connsiteY23" fmla="*/ 5329755 h 5886685"/>
              <a:gd name="connsiteX24" fmla="*/ 4741478 w 8636594"/>
              <a:gd name="connsiteY24" fmla="*/ 5299266 h 5886685"/>
              <a:gd name="connsiteX25" fmla="*/ 4771408 w 8636594"/>
              <a:gd name="connsiteY25" fmla="*/ 5268551 h 5886685"/>
              <a:gd name="connsiteX26" fmla="*/ 4801053 w 8636594"/>
              <a:gd name="connsiteY26" fmla="*/ 5237614 h 5886685"/>
              <a:gd name="connsiteX27" fmla="*/ 4830420 w 8636594"/>
              <a:gd name="connsiteY27" fmla="*/ 5206458 h 5886685"/>
              <a:gd name="connsiteX28" fmla="*/ 4859516 w 8636594"/>
              <a:gd name="connsiteY28" fmla="*/ 5175087 h 5886685"/>
              <a:gd name="connsiteX29" fmla="*/ 4888347 w 8636594"/>
              <a:gd name="connsiteY29" fmla="*/ 5143504 h 5886685"/>
              <a:gd name="connsiteX30" fmla="*/ 4916919 w 8636594"/>
              <a:gd name="connsiteY30" fmla="*/ 5111713 h 5886685"/>
              <a:gd name="connsiteX31" fmla="*/ 4945238 w 8636594"/>
              <a:gd name="connsiteY31" fmla="*/ 5079717 h 5886685"/>
              <a:gd name="connsiteX32" fmla="*/ 4973311 w 8636594"/>
              <a:gd name="connsiteY32" fmla="*/ 5047519 h 5886685"/>
              <a:gd name="connsiteX33" fmla="*/ 5001145 w 8636594"/>
              <a:gd name="connsiteY33" fmla="*/ 5015124 h 5886685"/>
              <a:gd name="connsiteX34" fmla="*/ 5028745 w 8636594"/>
              <a:gd name="connsiteY34" fmla="*/ 4982535 h 5886685"/>
              <a:gd name="connsiteX35" fmla="*/ 5056117 w 8636594"/>
              <a:gd name="connsiteY35" fmla="*/ 4949755 h 5886685"/>
              <a:gd name="connsiteX36" fmla="*/ 5083269 w 8636594"/>
              <a:gd name="connsiteY36" fmla="*/ 4916787 h 5886685"/>
              <a:gd name="connsiteX37" fmla="*/ 5110207 w 8636594"/>
              <a:gd name="connsiteY37" fmla="*/ 4883636 h 5886685"/>
              <a:gd name="connsiteX38" fmla="*/ 5136937 w 8636594"/>
              <a:gd name="connsiteY38" fmla="*/ 4850305 h 5886685"/>
              <a:gd name="connsiteX39" fmla="*/ 5163464 w 8636594"/>
              <a:gd name="connsiteY39" fmla="*/ 4816797 h 5886685"/>
              <a:gd name="connsiteX40" fmla="*/ 5215940 w 8636594"/>
              <a:gd name="connsiteY40" fmla="*/ 4749265 h 5886685"/>
              <a:gd name="connsiteX41" fmla="*/ 5267684 w 8636594"/>
              <a:gd name="connsiteY41" fmla="*/ 4681068 h 5886685"/>
              <a:gd name="connsiteX42" fmla="*/ 5318748 w 8636594"/>
              <a:gd name="connsiteY42" fmla="*/ 4612234 h 5886685"/>
              <a:gd name="connsiteX43" fmla="*/ 5369182 w 8636594"/>
              <a:gd name="connsiteY43" fmla="*/ 4542793 h 5886685"/>
              <a:gd name="connsiteX44" fmla="*/ 5419038 w 8636594"/>
              <a:gd name="connsiteY44" fmla="*/ 4472771 h 5886685"/>
              <a:gd name="connsiteX45" fmla="*/ 5468365 w 8636594"/>
              <a:gd name="connsiteY45" fmla="*/ 4402196 h 5886685"/>
              <a:gd name="connsiteX46" fmla="*/ 5517215 w 8636594"/>
              <a:gd name="connsiteY46" fmla="*/ 4331098 h 5886685"/>
              <a:gd name="connsiteX47" fmla="*/ 5565637 w 8636594"/>
              <a:gd name="connsiteY47" fmla="*/ 4259503 h 5886685"/>
              <a:gd name="connsiteX48" fmla="*/ 5613684 w 8636594"/>
              <a:gd name="connsiteY48" fmla="*/ 4187441 h 5886685"/>
              <a:gd name="connsiteX49" fmla="*/ 5685160 w 8636594"/>
              <a:gd name="connsiteY49" fmla="*/ 4078531 h 5886685"/>
              <a:gd name="connsiteX50" fmla="*/ 5756074 w 8636594"/>
              <a:gd name="connsiteY50" fmla="*/ 3968727 h 5886685"/>
              <a:gd name="connsiteX51" fmla="*/ 5873483 w 8636594"/>
              <a:gd name="connsiteY51" fmla="*/ 3783989 h 5886685"/>
              <a:gd name="connsiteX52" fmla="*/ 6203209 w 8636594"/>
              <a:gd name="connsiteY52" fmla="*/ 3258640 h 5886685"/>
              <a:gd name="connsiteX53" fmla="*/ 6299430 w 8636594"/>
              <a:gd name="connsiteY53" fmla="*/ 3107321 h 5886685"/>
              <a:gd name="connsiteX54" fmla="*/ 6372650 w 8636594"/>
              <a:gd name="connsiteY54" fmla="*/ 2993735 h 5886685"/>
              <a:gd name="connsiteX55" fmla="*/ 6453197 w 8636594"/>
              <a:gd name="connsiteY55" fmla="*/ 2869788 h 5886685"/>
              <a:gd name="connsiteX56" fmla="*/ 6564167 w 8636594"/>
              <a:gd name="connsiteY56" fmla="*/ 2696807 h 5886685"/>
              <a:gd name="connsiteX57" fmla="*/ 6976233 w 8636594"/>
              <a:gd name="connsiteY57" fmla="*/ 2045274 h 5886685"/>
              <a:gd name="connsiteX58" fmla="*/ 7086755 w 8636594"/>
              <a:gd name="connsiteY58" fmla="*/ 1872743 h 5886685"/>
              <a:gd name="connsiteX59" fmla="*/ 7170279 w 8636594"/>
              <a:gd name="connsiteY59" fmla="*/ 1744202 h 5886685"/>
              <a:gd name="connsiteX60" fmla="*/ 7226351 w 8636594"/>
              <a:gd name="connsiteY60" fmla="*/ 1659017 h 5886685"/>
              <a:gd name="connsiteX61" fmla="*/ 7282789 w 8636594"/>
              <a:gd name="connsiteY61" fmla="*/ 1574303 h 5886685"/>
              <a:gd name="connsiteX62" fmla="*/ 7339643 w 8636594"/>
              <a:gd name="connsiteY62" fmla="*/ 1490113 h 5886685"/>
              <a:gd name="connsiteX63" fmla="*/ 7396957 w 8636594"/>
              <a:gd name="connsiteY63" fmla="*/ 1406503 h 5886685"/>
              <a:gd name="connsiteX64" fmla="*/ 7454781 w 8636594"/>
              <a:gd name="connsiteY64" fmla="*/ 1323526 h 5886685"/>
              <a:gd name="connsiteX65" fmla="*/ 7513161 w 8636594"/>
              <a:gd name="connsiteY65" fmla="*/ 1241237 h 5886685"/>
              <a:gd name="connsiteX66" fmla="*/ 7572144 w 8636594"/>
              <a:gd name="connsiteY66" fmla="*/ 1159689 h 5886685"/>
              <a:gd name="connsiteX67" fmla="*/ 7601877 w 8636594"/>
              <a:gd name="connsiteY67" fmla="*/ 1119210 h 5886685"/>
              <a:gd name="connsiteX68" fmla="*/ 7631779 w 8636594"/>
              <a:gd name="connsiteY68" fmla="*/ 1078937 h 5886685"/>
              <a:gd name="connsiteX69" fmla="*/ 7661855 w 8636594"/>
              <a:gd name="connsiteY69" fmla="*/ 1038876 h 5886685"/>
              <a:gd name="connsiteX70" fmla="*/ 7692111 w 8636594"/>
              <a:gd name="connsiteY70" fmla="*/ 999035 h 5886685"/>
              <a:gd name="connsiteX71" fmla="*/ 7722554 w 8636594"/>
              <a:gd name="connsiteY71" fmla="*/ 959419 h 5886685"/>
              <a:gd name="connsiteX72" fmla="*/ 7753190 w 8636594"/>
              <a:gd name="connsiteY72" fmla="*/ 920037 h 5886685"/>
              <a:gd name="connsiteX73" fmla="*/ 7784023 w 8636594"/>
              <a:gd name="connsiteY73" fmla="*/ 880894 h 5886685"/>
              <a:gd name="connsiteX74" fmla="*/ 7815061 w 8636594"/>
              <a:gd name="connsiteY74" fmla="*/ 841997 h 5886685"/>
              <a:gd name="connsiteX75" fmla="*/ 7846308 w 8636594"/>
              <a:gd name="connsiteY75" fmla="*/ 803354 h 5886685"/>
              <a:gd name="connsiteX76" fmla="*/ 7877772 w 8636594"/>
              <a:gd name="connsiteY76" fmla="*/ 764970 h 5886685"/>
              <a:gd name="connsiteX77" fmla="*/ 7909458 w 8636594"/>
              <a:gd name="connsiteY77" fmla="*/ 726853 h 5886685"/>
              <a:gd name="connsiteX78" fmla="*/ 7941371 w 8636594"/>
              <a:gd name="connsiteY78" fmla="*/ 689010 h 5886685"/>
              <a:gd name="connsiteX79" fmla="*/ 7973518 w 8636594"/>
              <a:gd name="connsiteY79" fmla="*/ 651447 h 5886685"/>
              <a:gd name="connsiteX80" fmla="*/ 8005905 w 8636594"/>
              <a:gd name="connsiteY80" fmla="*/ 614171 h 5886685"/>
              <a:gd name="connsiteX81" fmla="*/ 8038538 w 8636594"/>
              <a:gd name="connsiteY81" fmla="*/ 577189 h 5886685"/>
              <a:gd name="connsiteX82" fmla="*/ 8071421 w 8636594"/>
              <a:gd name="connsiteY82" fmla="*/ 540507 h 5886685"/>
              <a:gd name="connsiteX83" fmla="*/ 8104563 w 8636594"/>
              <a:gd name="connsiteY83" fmla="*/ 504132 h 5886685"/>
              <a:gd name="connsiteX84" fmla="*/ 8137967 w 8636594"/>
              <a:gd name="connsiteY84" fmla="*/ 468072 h 5886685"/>
              <a:gd name="connsiteX85" fmla="*/ 8171641 w 8636594"/>
              <a:gd name="connsiteY85" fmla="*/ 432332 h 5886685"/>
              <a:gd name="connsiteX86" fmla="*/ 8205590 w 8636594"/>
              <a:gd name="connsiteY86" fmla="*/ 396920 h 5886685"/>
              <a:gd name="connsiteX87" fmla="*/ 8239820 w 8636594"/>
              <a:gd name="connsiteY87" fmla="*/ 361843 h 5886685"/>
              <a:gd name="connsiteX88" fmla="*/ 8274337 w 8636594"/>
              <a:gd name="connsiteY88" fmla="*/ 327107 h 5886685"/>
              <a:gd name="connsiteX89" fmla="*/ 8309147 w 8636594"/>
              <a:gd name="connsiteY89" fmla="*/ 292718 h 5886685"/>
              <a:gd name="connsiteX90" fmla="*/ 8344256 w 8636594"/>
              <a:gd name="connsiteY90" fmla="*/ 258685 h 5886685"/>
              <a:gd name="connsiteX91" fmla="*/ 8379669 w 8636594"/>
              <a:gd name="connsiteY91" fmla="*/ 225013 h 5886685"/>
              <a:gd name="connsiteX92" fmla="*/ 8415394 w 8636594"/>
              <a:gd name="connsiteY92" fmla="*/ 191709 h 5886685"/>
              <a:gd name="connsiteX93" fmla="*/ 8451434 w 8636594"/>
              <a:gd name="connsiteY93" fmla="*/ 158780 h 5886685"/>
              <a:gd name="connsiteX94" fmla="*/ 8487798 w 8636594"/>
              <a:gd name="connsiteY94" fmla="*/ 126233 h 5886685"/>
              <a:gd name="connsiteX95" fmla="*/ 8524489 w 8636594"/>
              <a:gd name="connsiteY95" fmla="*/ 94075 h 5886685"/>
              <a:gd name="connsiteX96" fmla="*/ 8561515 w 8636594"/>
              <a:gd name="connsiteY96" fmla="*/ 62312 h 5886685"/>
              <a:gd name="connsiteX97" fmla="*/ 8598881 w 8636594"/>
              <a:gd name="connsiteY97" fmla="*/ 30951 h 5886685"/>
              <a:gd name="connsiteX98" fmla="*/ 8636594 w 8636594"/>
              <a:gd name="connsiteY98" fmla="*/ 0 h 5886685"/>
              <a:gd name="connsiteX0" fmla="*/ 8636594 w 8636594"/>
              <a:gd name="connsiteY0" fmla="*/ 0 h 5886685"/>
              <a:gd name="connsiteX1" fmla="*/ 5293 w 8636594"/>
              <a:gd name="connsiteY1" fmla="*/ 0 h 5886685"/>
              <a:gd name="connsiteX2" fmla="*/ 0 w 8636594"/>
              <a:gd name="connsiteY2" fmla="*/ 5587843 h 5886685"/>
              <a:gd name="connsiteX3" fmla="*/ 4036095 w 8636594"/>
              <a:gd name="connsiteY3" fmla="*/ 5886685 h 5886685"/>
              <a:gd name="connsiteX4" fmla="*/ 4110400 w 8636594"/>
              <a:gd name="connsiteY4" fmla="*/ 5835922 h 5886685"/>
              <a:gd name="connsiteX5" fmla="*/ 4146933 w 8636594"/>
              <a:gd name="connsiteY5" fmla="*/ 5810100 h 5886685"/>
              <a:gd name="connsiteX6" fmla="*/ 4183061 w 8636594"/>
              <a:gd name="connsiteY6" fmla="*/ 5783988 h 5886685"/>
              <a:gd name="connsiteX7" fmla="*/ 4218791 w 8636594"/>
              <a:gd name="connsiteY7" fmla="*/ 5757591 h 5886685"/>
              <a:gd name="connsiteX8" fmla="*/ 4254129 w 8636594"/>
              <a:gd name="connsiteY8" fmla="*/ 5730912 h 5886685"/>
              <a:gd name="connsiteX9" fmla="*/ 4289081 w 8636594"/>
              <a:gd name="connsiteY9" fmla="*/ 5703955 h 5886685"/>
              <a:gd name="connsiteX10" fmla="*/ 4323654 w 8636594"/>
              <a:gd name="connsiteY10" fmla="*/ 5676722 h 5886685"/>
              <a:gd name="connsiteX11" fmla="*/ 4357854 w 8636594"/>
              <a:gd name="connsiteY11" fmla="*/ 5649218 h 5886685"/>
              <a:gd name="connsiteX12" fmla="*/ 4391688 w 8636594"/>
              <a:gd name="connsiteY12" fmla="*/ 5621446 h 5886685"/>
              <a:gd name="connsiteX13" fmla="*/ 4425162 w 8636594"/>
              <a:gd name="connsiteY13" fmla="*/ 5593409 h 5886685"/>
              <a:gd name="connsiteX14" fmla="*/ 4458281 w 8636594"/>
              <a:gd name="connsiteY14" fmla="*/ 5565111 h 5886685"/>
              <a:gd name="connsiteX15" fmla="*/ 4491053 w 8636594"/>
              <a:gd name="connsiteY15" fmla="*/ 5536556 h 5886685"/>
              <a:gd name="connsiteX16" fmla="*/ 4523484 w 8636594"/>
              <a:gd name="connsiteY16" fmla="*/ 5507747 h 5886685"/>
              <a:gd name="connsiteX17" fmla="*/ 4555580 w 8636594"/>
              <a:gd name="connsiteY17" fmla="*/ 5478687 h 5886685"/>
              <a:gd name="connsiteX18" fmla="*/ 4587347 w 8636594"/>
              <a:gd name="connsiteY18" fmla="*/ 5449380 h 5886685"/>
              <a:gd name="connsiteX19" fmla="*/ 4618793 w 8636594"/>
              <a:gd name="connsiteY19" fmla="*/ 5419830 h 5886685"/>
              <a:gd name="connsiteX20" fmla="*/ 4649922 w 8636594"/>
              <a:gd name="connsiteY20" fmla="*/ 5390040 h 5886685"/>
              <a:gd name="connsiteX21" fmla="*/ 4680742 w 8636594"/>
              <a:gd name="connsiteY21" fmla="*/ 5360014 h 5886685"/>
              <a:gd name="connsiteX22" fmla="*/ 4711259 w 8636594"/>
              <a:gd name="connsiteY22" fmla="*/ 5329755 h 5886685"/>
              <a:gd name="connsiteX23" fmla="*/ 4741478 w 8636594"/>
              <a:gd name="connsiteY23" fmla="*/ 5299266 h 5886685"/>
              <a:gd name="connsiteX24" fmla="*/ 4771408 w 8636594"/>
              <a:gd name="connsiteY24" fmla="*/ 5268551 h 5886685"/>
              <a:gd name="connsiteX25" fmla="*/ 4801053 w 8636594"/>
              <a:gd name="connsiteY25" fmla="*/ 5237614 h 5886685"/>
              <a:gd name="connsiteX26" fmla="*/ 4830420 w 8636594"/>
              <a:gd name="connsiteY26" fmla="*/ 5206458 h 5886685"/>
              <a:gd name="connsiteX27" fmla="*/ 4859516 w 8636594"/>
              <a:gd name="connsiteY27" fmla="*/ 5175087 h 5886685"/>
              <a:gd name="connsiteX28" fmla="*/ 4888347 w 8636594"/>
              <a:gd name="connsiteY28" fmla="*/ 5143504 h 5886685"/>
              <a:gd name="connsiteX29" fmla="*/ 4916919 w 8636594"/>
              <a:gd name="connsiteY29" fmla="*/ 5111713 h 5886685"/>
              <a:gd name="connsiteX30" fmla="*/ 4945238 w 8636594"/>
              <a:gd name="connsiteY30" fmla="*/ 5079717 h 5886685"/>
              <a:gd name="connsiteX31" fmla="*/ 4973311 w 8636594"/>
              <a:gd name="connsiteY31" fmla="*/ 5047519 h 5886685"/>
              <a:gd name="connsiteX32" fmla="*/ 5001145 w 8636594"/>
              <a:gd name="connsiteY32" fmla="*/ 5015124 h 5886685"/>
              <a:gd name="connsiteX33" fmla="*/ 5028745 w 8636594"/>
              <a:gd name="connsiteY33" fmla="*/ 4982535 h 5886685"/>
              <a:gd name="connsiteX34" fmla="*/ 5056117 w 8636594"/>
              <a:gd name="connsiteY34" fmla="*/ 4949755 h 5886685"/>
              <a:gd name="connsiteX35" fmla="*/ 5083269 w 8636594"/>
              <a:gd name="connsiteY35" fmla="*/ 4916787 h 5886685"/>
              <a:gd name="connsiteX36" fmla="*/ 5110207 w 8636594"/>
              <a:gd name="connsiteY36" fmla="*/ 4883636 h 5886685"/>
              <a:gd name="connsiteX37" fmla="*/ 5136937 w 8636594"/>
              <a:gd name="connsiteY37" fmla="*/ 4850305 h 5886685"/>
              <a:gd name="connsiteX38" fmla="*/ 5163464 w 8636594"/>
              <a:gd name="connsiteY38" fmla="*/ 4816797 h 5886685"/>
              <a:gd name="connsiteX39" fmla="*/ 5215940 w 8636594"/>
              <a:gd name="connsiteY39" fmla="*/ 4749265 h 5886685"/>
              <a:gd name="connsiteX40" fmla="*/ 5267684 w 8636594"/>
              <a:gd name="connsiteY40" fmla="*/ 4681068 h 5886685"/>
              <a:gd name="connsiteX41" fmla="*/ 5318748 w 8636594"/>
              <a:gd name="connsiteY41" fmla="*/ 4612234 h 5886685"/>
              <a:gd name="connsiteX42" fmla="*/ 5369182 w 8636594"/>
              <a:gd name="connsiteY42" fmla="*/ 4542793 h 5886685"/>
              <a:gd name="connsiteX43" fmla="*/ 5419038 w 8636594"/>
              <a:gd name="connsiteY43" fmla="*/ 4472771 h 5886685"/>
              <a:gd name="connsiteX44" fmla="*/ 5468365 w 8636594"/>
              <a:gd name="connsiteY44" fmla="*/ 4402196 h 5886685"/>
              <a:gd name="connsiteX45" fmla="*/ 5517215 w 8636594"/>
              <a:gd name="connsiteY45" fmla="*/ 4331098 h 5886685"/>
              <a:gd name="connsiteX46" fmla="*/ 5565637 w 8636594"/>
              <a:gd name="connsiteY46" fmla="*/ 4259503 h 5886685"/>
              <a:gd name="connsiteX47" fmla="*/ 5613684 w 8636594"/>
              <a:gd name="connsiteY47" fmla="*/ 4187441 h 5886685"/>
              <a:gd name="connsiteX48" fmla="*/ 5685160 w 8636594"/>
              <a:gd name="connsiteY48" fmla="*/ 4078531 h 5886685"/>
              <a:gd name="connsiteX49" fmla="*/ 5756074 w 8636594"/>
              <a:gd name="connsiteY49" fmla="*/ 3968727 h 5886685"/>
              <a:gd name="connsiteX50" fmla="*/ 5873483 w 8636594"/>
              <a:gd name="connsiteY50" fmla="*/ 3783989 h 5886685"/>
              <a:gd name="connsiteX51" fmla="*/ 6203209 w 8636594"/>
              <a:gd name="connsiteY51" fmla="*/ 3258640 h 5886685"/>
              <a:gd name="connsiteX52" fmla="*/ 6299430 w 8636594"/>
              <a:gd name="connsiteY52" fmla="*/ 3107321 h 5886685"/>
              <a:gd name="connsiteX53" fmla="*/ 6372650 w 8636594"/>
              <a:gd name="connsiteY53" fmla="*/ 2993735 h 5886685"/>
              <a:gd name="connsiteX54" fmla="*/ 6453197 w 8636594"/>
              <a:gd name="connsiteY54" fmla="*/ 2869788 h 5886685"/>
              <a:gd name="connsiteX55" fmla="*/ 6564167 w 8636594"/>
              <a:gd name="connsiteY55" fmla="*/ 2696807 h 5886685"/>
              <a:gd name="connsiteX56" fmla="*/ 6976233 w 8636594"/>
              <a:gd name="connsiteY56" fmla="*/ 2045274 h 5886685"/>
              <a:gd name="connsiteX57" fmla="*/ 7086755 w 8636594"/>
              <a:gd name="connsiteY57" fmla="*/ 1872743 h 5886685"/>
              <a:gd name="connsiteX58" fmla="*/ 7170279 w 8636594"/>
              <a:gd name="connsiteY58" fmla="*/ 1744202 h 5886685"/>
              <a:gd name="connsiteX59" fmla="*/ 7226351 w 8636594"/>
              <a:gd name="connsiteY59" fmla="*/ 1659017 h 5886685"/>
              <a:gd name="connsiteX60" fmla="*/ 7282789 w 8636594"/>
              <a:gd name="connsiteY60" fmla="*/ 1574303 h 5886685"/>
              <a:gd name="connsiteX61" fmla="*/ 7339643 w 8636594"/>
              <a:gd name="connsiteY61" fmla="*/ 1490113 h 5886685"/>
              <a:gd name="connsiteX62" fmla="*/ 7396957 w 8636594"/>
              <a:gd name="connsiteY62" fmla="*/ 1406503 h 5886685"/>
              <a:gd name="connsiteX63" fmla="*/ 7454781 w 8636594"/>
              <a:gd name="connsiteY63" fmla="*/ 1323526 h 5886685"/>
              <a:gd name="connsiteX64" fmla="*/ 7513161 w 8636594"/>
              <a:gd name="connsiteY64" fmla="*/ 1241237 h 5886685"/>
              <a:gd name="connsiteX65" fmla="*/ 7572144 w 8636594"/>
              <a:gd name="connsiteY65" fmla="*/ 1159689 h 5886685"/>
              <a:gd name="connsiteX66" fmla="*/ 7601877 w 8636594"/>
              <a:gd name="connsiteY66" fmla="*/ 1119210 h 5886685"/>
              <a:gd name="connsiteX67" fmla="*/ 7631779 w 8636594"/>
              <a:gd name="connsiteY67" fmla="*/ 1078937 h 5886685"/>
              <a:gd name="connsiteX68" fmla="*/ 7661855 w 8636594"/>
              <a:gd name="connsiteY68" fmla="*/ 1038876 h 5886685"/>
              <a:gd name="connsiteX69" fmla="*/ 7692111 w 8636594"/>
              <a:gd name="connsiteY69" fmla="*/ 999035 h 5886685"/>
              <a:gd name="connsiteX70" fmla="*/ 7722554 w 8636594"/>
              <a:gd name="connsiteY70" fmla="*/ 959419 h 5886685"/>
              <a:gd name="connsiteX71" fmla="*/ 7753190 w 8636594"/>
              <a:gd name="connsiteY71" fmla="*/ 920037 h 5886685"/>
              <a:gd name="connsiteX72" fmla="*/ 7784023 w 8636594"/>
              <a:gd name="connsiteY72" fmla="*/ 880894 h 5886685"/>
              <a:gd name="connsiteX73" fmla="*/ 7815061 w 8636594"/>
              <a:gd name="connsiteY73" fmla="*/ 841997 h 5886685"/>
              <a:gd name="connsiteX74" fmla="*/ 7846308 w 8636594"/>
              <a:gd name="connsiteY74" fmla="*/ 803354 h 5886685"/>
              <a:gd name="connsiteX75" fmla="*/ 7877772 w 8636594"/>
              <a:gd name="connsiteY75" fmla="*/ 764970 h 5886685"/>
              <a:gd name="connsiteX76" fmla="*/ 7909458 w 8636594"/>
              <a:gd name="connsiteY76" fmla="*/ 726853 h 5886685"/>
              <a:gd name="connsiteX77" fmla="*/ 7941371 w 8636594"/>
              <a:gd name="connsiteY77" fmla="*/ 689010 h 5886685"/>
              <a:gd name="connsiteX78" fmla="*/ 7973518 w 8636594"/>
              <a:gd name="connsiteY78" fmla="*/ 651447 h 5886685"/>
              <a:gd name="connsiteX79" fmla="*/ 8005905 w 8636594"/>
              <a:gd name="connsiteY79" fmla="*/ 614171 h 5886685"/>
              <a:gd name="connsiteX80" fmla="*/ 8038538 w 8636594"/>
              <a:gd name="connsiteY80" fmla="*/ 577189 h 5886685"/>
              <a:gd name="connsiteX81" fmla="*/ 8071421 w 8636594"/>
              <a:gd name="connsiteY81" fmla="*/ 540507 h 5886685"/>
              <a:gd name="connsiteX82" fmla="*/ 8104563 w 8636594"/>
              <a:gd name="connsiteY82" fmla="*/ 504132 h 5886685"/>
              <a:gd name="connsiteX83" fmla="*/ 8137967 w 8636594"/>
              <a:gd name="connsiteY83" fmla="*/ 468072 h 5886685"/>
              <a:gd name="connsiteX84" fmla="*/ 8171641 w 8636594"/>
              <a:gd name="connsiteY84" fmla="*/ 432332 h 5886685"/>
              <a:gd name="connsiteX85" fmla="*/ 8205590 w 8636594"/>
              <a:gd name="connsiteY85" fmla="*/ 396920 h 5886685"/>
              <a:gd name="connsiteX86" fmla="*/ 8239820 w 8636594"/>
              <a:gd name="connsiteY86" fmla="*/ 361843 h 5886685"/>
              <a:gd name="connsiteX87" fmla="*/ 8274337 w 8636594"/>
              <a:gd name="connsiteY87" fmla="*/ 327107 h 5886685"/>
              <a:gd name="connsiteX88" fmla="*/ 8309147 w 8636594"/>
              <a:gd name="connsiteY88" fmla="*/ 292718 h 5886685"/>
              <a:gd name="connsiteX89" fmla="*/ 8344256 w 8636594"/>
              <a:gd name="connsiteY89" fmla="*/ 258685 h 5886685"/>
              <a:gd name="connsiteX90" fmla="*/ 8379669 w 8636594"/>
              <a:gd name="connsiteY90" fmla="*/ 225013 h 5886685"/>
              <a:gd name="connsiteX91" fmla="*/ 8415394 w 8636594"/>
              <a:gd name="connsiteY91" fmla="*/ 191709 h 5886685"/>
              <a:gd name="connsiteX92" fmla="*/ 8451434 w 8636594"/>
              <a:gd name="connsiteY92" fmla="*/ 158780 h 5886685"/>
              <a:gd name="connsiteX93" fmla="*/ 8487798 w 8636594"/>
              <a:gd name="connsiteY93" fmla="*/ 126233 h 5886685"/>
              <a:gd name="connsiteX94" fmla="*/ 8524489 w 8636594"/>
              <a:gd name="connsiteY94" fmla="*/ 94075 h 5886685"/>
              <a:gd name="connsiteX95" fmla="*/ 8561515 w 8636594"/>
              <a:gd name="connsiteY95" fmla="*/ 62312 h 5886685"/>
              <a:gd name="connsiteX96" fmla="*/ 8598881 w 8636594"/>
              <a:gd name="connsiteY96" fmla="*/ 30951 h 5886685"/>
              <a:gd name="connsiteX97" fmla="*/ 8636594 w 8636594"/>
              <a:gd name="connsiteY97" fmla="*/ 0 h 5886685"/>
              <a:gd name="connsiteX0" fmla="*/ 8636594 w 8636594"/>
              <a:gd name="connsiteY0" fmla="*/ 0 h 5835922"/>
              <a:gd name="connsiteX1" fmla="*/ 5293 w 8636594"/>
              <a:gd name="connsiteY1" fmla="*/ 0 h 5835922"/>
              <a:gd name="connsiteX2" fmla="*/ 0 w 8636594"/>
              <a:gd name="connsiteY2" fmla="*/ 5587843 h 5835922"/>
              <a:gd name="connsiteX3" fmla="*/ 4110400 w 8636594"/>
              <a:gd name="connsiteY3" fmla="*/ 5835922 h 5835922"/>
              <a:gd name="connsiteX4" fmla="*/ 4146933 w 8636594"/>
              <a:gd name="connsiteY4" fmla="*/ 5810100 h 5835922"/>
              <a:gd name="connsiteX5" fmla="*/ 4183061 w 8636594"/>
              <a:gd name="connsiteY5" fmla="*/ 5783988 h 5835922"/>
              <a:gd name="connsiteX6" fmla="*/ 4218791 w 8636594"/>
              <a:gd name="connsiteY6" fmla="*/ 5757591 h 5835922"/>
              <a:gd name="connsiteX7" fmla="*/ 4254129 w 8636594"/>
              <a:gd name="connsiteY7" fmla="*/ 5730912 h 5835922"/>
              <a:gd name="connsiteX8" fmla="*/ 4289081 w 8636594"/>
              <a:gd name="connsiteY8" fmla="*/ 5703955 h 5835922"/>
              <a:gd name="connsiteX9" fmla="*/ 4323654 w 8636594"/>
              <a:gd name="connsiteY9" fmla="*/ 5676722 h 5835922"/>
              <a:gd name="connsiteX10" fmla="*/ 4357854 w 8636594"/>
              <a:gd name="connsiteY10" fmla="*/ 5649218 h 5835922"/>
              <a:gd name="connsiteX11" fmla="*/ 4391688 w 8636594"/>
              <a:gd name="connsiteY11" fmla="*/ 5621446 h 5835922"/>
              <a:gd name="connsiteX12" fmla="*/ 4425162 w 8636594"/>
              <a:gd name="connsiteY12" fmla="*/ 5593409 h 5835922"/>
              <a:gd name="connsiteX13" fmla="*/ 4458281 w 8636594"/>
              <a:gd name="connsiteY13" fmla="*/ 5565111 h 5835922"/>
              <a:gd name="connsiteX14" fmla="*/ 4491053 w 8636594"/>
              <a:gd name="connsiteY14" fmla="*/ 5536556 h 5835922"/>
              <a:gd name="connsiteX15" fmla="*/ 4523484 w 8636594"/>
              <a:gd name="connsiteY15" fmla="*/ 5507747 h 5835922"/>
              <a:gd name="connsiteX16" fmla="*/ 4555580 w 8636594"/>
              <a:gd name="connsiteY16" fmla="*/ 5478687 h 5835922"/>
              <a:gd name="connsiteX17" fmla="*/ 4587347 w 8636594"/>
              <a:gd name="connsiteY17" fmla="*/ 5449380 h 5835922"/>
              <a:gd name="connsiteX18" fmla="*/ 4618793 w 8636594"/>
              <a:gd name="connsiteY18" fmla="*/ 5419830 h 5835922"/>
              <a:gd name="connsiteX19" fmla="*/ 4649922 w 8636594"/>
              <a:gd name="connsiteY19" fmla="*/ 5390040 h 5835922"/>
              <a:gd name="connsiteX20" fmla="*/ 4680742 w 8636594"/>
              <a:gd name="connsiteY20" fmla="*/ 5360014 h 5835922"/>
              <a:gd name="connsiteX21" fmla="*/ 4711259 w 8636594"/>
              <a:gd name="connsiteY21" fmla="*/ 5329755 h 5835922"/>
              <a:gd name="connsiteX22" fmla="*/ 4741478 w 8636594"/>
              <a:gd name="connsiteY22" fmla="*/ 5299266 h 5835922"/>
              <a:gd name="connsiteX23" fmla="*/ 4771408 w 8636594"/>
              <a:gd name="connsiteY23" fmla="*/ 5268551 h 5835922"/>
              <a:gd name="connsiteX24" fmla="*/ 4801053 w 8636594"/>
              <a:gd name="connsiteY24" fmla="*/ 5237614 h 5835922"/>
              <a:gd name="connsiteX25" fmla="*/ 4830420 w 8636594"/>
              <a:gd name="connsiteY25" fmla="*/ 5206458 h 5835922"/>
              <a:gd name="connsiteX26" fmla="*/ 4859516 w 8636594"/>
              <a:gd name="connsiteY26" fmla="*/ 5175087 h 5835922"/>
              <a:gd name="connsiteX27" fmla="*/ 4888347 w 8636594"/>
              <a:gd name="connsiteY27" fmla="*/ 5143504 h 5835922"/>
              <a:gd name="connsiteX28" fmla="*/ 4916919 w 8636594"/>
              <a:gd name="connsiteY28" fmla="*/ 5111713 h 5835922"/>
              <a:gd name="connsiteX29" fmla="*/ 4945238 w 8636594"/>
              <a:gd name="connsiteY29" fmla="*/ 5079717 h 5835922"/>
              <a:gd name="connsiteX30" fmla="*/ 4973311 w 8636594"/>
              <a:gd name="connsiteY30" fmla="*/ 5047519 h 5835922"/>
              <a:gd name="connsiteX31" fmla="*/ 5001145 w 8636594"/>
              <a:gd name="connsiteY31" fmla="*/ 5015124 h 5835922"/>
              <a:gd name="connsiteX32" fmla="*/ 5028745 w 8636594"/>
              <a:gd name="connsiteY32" fmla="*/ 4982535 h 5835922"/>
              <a:gd name="connsiteX33" fmla="*/ 5056117 w 8636594"/>
              <a:gd name="connsiteY33" fmla="*/ 4949755 h 5835922"/>
              <a:gd name="connsiteX34" fmla="*/ 5083269 w 8636594"/>
              <a:gd name="connsiteY34" fmla="*/ 4916787 h 5835922"/>
              <a:gd name="connsiteX35" fmla="*/ 5110207 w 8636594"/>
              <a:gd name="connsiteY35" fmla="*/ 4883636 h 5835922"/>
              <a:gd name="connsiteX36" fmla="*/ 5136937 w 8636594"/>
              <a:gd name="connsiteY36" fmla="*/ 4850305 h 5835922"/>
              <a:gd name="connsiteX37" fmla="*/ 5163464 w 8636594"/>
              <a:gd name="connsiteY37" fmla="*/ 4816797 h 5835922"/>
              <a:gd name="connsiteX38" fmla="*/ 5215940 w 8636594"/>
              <a:gd name="connsiteY38" fmla="*/ 4749265 h 5835922"/>
              <a:gd name="connsiteX39" fmla="*/ 5267684 w 8636594"/>
              <a:gd name="connsiteY39" fmla="*/ 4681068 h 5835922"/>
              <a:gd name="connsiteX40" fmla="*/ 5318748 w 8636594"/>
              <a:gd name="connsiteY40" fmla="*/ 4612234 h 5835922"/>
              <a:gd name="connsiteX41" fmla="*/ 5369182 w 8636594"/>
              <a:gd name="connsiteY41" fmla="*/ 4542793 h 5835922"/>
              <a:gd name="connsiteX42" fmla="*/ 5419038 w 8636594"/>
              <a:gd name="connsiteY42" fmla="*/ 4472771 h 5835922"/>
              <a:gd name="connsiteX43" fmla="*/ 5468365 w 8636594"/>
              <a:gd name="connsiteY43" fmla="*/ 4402196 h 5835922"/>
              <a:gd name="connsiteX44" fmla="*/ 5517215 w 8636594"/>
              <a:gd name="connsiteY44" fmla="*/ 4331098 h 5835922"/>
              <a:gd name="connsiteX45" fmla="*/ 5565637 w 8636594"/>
              <a:gd name="connsiteY45" fmla="*/ 4259503 h 5835922"/>
              <a:gd name="connsiteX46" fmla="*/ 5613684 w 8636594"/>
              <a:gd name="connsiteY46" fmla="*/ 4187441 h 5835922"/>
              <a:gd name="connsiteX47" fmla="*/ 5685160 w 8636594"/>
              <a:gd name="connsiteY47" fmla="*/ 4078531 h 5835922"/>
              <a:gd name="connsiteX48" fmla="*/ 5756074 w 8636594"/>
              <a:gd name="connsiteY48" fmla="*/ 3968727 h 5835922"/>
              <a:gd name="connsiteX49" fmla="*/ 5873483 w 8636594"/>
              <a:gd name="connsiteY49" fmla="*/ 3783989 h 5835922"/>
              <a:gd name="connsiteX50" fmla="*/ 6203209 w 8636594"/>
              <a:gd name="connsiteY50" fmla="*/ 3258640 h 5835922"/>
              <a:gd name="connsiteX51" fmla="*/ 6299430 w 8636594"/>
              <a:gd name="connsiteY51" fmla="*/ 3107321 h 5835922"/>
              <a:gd name="connsiteX52" fmla="*/ 6372650 w 8636594"/>
              <a:gd name="connsiteY52" fmla="*/ 2993735 h 5835922"/>
              <a:gd name="connsiteX53" fmla="*/ 6453197 w 8636594"/>
              <a:gd name="connsiteY53" fmla="*/ 2869788 h 5835922"/>
              <a:gd name="connsiteX54" fmla="*/ 6564167 w 8636594"/>
              <a:gd name="connsiteY54" fmla="*/ 2696807 h 5835922"/>
              <a:gd name="connsiteX55" fmla="*/ 6976233 w 8636594"/>
              <a:gd name="connsiteY55" fmla="*/ 2045274 h 5835922"/>
              <a:gd name="connsiteX56" fmla="*/ 7086755 w 8636594"/>
              <a:gd name="connsiteY56" fmla="*/ 1872743 h 5835922"/>
              <a:gd name="connsiteX57" fmla="*/ 7170279 w 8636594"/>
              <a:gd name="connsiteY57" fmla="*/ 1744202 h 5835922"/>
              <a:gd name="connsiteX58" fmla="*/ 7226351 w 8636594"/>
              <a:gd name="connsiteY58" fmla="*/ 1659017 h 5835922"/>
              <a:gd name="connsiteX59" fmla="*/ 7282789 w 8636594"/>
              <a:gd name="connsiteY59" fmla="*/ 1574303 h 5835922"/>
              <a:gd name="connsiteX60" fmla="*/ 7339643 w 8636594"/>
              <a:gd name="connsiteY60" fmla="*/ 1490113 h 5835922"/>
              <a:gd name="connsiteX61" fmla="*/ 7396957 w 8636594"/>
              <a:gd name="connsiteY61" fmla="*/ 1406503 h 5835922"/>
              <a:gd name="connsiteX62" fmla="*/ 7454781 w 8636594"/>
              <a:gd name="connsiteY62" fmla="*/ 1323526 h 5835922"/>
              <a:gd name="connsiteX63" fmla="*/ 7513161 w 8636594"/>
              <a:gd name="connsiteY63" fmla="*/ 1241237 h 5835922"/>
              <a:gd name="connsiteX64" fmla="*/ 7572144 w 8636594"/>
              <a:gd name="connsiteY64" fmla="*/ 1159689 h 5835922"/>
              <a:gd name="connsiteX65" fmla="*/ 7601877 w 8636594"/>
              <a:gd name="connsiteY65" fmla="*/ 1119210 h 5835922"/>
              <a:gd name="connsiteX66" fmla="*/ 7631779 w 8636594"/>
              <a:gd name="connsiteY66" fmla="*/ 1078937 h 5835922"/>
              <a:gd name="connsiteX67" fmla="*/ 7661855 w 8636594"/>
              <a:gd name="connsiteY67" fmla="*/ 1038876 h 5835922"/>
              <a:gd name="connsiteX68" fmla="*/ 7692111 w 8636594"/>
              <a:gd name="connsiteY68" fmla="*/ 999035 h 5835922"/>
              <a:gd name="connsiteX69" fmla="*/ 7722554 w 8636594"/>
              <a:gd name="connsiteY69" fmla="*/ 959419 h 5835922"/>
              <a:gd name="connsiteX70" fmla="*/ 7753190 w 8636594"/>
              <a:gd name="connsiteY70" fmla="*/ 920037 h 5835922"/>
              <a:gd name="connsiteX71" fmla="*/ 7784023 w 8636594"/>
              <a:gd name="connsiteY71" fmla="*/ 880894 h 5835922"/>
              <a:gd name="connsiteX72" fmla="*/ 7815061 w 8636594"/>
              <a:gd name="connsiteY72" fmla="*/ 841997 h 5835922"/>
              <a:gd name="connsiteX73" fmla="*/ 7846308 w 8636594"/>
              <a:gd name="connsiteY73" fmla="*/ 803354 h 5835922"/>
              <a:gd name="connsiteX74" fmla="*/ 7877772 w 8636594"/>
              <a:gd name="connsiteY74" fmla="*/ 764970 h 5835922"/>
              <a:gd name="connsiteX75" fmla="*/ 7909458 w 8636594"/>
              <a:gd name="connsiteY75" fmla="*/ 726853 h 5835922"/>
              <a:gd name="connsiteX76" fmla="*/ 7941371 w 8636594"/>
              <a:gd name="connsiteY76" fmla="*/ 689010 h 5835922"/>
              <a:gd name="connsiteX77" fmla="*/ 7973518 w 8636594"/>
              <a:gd name="connsiteY77" fmla="*/ 651447 h 5835922"/>
              <a:gd name="connsiteX78" fmla="*/ 8005905 w 8636594"/>
              <a:gd name="connsiteY78" fmla="*/ 614171 h 5835922"/>
              <a:gd name="connsiteX79" fmla="*/ 8038538 w 8636594"/>
              <a:gd name="connsiteY79" fmla="*/ 577189 h 5835922"/>
              <a:gd name="connsiteX80" fmla="*/ 8071421 w 8636594"/>
              <a:gd name="connsiteY80" fmla="*/ 540507 h 5835922"/>
              <a:gd name="connsiteX81" fmla="*/ 8104563 w 8636594"/>
              <a:gd name="connsiteY81" fmla="*/ 504132 h 5835922"/>
              <a:gd name="connsiteX82" fmla="*/ 8137967 w 8636594"/>
              <a:gd name="connsiteY82" fmla="*/ 468072 h 5835922"/>
              <a:gd name="connsiteX83" fmla="*/ 8171641 w 8636594"/>
              <a:gd name="connsiteY83" fmla="*/ 432332 h 5835922"/>
              <a:gd name="connsiteX84" fmla="*/ 8205590 w 8636594"/>
              <a:gd name="connsiteY84" fmla="*/ 396920 h 5835922"/>
              <a:gd name="connsiteX85" fmla="*/ 8239820 w 8636594"/>
              <a:gd name="connsiteY85" fmla="*/ 361843 h 5835922"/>
              <a:gd name="connsiteX86" fmla="*/ 8274337 w 8636594"/>
              <a:gd name="connsiteY86" fmla="*/ 327107 h 5835922"/>
              <a:gd name="connsiteX87" fmla="*/ 8309147 w 8636594"/>
              <a:gd name="connsiteY87" fmla="*/ 292718 h 5835922"/>
              <a:gd name="connsiteX88" fmla="*/ 8344256 w 8636594"/>
              <a:gd name="connsiteY88" fmla="*/ 258685 h 5835922"/>
              <a:gd name="connsiteX89" fmla="*/ 8379669 w 8636594"/>
              <a:gd name="connsiteY89" fmla="*/ 225013 h 5835922"/>
              <a:gd name="connsiteX90" fmla="*/ 8415394 w 8636594"/>
              <a:gd name="connsiteY90" fmla="*/ 191709 h 5835922"/>
              <a:gd name="connsiteX91" fmla="*/ 8451434 w 8636594"/>
              <a:gd name="connsiteY91" fmla="*/ 158780 h 5835922"/>
              <a:gd name="connsiteX92" fmla="*/ 8487798 w 8636594"/>
              <a:gd name="connsiteY92" fmla="*/ 126233 h 5835922"/>
              <a:gd name="connsiteX93" fmla="*/ 8524489 w 8636594"/>
              <a:gd name="connsiteY93" fmla="*/ 94075 h 5835922"/>
              <a:gd name="connsiteX94" fmla="*/ 8561515 w 8636594"/>
              <a:gd name="connsiteY94" fmla="*/ 62312 h 5835922"/>
              <a:gd name="connsiteX95" fmla="*/ 8598881 w 8636594"/>
              <a:gd name="connsiteY95" fmla="*/ 30951 h 5835922"/>
              <a:gd name="connsiteX96" fmla="*/ 8636594 w 8636594"/>
              <a:gd name="connsiteY96" fmla="*/ 0 h 5835922"/>
              <a:gd name="connsiteX0" fmla="*/ 8636594 w 8636594"/>
              <a:gd name="connsiteY0" fmla="*/ 0 h 5810100"/>
              <a:gd name="connsiteX1" fmla="*/ 5293 w 8636594"/>
              <a:gd name="connsiteY1" fmla="*/ 0 h 5810100"/>
              <a:gd name="connsiteX2" fmla="*/ 0 w 8636594"/>
              <a:gd name="connsiteY2" fmla="*/ 5587843 h 5810100"/>
              <a:gd name="connsiteX3" fmla="*/ 4146933 w 8636594"/>
              <a:gd name="connsiteY3" fmla="*/ 5810100 h 5810100"/>
              <a:gd name="connsiteX4" fmla="*/ 4183061 w 8636594"/>
              <a:gd name="connsiteY4" fmla="*/ 5783988 h 5810100"/>
              <a:gd name="connsiteX5" fmla="*/ 4218791 w 8636594"/>
              <a:gd name="connsiteY5" fmla="*/ 5757591 h 5810100"/>
              <a:gd name="connsiteX6" fmla="*/ 4254129 w 8636594"/>
              <a:gd name="connsiteY6" fmla="*/ 5730912 h 5810100"/>
              <a:gd name="connsiteX7" fmla="*/ 4289081 w 8636594"/>
              <a:gd name="connsiteY7" fmla="*/ 5703955 h 5810100"/>
              <a:gd name="connsiteX8" fmla="*/ 4323654 w 8636594"/>
              <a:gd name="connsiteY8" fmla="*/ 5676722 h 5810100"/>
              <a:gd name="connsiteX9" fmla="*/ 4357854 w 8636594"/>
              <a:gd name="connsiteY9" fmla="*/ 5649218 h 5810100"/>
              <a:gd name="connsiteX10" fmla="*/ 4391688 w 8636594"/>
              <a:gd name="connsiteY10" fmla="*/ 5621446 h 5810100"/>
              <a:gd name="connsiteX11" fmla="*/ 4425162 w 8636594"/>
              <a:gd name="connsiteY11" fmla="*/ 5593409 h 5810100"/>
              <a:gd name="connsiteX12" fmla="*/ 4458281 w 8636594"/>
              <a:gd name="connsiteY12" fmla="*/ 5565111 h 5810100"/>
              <a:gd name="connsiteX13" fmla="*/ 4491053 w 8636594"/>
              <a:gd name="connsiteY13" fmla="*/ 5536556 h 5810100"/>
              <a:gd name="connsiteX14" fmla="*/ 4523484 w 8636594"/>
              <a:gd name="connsiteY14" fmla="*/ 5507747 h 5810100"/>
              <a:gd name="connsiteX15" fmla="*/ 4555580 w 8636594"/>
              <a:gd name="connsiteY15" fmla="*/ 5478687 h 5810100"/>
              <a:gd name="connsiteX16" fmla="*/ 4587347 w 8636594"/>
              <a:gd name="connsiteY16" fmla="*/ 5449380 h 5810100"/>
              <a:gd name="connsiteX17" fmla="*/ 4618793 w 8636594"/>
              <a:gd name="connsiteY17" fmla="*/ 5419830 h 5810100"/>
              <a:gd name="connsiteX18" fmla="*/ 4649922 w 8636594"/>
              <a:gd name="connsiteY18" fmla="*/ 5390040 h 5810100"/>
              <a:gd name="connsiteX19" fmla="*/ 4680742 w 8636594"/>
              <a:gd name="connsiteY19" fmla="*/ 5360014 h 5810100"/>
              <a:gd name="connsiteX20" fmla="*/ 4711259 w 8636594"/>
              <a:gd name="connsiteY20" fmla="*/ 5329755 h 5810100"/>
              <a:gd name="connsiteX21" fmla="*/ 4741478 w 8636594"/>
              <a:gd name="connsiteY21" fmla="*/ 5299266 h 5810100"/>
              <a:gd name="connsiteX22" fmla="*/ 4771408 w 8636594"/>
              <a:gd name="connsiteY22" fmla="*/ 5268551 h 5810100"/>
              <a:gd name="connsiteX23" fmla="*/ 4801053 w 8636594"/>
              <a:gd name="connsiteY23" fmla="*/ 5237614 h 5810100"/>
              <a:gd name="connsiteX24" fmla="*/ 4830420 w 8636594"/>
              <a:gd name="connsiteY24" fmla="*/ 5206458 h 5810100"/>
              <a:gd name="connsiteX25" fmla="*/ 4859516 w 8636594"/>
              <a:gd name="connsiteY25" fmla="*/ 5175087 h 5810100"/>
              <a:gd name="connsiteX26" fmla="*/ 4888347 w 8636594"/>
              <a:gd name="connsiteY26" fmla="*/ 5143504 h 5810100"/>
              <a:gd name="connsiteX27" fmla="*/ 4916919 w 8636594"/>
              <a:gd name="connsiteY27" fmla="*/ 5111713 h 5810100"/>
              <a:gd name="connsiteX28" fmla="*/ 4945238 w 8636594"/>
              <a:gd name="connsiteY28" fmla="*/ 5079717 h 5810100"/>
              <a:gd name="connsiteX29" fmla="*/ 4973311 w 8636594"/>
              <a:gd name="connsiteY29" fmla="*/ 5047519 h 5810100"/>
              <a:gd name="connsiteX30" fmla="*/ 5001145 w 8636594"/>
              <a:gd name="connsiteY30" fmla="*/ 5015124 h 5810100"/>
              <a:gd name="connsiteX31" fmla="*/ 5028745 w 8636594"/>
              <a:gd name="connsiteY31" fmla="*/ 4982535 h 5810100"/>
              <a:gd name="connsiteX32" fmla="*/ 5056117 w 8636594"/>
              <a:gd name="connsiteY32" fmla="*/ 4949755 h 5810100"/>
              <a:gd name="connsiteX33" fmla="*/ 5083269 w 8636594"/>
              <a:gd name="connsiteY33" fmla="*/ 4916787 h 5810100"/>
              <a:gd name="connsiteX34" fmla="*/ 5110207 w 8636594"/>
              <a:gd name="connsiteY34" fmla="*/ 4883636 h 5810100"/>
              <a:gd name="connsiteX35" fmla="*/ 5136937 w 8636594"/>
              <a:gd name="connsiteY35" fmla="*/ 4850305 h 5810100"/>
              <a:gd name="connsiteX36" fmla="*/ 5163464 w 8636594"/>
              <a:gd name="connsiteY36" fmla="*/ 4816797 h 5810100"/>
              <a:gd name="connsiteX37" fmla="*/ 5215940 w 8636594"/>
              <a:gd name="connsiteY37" fmla="*/ 4749265 h 5810100"/>
              <a:gd name="connsiteX38" fmla="*/ 5267684 w 8636594"/>
              <a:gd name="connsiteY38" fmla="*/ 4681068 h 5810100"/>
              <a:gd name="connsiteX39" fmla="*/ 5318748 w 8636594"/>
              <a:gd name="connsiteY39" fmla="*/ 4612234 h 5810100"/>
              <a:gd name="connsiteX40" fmla="*/ 5369182 w 8636594"/>
              <a:gd name="connsiteY40" fmla="*/ 4542793 h 5810100"/>
              <a:gd name="connsiteX41" fmla="*/ 5419038 w 8636594"/>
              <a:gd name="connsiteY41" fmla="*/ 4472771 h 5810100"/>
              <a:gd name="connsiteX42" fmla="*/ 5468365 w 8636594"/>
              <a:gd name="connsiteY42" fmla="*/ 4402196 h 5810100"/>
              <a:gd name="connsiteX43" fmla="*/ 5517215 w 8636594"/>
              <a:gd name="connsiteY43" fmla="*/ 4331098 h 5810100"/>
              <a:gd name="connsiteX44" fmla="*/ 5565637 w 8636594"/>
              <a:gd name="connsiteY44" fmla="*/ 4259503 h 5810100"/>
              <a:gd name="connsiteX45" fmla="*/ 5613684 w 8636594"/>
              <a:gd name="connsiteY45" fmla="*/ 4187441 h 5810100"/>
              <a:gd name="connsiteX46" fmla="*/ 5685160 w 8636594"/>
              <a:gd name="connsiteY46" fmla="*/ 4078531 h 5810100"/>
              <a:gd name="connsiteX47" fmla="*/ 5756074 w 8636594"/>
              <a:gd name="connsiteY47" fmla="*/ 3968727 h 5810100"/>
              <a:gd name="connsiteX48" fmla="*/ 5873483 w 8636594"/>
              <a:gd name="connsiteY48" fmla="*/ 3783989 h 5810100"/>
              <a:gd name="connsiteX49" fmla="*/ 6203209 w 8636594"/>
              <a:gd name="connsiteY49" fmla="*/ 3258640 h 5810100"/>
              <a:gd name="connsiteX50" fmla="*/ 6299430 w 8636594"/>
              <a:gd name="connsiteY50" fmla="*/ 3107321 h 5810100"/>
              <a:gd name="connsiteX51" fmla="*/ 6372650 w 8636594"/>
              <a:gd name="connsiteY51" fmla="*/ 2993735 h 5810100"/>
              <a:gd name="connsiteX52" fmla="*/ 6453197 w 8636594"/>
              <a:gd name="connsiteY52" fmla="*/ 2869788 h 5810100"/>
              <a:gd name="connsiteX53" fmla="*/ 6564167 w 8636594"/>
              <a:gd name="connsiteY53" fmla="*/ 2696807 h 5810100"/>
              <a:gd name="connsiteX54" fmla="*/ 6976233 w 8636594"/>
              <a:gd name="connsiteY54" fmla="*/ 2045274 h 5810100"/>
              <a:gd name="connsiteX55" fmla="*/ 7086755 w 8636594"/>
              <a:gd name="connsiteY55" fmla="*/ 1872743 h 5810100"/>
              <a:gd name="connsiteX56" fmla="*/ 7170279 w 8636594"/>
              <a:gd name="connsiteY56" fmla="*/ 1744202 h 5810100"/>
              <a:gd name="connsiteX57" fmla="*/ 7226351 w 8636594"/>
              <a:gd name="connsiteY57" fmla="*/ 1659017 h 5810100"/>
              <a:gd name="connsiteX58" fmla="*/ 7282789 w 8636594"/>
              <a:gd name="connsiteY58" fmla="*/ 1574303 h 5810100"/>
              <a:gd name="connsiteX59" fmla="*/ 7339643 w 8636594"/>
              <a:gd name="connsiteY59" fmla="*/ 1490113 h 5810100"/>
              <a:gd name="connsiteX60" fmla="*/ 7396957 w 8636594"/>
              <a:gd name="connsiteY60" fmla="*/ 1406503 h 5810100"/>
              <a:gd name="connsiteX61" fmla="*/ 7454781 w 8636594"/>
              <a:gd name="connsiteY61" fmla="*/ 1323526 h 5810100"/>
              <a:gd name="connsiteX62" fmla="*/ 7513161 w 8636594"/>
              <a:gd name="connsiteY62" fmla="*/ 1241237 h 5810100"/>
              <a:gd name="connsiteX63" fmla="*/ 7572144 w 8636594"/>
              <a:gd name="connsiteY63" fmla="*/ 1159689 h 5810100"/>
              <a:gd name="connsiteX64" fmla="*/ 7601877 w 8636594"/>
              <a:gd name="connsiteY64" fmla="*/ 1119210 h 5810100"/>
              <a:gd name="connsiteX65" fmla="*/ 7631779 w 8636594"/>
              <a:gd name="connsiteY65" fmla="*/ 1078937 h 5810100"/>
              <a:gd name="connsiteX66" fmla="*/ 7661855 w 8636594"/>
              <a:gd name="connsiteY66" fmla="*/ 1038876 h 5810100"/>
              <a:gd name="connsiteX67" fmla="*/ 7692111 w 8636594"/>
              <a:gd name="connsiteY67" fmla="*/ 999035 h 5810100"/>
              <a:gd name="connsiteX68" fmla="*/ 7722554 w 8636594"/>
              <a:gd name="connsiteY68" fmla="*/ 959419 h 5810100"/>
              <a:gd name="connsiteX69" fmla="*/ 7753190 w 8636594"/>
              <a:gd name="connsiteY69" fmla="*/ 920037 h 5810100"/>
              <a:gd name="connsiteX70" fmla="*/ 7784023 w 8636594"/>
              <a:gd name="connsiteY70" fmla="*/ 880894 h 5810100"/>
              <a:gd name="connsiteX71" fmla="*/ 7815061 w 8636594"/>
              <a:gd name="connsiteY71" fmla="*/ 841997 h 5810100"/>
              <a:gd name="connsiteX72" fmla="*/ 7846308 w 8636594"/>
              <a:gd name="connsiteY72" fmla="*/ 803354 h 5810100"/>
              <a:gd name="connsiteX73" fmla="*/ 7877772 w 8636594"/>
              <a:gd name="connsiteY73" fmla="*/ 764970 h 5810100"/>
              <a:gd name="connsiteX74" fmla="*/ 7909458 w 8636594"/>
              <a:gd name="connsiteY74" fmla="*/ 726853 h 5810100"/>
              <a:gd name="connsiteX75" fmla="*/ 7941371 w 8636594"/>
              <a:gd name="connsiteY75" fmla="*/ 689010 h 5810100"/>
              <a:gd name="connsiteX76" fmla="*/ 7973518 w 8636594"/>
              <a:gd name="connsiteY76" fmla="*/ 651447 h 5810100"/>
              <a:gd name="connsiteX77" fmla="*/ 8005905 w 8636594"/>
              <a:gd name="connsiteY77" fmla="*/ 614171 h 5810100"/>
              <a:gd name="connsiteX78" fmla="*/ 8038538 w 8636594"/>
              <a:gd name="connsiteY78" fmla="*/ 577189 h 5810100"/>
              <a:gd name="connsiteX79" fmla="*/ 8071421 w 8636594"/>
              <a:gd name="connsiteY79" fmla="*/ 540507 h 5810100"/>
              <a:gd name="connsiteX80" fmla="*/ 8104563 w 8636594"/>
              <a:gd name="connsiteY80" fmla="*/ 504132 h 5810100"/>
              <a:gd name="connsiteX81" fmla="*/ 8137967 w 8636594"/>
              <a:gd name="connsiteY81" fmla="*/ 468072 h 5810100"/>
              <a:gd name="connsiteX82" fmla="*/ 8171641 w 8636594"/>
              <a:gd name="connsiteY82" fmla="*/ 432332 h 5810100"/>
              <a:gd name="connsiteX83" fmla="*/ 8205590 w 8636594"/>
              <a:gd name="connsiteY83" fmla="*/ 396920 h 5810100"/>
              <a:gd name="connsiteX84" fmla="*/ 8239820 w 8636594"/>
              <a:gd name="connsiteY84" fmla="*/ 361843 h 5810100"/>
              <a:gd name="connsiteX85" fmla="*/ 8274337 w 8636594"/>
              <a:gd name="connsiteY85" fmla="*/ 327107 h 5810100"/>
              <a:gd name="connsiteX86" fmla="*/ 8309147 w 8636594"/>
              <a:gd name="connsiteY86" fmla="*/ 292718 h 5810100"/>
              <a:gd name="connsiteX87" fmla="*/ 8344256 w 8636594"/>
              <a:gd name="connsiteY87" fmla="*/ 258685 h 5810100"/>
              <a:gd name="connsiteX88" fmla="*/ 8379669 w 8636594"/>
              <a:gd name="connsiteY88" fmla="*/ 225013 h 5810100"/>
              <a:gd name="connsiteX89" fmla="*/ 8415394 w 8636594"/>
              <a:gd name="connsiteY89" fmla="*/ 191709 h 5810100"/>
              <a:gd name="connsiteX90" fmla="*/ 8451434 w 8636594"/>
              <a:gd name="connsiteY90" fmla="*/ 158780 h 5810100"/>
              <a:gd name="connsiteX91" fmla="*/ 8487798 w 8636594"/>
              <a:gd name="connsiteY91" fmla="*/ 126233 h 5810100"/>
              <a:gd name="connsiteX92" fmla="*/ 8524489 w 8636594"/>
              <a:gd name="connsiteY92" fmla="*/ 94075 h 5810100"/>
              <a:gd name="connsiteX93" fmla="*/ 8561515 w 8636594"/>
              <a:gd name="connsiteY93" fmla="*/ 62312 h 5810100"/>
              <a:gd name="connsiteX94" fmla="*/ 8598881 w 8636594"/>
              <a:gd name="connsiteY94" fmla="*/ 30951 h 5810100"/>
              <a:gd name="connsiteX95" fmla="*/ 8636594 w 8636594"/>
              <a:gd name="connsiteY95" fmla="*/ 0 h 5810100"/>
              <a:gd name="connsiteX0" fmla="*/ 8636594 w 8636594"/>
              <a:gd name="connsiteY0" fmla="*/ 0 h 5783988"/>
              <a:gd name="connsiteX1" fmla="*/ 5293 w 8636594"/>
              <a:gd name="connsiteY1" fmla="*/ 0 h 5783988"/>
              <a:gd name="connsiteX2" fmla="*/ 0 w 8636594"/>
              <a:gd name="connsiteY2" fmla="*/ 5587843 h 5783988"/>
              <a:gd name="connsiteX3" fmla="*/ 4183061 w 8636594"/>
              <a:gd name="connsiteY3" fmla="*/ 5783988 h 5783988"/>
              <a:gd name="connsiteX4" fmla="*/ 4218791 w 8636594"/>
              <a:gd name="connsiteY4" fmla="*/ 5757591 h 5783988"/>
              <a:gd name="connsiteX5" fmla="*/ 4254129 w 8636594"/>
              <a:gd name="connsiteY5" fmla="*/ 5730912 h 5783988"/>
              <a:gd name="connsiteX6" fmla="*/ 4289081 w 8636594"/>
              <a:gd name="connsiteY6" fmla="*/ 5703955 h 5783988"/>
              <a:gd name="connsiteX7" fmla="*/ 4323654 w 8636594"/>
              <a:gd name="connsiteY7" fmla="*/ 5676722 h 5783988"/>
              <a:gd name="connsiteX8" fmla="*/ 4357854 w 8636594"/>
              <a:gd name="connsiteY8" fmla="*/ 5649218 h 5783988"/>
              <a:gd name="connsiteX9" fmla="*/ 4391688 w 8636594"/>
              <a:gd name="connsiteY9" fmla="*/ 5621446 h 5783988"/>
              <a:gd name="connsiteX10" fmla="*/ 4425162 w 8636594"/>
              <a:gd name="connsiteY10" fmla="*/ 5593409 h 5783988"/>
              <a:gd name="connsiteX11" fmla="*/ 4458281 w 8636594"/>
              <a:gd name="connsiteY11" fmla="*/ 5565111 h 5783988"/>
              <a:gd name="connsiteX12" fmla="*/ 4491053 w 8636594"/>
              <a:gd name="connsiteY12" fmla="*/ 5536556 h 5783988"/>
              <a:gd name="connsiteX13" fmla="*/ 4523484 w 8636594"/>
              <a:gd name="connsiteY13" fmla="*/ 5507747 h 5783988"/>
              <a:gd name="connsiteX14" fmla="*/ 4555580 w 8636594"/>
              <a:gd name="connsiteY14" fmla="*/ 5478687 h 5783988"/>
              <a:gd name="connsiteX15" fmla="*/ 4587347 w 8636594"/>
              <a:gd name="connsiteY15" fmla="*/ 5449380 h 5783988"/>
              <a:gd name="connsiteX16" fmla="*/ 4618793 w 8636594"/>
              <a:gd name="connsiteY16" fmla="*/ 5419830 h 5783988"/>
              <a:gd name="connsiteX17" fmla="*/ 4649922 w 8636594"/>
              <a:gd name="connsiteY17" fmla="*/ 5390040 h 5783988"/>
              <a:gd name="connsiteX18" fmla="*/ 4680742 w 8636594"/>
              <a:gd name="connsiteY18" fmla="*/ 5360014 h 5783988"/>
              <a:gd name="connsiteX19" fmla="*/ 4711259 w 8636594"/>
              <a:gd name="connsiteY19" fmla="*/ 5329755 h 5783988"/>
              <a:gd name="connsiteX20" fmla="*/ 4741478 w 8636594"/>
              <a:gd name="connsiteY20" fmla="*/ 5299266 h 5783988"/>
              <a:gd name="connsiteX21" fmla="*/ 4771408 w 8636594"/>
              <a:gd name="connsiteY21" fmla="*/ 5268551 h 5783988"/>
              <a:gd name="connsiteX22" fmla="*/ 4801053 w 8636594"/>
              <a:gd name="connsiteY22" fmla="*/ 5237614 h 5783988"/>
              <a:gd name="connsiteX23" fmla="*/ 4830420 w 8636594"/>
              <a:gd name="connsiteY23" fmla="*/ 5206458 h 5783988"/>
              <a:gd name="connsiteX24" fmla="*/ 4859516 w 8636594"/>
              <a:gd name="connsiteY24" fmla="*/ 5175087 h 5783988"/>
              <a:gd name="connsiteX25" fmla="*/ 4888347 w 8636594"/>
              <a:gd name="connsiteY25" fmla="*/ 5143504 h 5783988"/>
              <a:gd name="connsiteX26" fmla="*/ 4916919 w 8636594"/>
              <a:gd name="connsiteY26" fmla="*/ 5111713 h 5783988"/>
              <a:gd name="connsiteX27" fmla="*/ 4945238 w 8636594"/>
              <a:gd name="connsiteY27" fmla="*/ 5079717 h 5783988"/>
              <a:gd name="connsiteX28" fmla="*/ 4973311 w 8636594"/>
              <a:gd name="connsiteY28" fmla="*/ 5047519 h 5783988"/>
              <a:gd name="connsiteX29" fmla="*/ 5001145 w 8636594"/>
              <a:gd name="connsiteY29" fmla="*/ 5015124 h 5783988"/>
              <a:gd name="connsiteX30" fmla="*/ 5028745 w 8636594"/>
              <a:gd name="connsiteY30" fmla="*/ 4982535 h 5783988"/>
              <a:gd name="connsiteX31" fmla="*/ 5056117 w 8636594"/>
              <a:gd name="connsiteY31" fmla="*/ 4949755 h 5783988"/>
              <a:gd name="connsiteX32" fmla="*/ 5083269 w 8636594"/>
              <a:gd name="connsiteY32" fmla="*/ 4916787 h 5783988"/>
              <a:gd name="connsiteX33" fmla="*/ 5110207 w 8636594"/>
              <a:gd name="connsiteY33" fmla="*/ 4883636 h 5783988"/>
              <a:gd name="connsiteX34" fmla="*/ 5136937 w 8636594"/>
              <a:gd name="connsiteY34" fmla="*/ 4850305 h 5783988"/>
              <a:gd name="connsiteX35" fmla="*/ 5163464 w 8636594"/>
              <a:gd name="connsiteY35" fmla="*/ 4816797 h 5783988"/>
              <a:gd name="connsiteX36" fmla="*/ 5215940 w 8636594"/>
              <a:gd name="connsiteY36" fmla="*/ 4749265 h 5783988"/>
              <a:gd name="connsiteX37" fmla="*/ 5267684 w 8636594"/>
              <a:gd name="connsiteY37" fmla="*/ 4681068 h 5783988"/>
              <a:gd name="connsiteX38" fmla="*/ 5318748 w 8636594"/>
              <a:gd name="connsiteY38" fmla="*/ 4612234 h 5783988"/>
              <a:gd name="connsiteX39" fmla="*/ 5369182 w 8636594"/>
              <a:gd name="connsiteY39" fmla="*/ 4542793 h 5783988"/>
              <a:gd name="connsiteX40" fmla="*/ 5419038 w 8636594"/>
              <a:gd name="connsiteY40" fmla="*/ 4472771 h 5783988"/>
              <a:gd name="connsiteX41" fmla="*/ 5468365 w 8636594"/>
              <a:gd name="connsiteY41" fmla="*/ 4402196 h 5783988"/>
              <a:gd name="connsiteX42" fmla="*/ 5517215 w 8636594"/>
              <a:gd name="connsiteY42" fmla="*/ 4331098 h 5783988"/>
              <a:gd name="connsiteX43" fmla="*/ 5565637 w 8636594"/>
              <a:gd name="connsiteY43" fmla="*/ 4259503 h 5783988"/>
              <a:gd name="connsiteX44" fmla="*/ 5613684 w 8636594"/>
              <a:gd name="connsiteY44" fmla="*/ 4187441 h 5783988"/>
              <a:gd name="connsiteX45" fmla="*/ 5685160 w 8636594"/>
              <a:gd name="connsiteY45" fmla="*/ 4078531 h 5783988"/>
              <a:gd name="connsiteX46" fmla="*/ 5756074 w 8636594"/>
              <a:gd name="connsiteY46" fmla="*/ 3968727 h 5783988"/>
              <a:gd name="connsiteX47" fmla="*/ 5873483 w 8636594"/>
              <a:gd name="connsiteY47" fmla="*/ 3783989 h 5783988"/>
              <a:gd name="connsiteX48" fmla="*/ 6203209 w 8636594"/>
              <a:gd name="connsiteY48" fmla="*/ 3258640 h 5783988"/>
              <a:gd name="connsiteX49" fmla="*/ 6299430 w 8636594"/>
              <a:gd name="connsiteY49" fmla="*/ 3107321 h 5783988"/>
              <a:gd name="connsiteX50" fmla="*/ 6372650 w 8636594"/>
              <a:gd name="connsiteY50" fmla="*/ 2993735 h 5783988"/>
              <a:gd name="connsiteX51" fmla="*/ 6453197 w 8636594"/>
              <a:gd name="connsiteY51" fmla="*/ 2869788 h 5783988"/>
              <a:gd name="connsiteX52" fmla="*/ 6564167 w 8636594"/>
              <a:gd name="connsiteY52" fmla="*/ 2696807 h 5783988"/>
              <a:gd name="connsiteX53" fmla="*/ 6976233 w 8636594"/>
              <a:gd name="connsiteY53" fmla="*/ 2045274 h 5783988"/>
              <a:gd name="connsiteX54" fmla="*/ 7086755 w 8636594"/>
              <a:gd name="connsiteY54" fmla="*/ 1872743 h 5783988"/>
              <a:gd name="connsiteX55" fmla="*/ 7170279 w 8636594"/>
              <a:gd name="connsiteY55" fmla="*/ 1744202 h 5783988"/>
              <a:gd name="connsiteX56" fmla="*/ 7226351 w 8636594"/>
              <a:gd name="connsiteY56" fmla="*/ 1659017 h 5783988"/>
              <a:gd name="connsiteX57" fmla="*/ 7282789 w 8636594"/>
              <a:gd name="connsiteY57" fmla="*/ 1574303 h 5783988"/>
              <a:gd name="connsiteX58" fmla="*/ 7339643 w 8636594"/>
              <a:gd name="connsiteY58" fmla="*/ 1490113 h 5783988"/>
              <a:gd name="connsiteX59" fmla="*/ 7396957 w 8636594"/>
              <a:gd name="connsiteY59" fmla="*/ 1406503 h 5783988"/>
              <a:gd name="connsiteX60" fmla="*/ 7454781 w 8636594"/>
              <a:gd name="connsiteY60" fmla="*/ 1323526 h 5783988"/>
              <a:gd name="connsiteX61" fmla="*/ 7513161 w 8636594"/>
              <a:gd name="connsiteY61" fmla="*/ 1241237 h 5783988"/>
              <a:gd name="connsiteX62" fmla="*/ 7572144 w 8636594"/>
              <a:gd name="connsiteY62" fmla="*/ 1159689 h 5783988"/>
              <a:gd name="connsiteX63" fmla="*/ 7601877 w 8636594"/>
              <a:gd name="connsiteY63" fmla="*/ 1119210 h 5783988"/>
              <a:gd name="connsiteX64" fmla="*/ 7631779 w 8636594"/>
              <a:gd name="connsiteY64" fmla="*/ 1078937 h 5783988"/>
              <a:gd name="connsiteX65" fmla="*/ 7661855 w 8636594"/>
              <a:gd name="connsiteY65" fmla="*/ 1038876 h 5783988"/>
              <a:gd name="connsiteX66" fmla="*/ 7692111 w 8636594"/>
              <a:gd name="connsiteY66" fmla="*/ 999035 h 5783988"/>
              <a:gd name="connsiteX67" fmla="*/ 7722554 w 8636594"/>
              <a:gd name="connsiteY67" fmla="*/ 959419 h 5783988"/>
              <a:gd name="connsiteX68" fmla="*/ 7753190 w 8636594"/>
              <a:gd name="connsiteY68" fmla="*/ 920037 h 5783988"/>
              <a:gd name="connsiteX69" fmla="*/ 7784023 w 8636594"/>
              <a:gd name="connsiteY69" fmla="*/ 880894 h 5783988"/>
              <a:gd name="connsiteX70" fmla="*/ 7815061 w 8636594"/>
              <a:gd name="connsiteY70" fmla="*/ 841997 h 5783988"/>
              <a:gd name="connsiteX71" fmla="*/ 7846308 w 8636594"/>
              <a:gd name="connsiteY71" fmla="*/ 803354 h 5783988"/>
              <a:gd name="connsiteX72" fmla="*/ 7877772 w 8636594"/>
              <a:gd name="connsiteY72" fmla="*/ 764970 h 5783988"/>
              <a:gd name="connsiteX73" fmla="*/ 7909458 w 8636594"/>
              <a:gd name="connsiteY73" fmla="*/ 726853 h 5783988"/>
              <a:gd name="connsiteX74" fmla="*/ 7941371 w 8636594"/>
              <a:gd name="connsiteY74" fmla="*/ 689010 h 5783988"/>
              <a:gd name="connsiteX75" fmla="*/ 7973518 w 8636594"/>
              <a:gd name="connsiteY75" fmla="*/ 651447 h 5783988"/>
              <a:gd name="connsiteX76" fmla="*/ 8005905 w 8636594"/>
              <a:gd name="connsiteY76" fmla="*/ 614171 h 5783988"/>
              <a:gd name="connsiteX77" fmla="*/ 8038538 w 8636594"/>
              <a:gd name="connsiteY77" fmla="*/ 577189 h 5783988"/>
              <a:gd name="connsiteX78" fmla="*/ 8071421 w 8636594"/>
              <a:gd name="connsiteY78" fmla="*/ 540507 h 5783988"/>
              <a:gd name="connsiteX79" fmla="*/ 8104563 w 8636594"/>
              <a:gd name="connsiteY79" fmla="*/ 504132 h 5783988"/>
              <a:gd name="connsiteX80" fmla="*/ 8137967 w 8636594"/>
              <a:gd name="connsiteY80" fmla="*/ 468072 h 5783988"/>
              <a:gd name="connsiteX81" fmla="*/ 8171641 w 8636594"/>
              <a:gd name="connsiteY81" fmla="*/ 432332 h 5783988"/>
              <a:gd name="connsiteX82" fmla="*/ 8205590 w 8636594"/>
              <a:gd name="connsiteY82" fmla="*/ 396920 h 5783988"/>
              <a:gd name="connsiteX83" fmla="*/ 8239820 w 8636594"/>
              <a:gd name="connsiteY83" fmla="*/ 361843 h 5783988"/>
              <a:gd name="connsiteX84" fmla="*/ 8274337 w 8636594"/>
              <a:gd name="connsiteY84" fmla="*/ 327107 h 5783988"/>
              <a:gd name="connsiteX85" fmla="*/ 8309147 w 8636594"/>
              <a:gd name="connsiteY85" fmla="*/ 292718 h 5783988"/>
              <a:gd name="connsiteX86" fmla="*/ 8344256 w 8636594"/>
              <a:gd name="connsiteY86" fmla="*/ 258685 h 5783988"/>
              <a:gd name="connsiteX87" fmla="*/ 8379669 w 8636594"/>
              <a:gd name="connsiteY87" fmla="*/ 225013 h 5783988"/>
              <a:gd name="connsiteX88" fmla="*/ 8415394 w 8636594"/>
              <a:gd name="connsiteY88" fmla="*/ 191709 h 5783988"/>
              <a:gd name="connsiteX89" fmla="*/ 8451434 w 8636594"/>
              <a:gd name="connsiteY89" fmla="*/ 158780 h 5783988"/>
              <a:gd name="connsiteX90" fmla="*/ 8487798 w 8636594"/>
              <a:gd name="connsiteY90" fmla="*/ 126233 h 5783988"/>
              <a:gd name="connsiteX91" fmla="*/ 8524489 w 8636594"/>
              <a:gd name="connsiteY91" fmla="*/ 94075 h 5783988"/>
              <a:gd name="connsiteX92" fmla="*/ 8561515 w 8636594"/>
              <a:gd name="connsiteY92" fmla="*/ 62312 h 5783988"/>
              <a:gd name="connsiteX93" fmla="*/ 8598881 w 8636594"/>
              <a:gd name="connsiteY93" fmla="*/ 30951 h 5783988"/>
              <a:gd name="connsiteX94" fmla="*/ 8636594 w 8636594"/>
              <a:gd name="connsiteY94" fmla="*/ 0 h 5783988"/>
              <a:gd name="connsiteX0" fmla="*/ 8636594 w 8636594"/>
              <a:gd name="connsiteY0" fmla="*/ 0 h 5757591"/>
              <a:gd name="connsiteX1" fmla="*/ 5293 w 8636594"/>
              <a:gd name="connsiteY1" fmla="*/ 0 h 5757591"/>
              <a:gd name="connsiteX2" fmla="*/ 0 w 8636594"/>
              <a:gd name="connsiteY2" fmla="*/ 5587843 h 5757591"/>
              <a:gd name="connsiteX3" fmla="*/ 4218791 w 8636594"/>
              <a:gd name="connsiteY3" fmla="*/ 5757591 h 5757591"/>
              <a:gd name="connsiteX4" fmla="*/ 4254129 w 8636594"/>
              <a:gd name="connsiteY4" fmla="*/ 5730912 h 5757591"/>
              <a:gd name="connsiteX5" fmla="*/ 4289081 w 8636594"/>
              <a:gd name="connsiteY5" fmla="*/ 5703955 h 5757591"/>
              <a:gd name="connsiteX6" fmla="*/ 4323654 w 8636594"/>
              <a:gd name="connsiteY6" fmla="*/ 5676722 h 5757591"/>
              <a:gd name="connsiteX7" fmla="*/ 4357854 w 8636594"/>
              <a:gd name="connsiteY7" fmla="*/ 5649218 h 5757591"/>
              <a:gd name="connsiteX8" fmla="*/ 4391688 w 8636594"/>
              <a:gd name="connsiteY8" fmla="*/ 5621446 h 5757591"/>
              <a:gd name="connsiteX9" fmla="*/ 4425162 w 8636594"/>
              <a:gd name="connsiteY9" fmla="*/ 5593409 h 5757591"/>
              <a:gd name="connsiteX10" fmla="*/ 4458281 w 8636594"/>
              <a:gd name="connsiteY10" fmla="*/ 5565111 h 5757591"/>
              <a:gd name="connsiteX11" fmla="*/ 4491053 w 8636594"/>
              <a:gd name="connsiteY11" fmla="*/ 5536556 h 5757591"/>
              <a:gd name="connsiteX12" fmla="*/ 4523484 w 8636594"/>
              <a:gd name="connsiteY12" fmla="*/ 5507747 h 5757591"/>
              <a:gd name="connsiteX13" fmla="*/ 4555580 w 8636594"/>
              <a:gd name="connsiteY13" fmla="*/ 5478687 h 5757591"/>
              <a:gd name="connsiteX14" fmla="*/ 4587347 w 8636594"/>
              <a:gd name="connsiteY14" fmla="*/ 5449380 h 5757591"/>
              <a:gd name="connsiteX15" fmla="*/ 4618793 w 8636594"/>
              <a:gd name="connsiteY15" fmla="*/ 5419830 h 5757591"/>
              <a:gd name="connsiteX16" fmla="*/ 4649922 w 8636594"/>
              <a:gd name="connsiteY16" fmla="*/ 5390040 h 5757591"/>
              <a:gd name="connsiteX17" fmla="*/ 4680742 w 8636594"/>
              <a:gd name="connsiteY17" fmla="*/ 5360014 h 5757591"/>
              <a:gd name="connsiteX18" fmla="*/ 4711259 w 8636594"/>
              <a:gd name="connsiteY18" fmla="*/ 5329755 h 5757591"/>
              <a:gd name="connsiteX19" fmla="*/ 4741478 w 8636594"/>
              <a:gd name="connsiteY19" fmla="*/ 5299266 h 5757591"/>
              <a:gd name="connsiteX20" fmla="*/ 4771408 w 8636594"/>
              <a:gd name="connsiteY20" fmla="*/ 5268551 h 5757591"/>
              <a:gd name="connsiteX21" fmla="*/ 4801053 w 8636594"/>
              <a:gd name="connsiteY21" fmla="*/ 5237614 h 5757591"/>
              <a:gd name="connsiteX22" fmla="*/ 4830420 w 8636594"/>
              <a:gd name="connsiteY22" fmla="*/ 5206458 h 5757591"/>
              <a:gd name="connsiteX23" fmla="*/ 4859516 w 8636594"/>
              <a:gd name="connsiteY23" fmla="*/ 5175087 h 5757591"/>
              <a:gd name="connsiteX24" fmla="*/ 4888347 w 8636594"/>
              <a:gd name="connsiteY24" fmla="*/ 5143504 h 5757591"/>
              <a:gd name="connsiteX25" fmla="*/ 4916919 w 8636594"/>
              <a:gd name="connsiteY25" fmla="*/ 5111713 h 5757591"/>
              <a:gd name="connsiteX26" fmla="*/ 4945238 w 8636594"/>
              <a:gd name="connsiteY26" fmla="*/ 5079717 h 5757591"/>
              <a:gd name="connsiteX27" fmla="*/ 4973311 w 8636594"/>
              <a:gd name="connsiteY27" fmla="*/ 5047519 h 5757591"/>
              <a:gd name="connsiteX28" fmla="*/ 5001145 w 8636594"/>
              <a:gd name="connsiteY28" fmla="*/ 5015124 h 5757591"/>
              <a:gd name="connsiteX29" fmla="*/ 5028745 w 8636594"/>
              <a:gd name="connsiteY29" fmla="*/ 4982535 h 5757591"/>
              <a:gd name="connsiteX30" fmla="*/ 5056117 w 8636594"/>
              <a:gd name="connsiteY30" fmla="*/ 4949755 h 5757591"/>
              <a:gd name="connsiteX31" fmla="*/ 5083269 w 8636594"/>
              <a:gd name="connsiteY31" fmla="*/ 4916787 h 5757591"/>
              <a:gd name="connsiteX32" fmla="*/ 5110207 w 8636594"/>
              <a:gd name="connsiteY32" fmla="*/ 4883636 h 5757591"/>
              <a:gd name="connsiteX33" fmla="*/ 5136937 w 8636594"/>
              <a:gd name="connsiteY33" fmla="*/ 4850305 h 5757591"/>
              <a:gd name="connsiteX34" fmla="*/ 5163464 w 8636594"/>
              <a:gd name="connsiteY34" fmla="*/ 4816797 h 5757591"/>
              <a:gd name="connsiteX35" fmla="*/ 5215940 w 8636594"/>
              <a:gd name="connsiteY35" fmla="*/ 4749265 h 5757591"/>
              <a:gd name="connsiteX36" fmla="*/ 5267684 w 8636594"/>
              <a:gd name="connsiteY36" fmla="*/ 4681068 h 5757591"/>
              <a:gd name="connsiteX37" fmla="*/ 5318748 w 8636594"/>
              <a:gd name="connsiteY37" fmla="*/ 4612234 h 5757591"/>
              <a:gd name="connsiteX38" fmla="*/ 5369182 w 8636594"/>
              <a:gd name="connsiteY38" fmla="*/ 4542793 h 5757591"/>
              <a:gd name="connsiteX39" fmla="*/ 5419038 w 8636594"/>
              <a:gd name="connsiteY39" fmla="*/ 4472771 h 5757591"/>
              <a:gd name="connsiteX40" fmla="*/ 5468365 w 8636594"/>
              <a:gd name="connsiteY40" fmla="*/ 4402196 h 5757591"/>
              <a:gd name="connsiteX41" fmla="*/ 5517215 w 8636594"/>
              <a:gd name="connsiteY41" fmla="*/ 4331098 h 5757591"/>
              <a:gd name="connsiteX42" fmla="*/ 5565637 w 8636594"/>
              <a:gd name="connsiteY42" fmla="*/ 4259503 h 5757591"/>
              <a:gd name="connsiteX43" fmla="*/ 5613684 w 8636594"/>
              <a:gd name="connsiteY43" fmla="*/ 4187441 h 5757591"/>
              <a:gd name="connsiteX44" fmla="*/ 5685160 w 8636594"/>
              <a:gd name="connsiteY44" fmla="*/ 4078531 h 5757591"/>
              <a:gd name="connsiteX45" fmla="*/ 5756074 w 8636594"/>
              <a:gd name="connsiteY45" fmla="*/ 3968727 h 5757591"/>
              <a:gd name="connsiteX46" fmla="*/ 5873483 w 8636594"/>
              <a:gd name="connsiteY46" fmla="*/ 3783989 h 5757591"/>
              <a:gd name="connsiteX47" fmla="*/ 6203209 w 8636594"/>
              <a:gd name="connsiteY47" fmla="*/ 3258640 h 5757591"/>
              <a:gd name="connsiteX48" fmla="*/ 6299430 w 8636594"/>
              <a:gd name="connsiteY48" fmla="*/ 3107321 h 5757591"/>
              <a:gd name="connsiteX49" fmla="*/ 6372650 w 8636594"/>
              <a:gd name="connsiteY49" fmla="*/ 2993735 h 5757591"/>
              <a:gd name="connsiteX50" fmla="*/ 6453197 w 8636594"/>
              <a:gd name="connsiteY50" fmla="*/ 2869788 h 5757591"/>
              <a:gd name="connsiteX51" fmla="*/ 6564167 w 8636594"/>
              <a:gd name="connsiteY51" fmla="*/ 2696807 h 5757591"/>
              <a:gd name="connsiteX52" fmla="*/ 6976233 w 8636594"/>
              <a:gd name="connsiteY52" fmla="*/ 2045274 h 5757591"/>
              <a:gd name="connsiteX53" fmla="*/ 7086755 w 8636594"/>
              <a:gd name="connsiteY53" fmla="*/ 1872743 h 5757591"/>
              <a:gd name="connsiteX54" fmla="*/ 7170279 w 8636594"/>
              <a:gd name="connsiteY54" fmla="*/ 1744202 h 5757591"/>
              <a:gd name="connsiteX55" fmla="*/ 7226351 w 8636594"/>
              <a:gd name="connsiteY55" fmla="*/ 1659017 h 5757591"/>
              <a:gd name="connsiteX56" fmla="*/ 7282789 w 8636594"/>
              <a:gd name="connsiteY56" fmla="*/ 1574303 h 5757591"/>
              <a:gd name="connsiteX57" fmla="*/ 7339643 w 8636594"/>
              <a:gd name="connsiteY57" fmla="*/ 1490113 h 5757591"/>
              <a:gd name="connsiteX58" fmla="*/ 7396957 w 8636594"/>
              <a:gd name="connsiteY58" fmla="*/ 1406503 h 5757591"/>
              <a:gd name="connsiteX59" fmla="*/ 7454781 w 8636594"/>
              <a:gd name="connsiteY59" fmla="*/ 1323526 h 5757591"/>
              <a:gd name="connsiteX60" fmla="*/ 7513161 w 8636594"/>
              <a:gd name="connsiteY60" fmla="*/ 1241237 h 5757591"/>
              <a:gd name="connsiteX61" fmla="*/ 7572144 w 8636594"/>
              <a:gd name="connsiteY61" fmla="*/ 1159689 h 5757591"/>
              <a:gd name="connsiteX62" fmla="*/ 7601877 w 8636594"/>
              <a:gd name="connsiteY62" fmla="*/ 1119210 h 5757591"/>
              <a:gd name="connsiteX63" fmla="*/ 7631779 w 8636594"/>
              <a:gd name="connsiteY63" fmla="*/ 1078937 h 5757591"/>
              <a:gd name="connsiteX64" fmla="*/ 7661855 w 8636594"/>
              <a:gd name="connsiteY64" fmla="*/ 1038876 h 5757591"/>
              <a:gd name="connsiteX65" fmla="*/ 7692111 w 8636594"/>
              <a:gd name="connsiteY65" fmla="*/ 999035 h 5757591"/>
              <a:gd name="connsiteX66" fmla="*/ 7722554 w 8636594"/>
              <a:gd name="connsiteY66" fmla="*/ 959419 h 5757591"/>
              <a:gd name="connsiteX67" fmla="*/ 7753190 w 8636594"/>
              <a:gd name="connsiteY67" fmla="*/ 920037 h 5757591"/>
              <a:gd name="connsiteX68" fmla="*/ 7784023 w 8636594"/>
              <a:gd name="connsiteY68" fmla="*/ 880894 h 5757591"/>
              <a:gd name="connsiteX69" fmla="*/ 7815061 w 8636594"/>
              <a:gd name="connsiteY69" fmla="*/ 841997 h 5757591"/>
              <a:gd name="connsiteX70" fmla="*/ 7846308 w 8636594"/>
              <a:gd name="connsiteY70" fmla="*/ 803354 h 5757591"/>
              <a:gd name="connsiteX71" fmla="*/ 7877772 w 8636594"/>
              <a:gd name="connsiteY71" fmla="*/ 764970 h 5757591"/>
              <a:gd name="connsiteX72" fmla="*/ 7909458 w 8636594"/>
              <a:gd name="connsiteY72" fmla="*/ 726853 h 5757591"/>
              <a:gd name="connsiteX73" fmla="*/ 7941371 w 8636594"/>
              <a:gd name="connsiteY73" fmla="*/ 689010 h 5757591"/>
              <a:gd name="connsiteX74" fmla="*/ 7973518 w 8636594"/>
              <a:gd name="connsiteY74" fmla="*/ 651447 h 5757591"/>
              <a:gd name="connsiteX75" fmla="*/ 8005905 w 8636594"/>
              <a:gd name="connsiteY75" fmla="*/ 614171 h 5757591"/>
              <a:gd name="connsiteX76" fmla="*/ 8038538 w 8636594"/>
              <a:gd name="connsiteY76" fmla="*/ 577189 h 5757591"/>
              <a:gd name="connsiteX77" fmla="*/ 8071421 w 8636594"/>
              <a:gd name="connsiteY77" fmla="*/ 540507 h 5757591"/>
              <a:gd name="connsiteX78" fmla="*/ 8104563 w 8636594"/>
              <a:gd name="connsiteY78" fmla="*/ 504132 h 5757591"/>
              <a:gd name="connsiteX79" fmla="*/ 8137967 w 8636594"/>
              <a:gd name="connsiteY79" fmla="*/ 468072 h 5757591"/>
              <a:gd name="connsiteX80" fmla="*/ 8171641 w 8636594"/>
              <a:gd name="connsiteY80" fmla="*/ 432332 h 5757591"/>
              <a:gd name="connsiteX81" fmla="*/ 8205590 w 8636594"/>
              <a:gd name="connsiteY81" fmla="*/ 396920 h 5757591"/>
              <a:gd name="connsiteX82" fmla="*/ 8239820 w 8636594"/>
              <a:gd name="connsiteY82" fmla="*/ 361843 h 5757591"/>
              <a:gd name="connsiteX83" fmla="*/ 8274337 w 8636594"/>
              <a:gd name="connsiteY83" fmla="*/ 327107 h 5757591"/>
              <a:gd name="connsiteX84" fmla="*/ 8309147 w 8636594"/>
              <a:gd name="connsiteY84" fmla="*/ 292718 h 5757591"/>
              <a:gd name="connsiteX85" fmla="*/ 8344256 w 8636594"/>
              <a:gd name="connsiteY85" fmla="*/ 258685 h 5757591"/>
              <a:gd name="connsiteX86" fmla="*/ 8379669 w 8636594"/>
              <a:gd name="connsiteY86" fmla="*/ 225013 h 5757591"/>
              <a:gd name="connsiteX87" fmla="*/ 8415394 w 8636594"/>
              <a:gd name="connsiteY87" fmla="*/ 191709 h 5757591"/>
              <a:gd name="connsiteX88" fmla="*/ 8451434 w 8636594"/>
              <a:gd name="connsiteY88" fmla="*/ 158780 h 5757591"/>
              <a:gd name="connsiteX89" fmla="*/ 8487798 w 8636594"/>
              <a:gd name="connsiteY89" fmla="*/ 126233 h 5757591"/>
              <a:gd name="connsiteX90" fmla="*/ 8524489 w 8636594"/>
              <a:gd name="connsiteY90" fmla="*/ 94075 h 5757591"/>
              <a:gd name="connsiteX91" fmla="*/ 8561515 w 8636594"/>
              <a:gd name="connsiteY91" fmla="*/ 62312 h 5757591"/>
              <a:gd name="connsiteX92" fmla="*/ 8598881 w 8636594"/>
              <a:gd name="connsiteY92" fmla="*/ 30951 h 5757591"/>
              <a:gd name="connsiteX93" fmla="*/ 8636594 w 8636594"/>
              <a:gd name="connsiteY93" fmla="*/ 0 h 5757591"/>
              <a:gd name="connsiteX0" fmla="*/ 8636594 w 8636594"/>
              <a:gd name="connsiteY0" fmla="*/ 0 h 5730912"/>
              <a:gd name="connsiteX1" fmla="*/ 5293 w 8636594"/>
              <a:gd name="connsiteY1" fmla="*/ 0 h 5730912"/>
              <a:gd name="connsiteX2" fmla="*/ 0 w 8636594"/>
              <a:gd name="connsiteY2" fmla="*/ 5587843 h 5730912"/>
              <a:gd name="connsiteX3" fmla="*/ 4254129 w 8636594"/>
              <a:gd name="connsiteY3" fmla="*/ 5730912 h 5730912"/>
              <a:gd name="connsiteX4" fmla="*/ 4289081 w 8636594"/>
              <a:gd name="connsiteY4" fmla="*/ 5703955 h 5730912"/>
              <a:gd name="connsiteX5" fmla="*/ 4323654 w 8636594"/>
              <a:gd name="connsiteY5" fmla="*/ 5676722 h 5730912"/>
              <a:gd name="connsiteX6" fmla="*/ 4357854 w 8636594"/>
              <a:gd name="connsiteY6" fmla="*/ 5649218 h 5730912"/>
              <a:gd name="connsiteX7" fmla="*/ 4391688 w 8636594"/>
              <a:gd name="connsiteY7" fmla="*/ 5621446 h 5730912"/>
              <a:gd name="connsiteX8" fmla="*/ 4425162 w 8636594"/>
              <a:gd name="connsiteY8" fmla="*/ 5593409 h 5730912"/>
              <a:gd name="connsiteX9" fmla="*/ 4458281 w 8636594"/>
              <a:gd name="connsiteY9" fmla="*/ 5565111 h 5730912"/>
              <a:gd name="connsiteX10" fmla="*/ 4491053 w 8636594"/>
              <a:gd name="connsiteY10" fmla="*/ 5536556 h 5730912"/>
              <a:gd name="connsiteX11" fmla="*/ 4523484 w 8636594"/>
              <a:gd name="connsiteY11" fmla="*/ 5507747 h 5730912"/>
              <a:gd name="connsiteX12" fmla="*/ 4555580 w 8636594"/>
              <a:gd name="connsiteY12" fmla="*/ 5478687 h 5730912"/>
              <a:gd name="connsiteX13" fmla="*/ 4587347 w 8636594"/>
              <a:gd name="connsiteY13" fmla="*/ 5449380 h 5730912"/>
              <a:gd name="connsiteX14" fmla="*/ 4618793 w 8636594"/>
              <a:gd name="connsiteY14" fmla="*/ 5419830 h 5730912"/>
              <a:gd name="connsiteX15" fmla="*/ 4649922 w 8636594"/>
              <a:gd name="connsiteY15" fmla="*/ 5390040 h 5730912"/>
              <a:gd name="connsiteX16" fmla="*/ 4680742 w 8636594"/>
              <a:gd name="connsiteY16" fmla="*/ 5360014 h 5730912"/>
              <a:gd name="connsiteX17" fmla="*/ 4711259 w 8636594"/>
              <a:gd name="connsiteY17" fmla="*/ 5329755 h 5730912"/>
              <a:gd name="connsiteX18" fmla="*/ 4741478 w 8636594"/>
              <a:gd name="connsiteY18" fmla="*/ 5299266 h 5730912"/>
              <a:gd name="connsiteX19" fmla="*/ 4771408 w 8636594"/>
              <a:gd name="connsiteY19" fmla="*/ 5268551 h 5730912"/>
              <a:gd name="connsiteX20" fmla="*/ 4801053 w 8636594"/>
              <a:gd name="connsiteY20" fmla="*/ 5237614 h 5730912"/>
              <a:gd name="connsiteX21" fmla="*/ 4830420 w 8636594"/>
              <a:gd name="connsiteY21" fmla="*/ 5206458 h 5730912"/>
              <a:gd name="connsiteX22" fmla="*/ 4859516 w 8636594"/>
              <a:gd name="connsiteY22" fmla="*/ 5175087 h 5730912"/>
              <a:gd name="connsiteX23" fmla="*/ 4888347 w 8636594"/>
              <a:gd name="connsiteY23" fmla="*/ 5143504 h 5730912"/>
              <a:gd name="connsiteX24" fmla="*/ 4916919 w 8636594"/>
              <a:gd name="connsiteY24" fmla="*/ 5111713 h 5730912"/>
              <a:gd name="connsiteX25" fmla="*/ 4945238 w 8636594"/>
              <a:gd name="connsiteY25" fmla="*/ 5079717 h 5730912"/>
              <a:gd name="connsiteX26" fmla="*/ 4973311 w 8636594"/>
              <a:gd name="connsiteY26" fmla="*/ 5047519 h 5730912"/>
              <a:gd name="connsiteX27" fmla="*/ 5001145 w 8636594"/>
              <a:gd name="connsiteY27" fmla="*/ 5015124 h 5730912"/>
              <a:gd name="connsiteX28" fmla="*/ 5028745 w 8636594"/>
              <a:gd name="connsiteY28" fmla="*/ 4982535 h 5730912"/>
              <a:gd name="connsiteX29" fmla="*/ 5056117 w 8636594"/>
              <a:gd name="connsiteY29" fmla="*/ 4949755 h 5730912"/>
              <a:gd name="connsiteX30" fmla="*/ 5083269 w 8636594"/>
              <a:gd name="connsiteY30" fmla="*/ 4916787 h 5730912"/>
              <a:gd name="connsiteX31" fmla="*/ 5110207 w 8636594"/>
              <a:gd name="connsiteY31" fmla="*/ 4883636 h 5730912"/>
              <a:gd name="connsiteX32" fmla="*/ 5136937 w 8636594"/>
              <a:gd name="connsiteY32" fmla="*/ 4850305 h 5730912"/>
              <a:gd name="connsiteX33" fmla="*/ 5163464 w 8636594"/>
              <a:gd name="connsiteY33" fmla="*/ 4816797 h 5730912"/>
              <a:gd name="connsiteX34" fmla="*/ 5215940 w 8636594"/>
              <a:gd name="connsiteY34" fmla="*/ 4749265 h 5730912"/>
              <a:gd name="connsiteX35" fmla="*/ 5267684 w 8636594"/>
              <a:gd name="connsiteY35" fmla="*/ 4681068 h 5730912"/>
              <a:gd name="connsiteX36" fmla="*/ 5318748 w 8636594"/>
              <a:gd name="connsiteY36" fmla="*/ 4612234 h 5730912"/>
              <a:gd name="connsiteX37" fmla="*/ 5369182 w 8636594"/>
              <a:gd name="connsiteY37" fmla="*/ 4542793 h 5730912"/>
              <a:gd name="connsiteX38" fmla="*/ 5419038 w 8636594"/>
              <a:gd name="connsiteY38" fmla="*/ 4472771 h 5730912"/>
              <a:gd name="connsiteX39" fmla="*/ 5468365 w 8636594"/>
              <a:gd name="connsiteY39" fmla="*/ 4402196 h 5730912"/>
              <a:gd name="connsiteX40" fmla="*/ 5517215 w 8636594"/>
              <a:gd name="connsiteY40" fmla="*/ 4331098 h 5730912"/>
              <a:gd name="connsiteX41" fmla="*/ 5565637 w 8636594"/>
              <a:gd name="connsiteY41" fmla="*/ 4259503 h 5730912"/>
              <a:gd name="connsiteX42" fmla="*/ 5613684 w 8636594"/>
              <a:gd name="connsiteY42" fmla="*/ 4187441 h 5730912"/>
              <a:gd name="connsiteX43" fmla="*/ 5685160 w 8636594"/>
              <a:gd name="connsiteY43" fmla="*/ 4078531 h 5730912"/>
              <a:gd name="connsiteX44" fmla="*/ 5756074 w 8636594"/>
              <a:gd name="connsiteY44" fmla="*/ 3968727 h 5730912"/>
              <a:gd name="connsiteX45" fmla="*/ 5873483 w 8636594"/>
              <a:gd name="connsiteY45" fmla="*/ 3783989 h 5730912"/>
              <a:gd name="connsiteX46" fmla="*/ 6203209 w 8636594"/>
              <a:gd name="connsiteY46" fmla="*/ 3258640 h 5730912"/>
              <a:gd name="connsiteX47" fmla="*/ 6299430 w 8636594"/>
              <a:gd name="connsiteY47" fmla="*/ 3107321 h 5730912"/>
              <a:gd name="connsiteX48" fmla="*/ 6372650 w 8636594"/>
              <a:gd name="connsiteY48" fmla="*/ 2993735 h 5730912"/>
              <a:gd name="connsiteX49" fmla="*/ 6453197 w 8636594"/>
              <a:gd name="connsiteY49" fmla="*/ 2869788 h 5730912"/>
              <a:gd name="connsiteX50" fmla="*/ 6564167 w 8636594"/>
              <a:gd name="connsiteY50" fmla="*/ 2696807 h 5730912"/>
              <a:gd name="connsiteX51" fmla="*/ 6976233 w 8636594"/>
              <a:gd name="connsiteY51" fmla="*/ 2045274 h 5730912"/>
              <a:gd name="connsiteX52" fmla="*/ 7086755 w 8636594"/>
              <a:gd name="connsiteY52" fmla="*/ 1872743 h 5730912"/>
              <a:gd name="connsiteX53" fmla="*/ 7170279 w 8636594"/>
              <a:gd name="connsiteY53" fmla="*/ 1744202 h 5730912"/>
              <a:gd name="connsiteX54" fmla="*/ 7226351 w 8636594"/>
              <a:gd name="connsiteY54" fmla="*/ 1659017 h 5730912"/>
              <a:gd name="connsiteX55" fmla="*/ 7282789 w 8636594"/>
              <a:gd name="connsiteY55" fmla="*/ 1574303 h 5730912"/>
              <a:gd name="connsiteX56" fmla="*/ 7339643 w 8636594"/>
              <a:gd name="connsiteY56" fmla="*/ 1490113 h 5730912"/>
              <a:gd name="connsiteX57" fmla="*/ 7396957 w 8636594"/>
              <a:gd name="connsiteY57" fmla="*/ 1406503 h 5730912"/>
              <a:gd name="connsiteX58" fmla="*/ 7454781 w 8636594"/>
              <a:gd name="connsiteY58" fmla="*/ 1323526 h 5730912"/>
              <a:gd name="connsiteX59" fmla="*/ 7513161 w 8636594"/>
              <a:gd name="connsiteY59" fmla="*/ 1241237 h 5730912"/>
              <a:gd name="connsiteX60" fmla="*/ 7572144 w 8636594"/>
              <a:gd name="connsiteY60" fmla="*/ 1159689 h 5730912"/>
              <a:gd name="connsiteX61" fmla="*/ 7601877 w 8636594"/>
              <a:gd name="connsiteY61" fmla="*/ 1119210 h 5730912"/>
              <a:gd name="connsiteX62" fmla="*/ 7631779 w 8636594"/>
              <a:gd name="connsiteY62" fmla="*/ 1078937 h 5730912"/>
              <a:gd name="connsiteX63" fmla="*/ 7661855 w 8636594"/>
              <a:gd name="connsiteY63" fmla="*/ 1038876 h 5730912"/>
              <a:gd name="connsiteX64" fmla="*/ 7692111 w 8636594"/>
              <a:gd name="connsiteY64" fmla="*/ 999035 h 5730912"/>
              <a:gd name="connsiteX65" fmla="*/ 7722554 w 8636594"/>
              <a:gd name="connsiteY65" fmla="*/ 959419 h 5730912"/>
              <a:gd name="connsiteX66" fmla="*/ 7753190 w 8636594"/>
              <a:gd name="connsiteY66" fmla="*/ 920037 h 5730912"/>
              <a:gd name="connsiteX67" fmla="*/ 7784023 w 8636594"/>
              <a:gd name="connsiteY67" fmla="*/ 880894 h 5730912"/>
              <a:gd name="connsiteX68" fmla="*/ 7815061 w 8636594"/>
              <a:gd name="connsiteY68" fmla="*/ 841997 h 5730912"/>
              <a:gd name="connsiteX69" fmla="*/ 7846308 w 8636594"/>
              <a:gd name="connsiteY69" fmla="*/ 803354 h 5730912"/>
              <a:gd name="connsiteX70" fmla="*/ 7877772 w 8636594"/>
              <a:gd name="connsiteY70" fmla="*/ 764970 h 5730912"/>
              <a:gd name="connsiteX71" fmla="*/ 7909458 w 8636594"/>
              <a:gd name="connsiteY71" fmla="*/ 726853 h 5730912"/>
              <a:gd name="connsiteX72" fmla="*/ 7941371 w 8636594"/>
              <a:gd name="connsiteY72" fmla="*/ 689010 h 5730912"/>
              <a:gd name="connsiteX73" fmla="*/ 7973518 w 8636594"/>
              <a:gd name="connsiteY73" fmla="*/ 651447 h 5730912"/>
              <a:gd name="connsiteX74" fmla="*/ 8005905 w 8636594"/>
              <a:gd name="connsiteY74" fmla="*/ 614171 h 5730912"/>
              <a:gd name="connsiteX75" fmla="*/ 8038538 w 8636594"/>
              <a:gd name="connsiteY75" fmla="*/ 577189 h 5730912"/>
              <a:gd name="connsiteX76" fmla="*/ 8071421 w 8636594"/>
              <a:gd name="connsiteY76" fmla="*/ 540507 h 5730912"/>
              <a:gd name="connsiteX77" fmla="*/ 8104563 w 8636594"/>
              <a:gd name="connsiteY77" fmla="*/ 504132 h 5730912"/>
              <a:gd name="connsiteX78" fmla="*/ 8137967 w 8636594"/>
              <a:gd name="connsiteY78" fmla="*/ 468072 h 5730912"/>
              <a:gd name="connsiteX79" fmla="*/ 8171641 w 8636594"/>
              <a:gd name="connsiteY79" fmla="*/ 432332 h 5730912"/>
              <a:gd name="connsiteX80" fmla="*/ 8205590 w 8636594"/>
              <a:gd name="connsiteY80" fmla="*/ 396920 h 5730912"/>
              <a:gd name="connsiteX81" fmla="*/ 8239820 w 8636594"/>
              <a:gd name="connsiteY81" fmla="*/ 361843 h 5730912"/>
              <a:gd name="connsiteX82" fmla="*/ 8274337 w 8636594"/>
              <a:gd name="connsiteY82" fmla="*/ 327107 h 5730912"/>
              <a:gd name="connsiteX83" fmla="*/ 8309147 w 8636594"/>
              <a:gd name="connsiteY83" fmla="*/ 292718 h 5730912"/>
              <a:gd name="connsiteX84" fmla="*/ 8344256 w 8636594"/>
              <a:gd name="connsiteY84" fmla="*/ 258685 h 5730912"/>
              <a:gd name="connsiteX85" fmla="*/ 8379669 w 8636594"/>
              <a:gd name="connsiteY85" fmla="*/ 225013 h 5730912"/>
              <a:gd name="connsiteX86" fmla="*/ 8415394 w 8636594"/>
              <a:gd name="connsiteY86" fmla="*/ 191709 h 5730912"/>
              <a:gd name="connsiteX87" fmla="*/ 8451434 w 8636594"/>
              <a:gd name="connsiteY87" fmla="*/ 158780 h 5730912"/>
              <a:gd name="connsiteX88" fmla="*/ 8487798 w 8636594"/>
              <a:gd name="connsiteY88" fmla="*/ 126233 h 5730912"/>
              <a:gd name="connsiteX89" fmla="*/ 8524489 w 8636594"/>
              <a:gd name="connsiteY89" fmla="*/ 94075 h 5730912"/>
              <a:gd name="connsiteX90" fmla="*/ 8561515 w 8636594"/>
              <a:gd name="connsiteY90" fmla="*/ 62312 h 5730912"/>
              <a:gd name="connsiteX91" fmla="*/ 8598881 w 8636594"/>
              <a:gd name="connsiteY91" fmla="*/ 30951 h 5730912"/>
              <a:gd name="connsiteX92" fmla="*/ 8636594 w 8636594"/>
              <a:gd name="connsiteY92" fmla="*/ 0 h 5730912"/>
              <a:gd name="connsiteX0" fmla="*/ 8636594 w 8636594"/>
              <a:gd name="connsiteY0" fmla="*/ 0 h 5703955"/>
              <a:gd name="connsiteX1" fmla="*/ 5293 w 8636594"/>
              <a:gd name="connsiteY1" fmla="*/ 0 h 5703955"/>
              <a:gd name="connsiteX2" fmla="*/ 0 w 8636594"/>
              <a:gd name="connsiteY2" fmla="*/ 5587843 h 5703955"/>
              <a:gd name="connsiteX3" fmla="*/ 4289081 w 8636594"/>
              <a:gd name="connsiteY3" fmla="*/ 5703955 h 5703955"/>
              <a:gd name="connsiteX4" fmla="*/ 4323654 w 8636594"/>
              <a:gd name="connsiteY4" fmla="*/ 5676722 h 5703955"/>
              <a:gd name="connsiteX5" fmla="*/ 4357854 w 8636594"/>
              <a:gd name="connsiteY5" fmla="*/ 5649218 h 5703955"/>
              <a:gd name="connsiteX6" fmla="*/ 4391688 w 8636594"/>
              <a:gd name="connsiteY6" fmla="*/ 5621446 h 5703955"/>
              <a:gd name="connsiteX7" fmla="*/ 4425162 w 8636594"/>
              <a:gd name="connsiteY7" fmla="*/ 5593409 h 5703955"/>
              <a:gd name="connsiteX8" fmla="*/ 4458281 w 8636594"/>
              <a:gd name="connsiteY8" fmla="*/ 5565111 h 5703955"/>
              <a:gd name="connsiteX9" fmla="*/ 4491053 w 8636594"/>
              <a:gd name="connsiteY9" fmla="*/ 5536556 h 5703955"/>
              <a:gd name="connsiteX10" fmla="*/ 4523484 w 8636594"/>
              <a:gd name="connsiteY10" fmla="*/ 5507747 h 5703955"/>
              <a:gd name="connsiteX11" fmla="*/ 4555580 w 8636594"/>
              <a:gd name="connsiteY11" fmla="*/ 5478687 h 5703955"/>
              <a:gd name="connsiteX12" fmla="*/ 4587347 w 8636594"/>
              <a:gd name="connsiteY12" fmla="*/ 5449380 h 5703955"/>
              <a:gd name="connsiteX13" fmla="*/ 4618793 w 8636594"/>
              <a:gd name="connsiteY13" fmla="*/ 5419830 h 5703955"/>
              <a:gd name="connsiteX14" fmla="*/ 4649922 w 8636594"/>
              <a:gd name="connsiteY14" fmla="*/ 5390040 h 5703955"/>
              <a:gd name="connsiteX15" fmla="*/ 4680742 w 8636594"/>
              <a:gd name="connsiteY15" fmla="*/ 5360014 h 5703955"/>
              <a:gd name="connsiteX16" fmla="*/ 4711259 w 8636594"/>
              <a:gd name="connsiteY16" fmla="*/ 5329755 h 5703955"/>
              <a:gd name="connsiteX17" fmla="*/ 4741478 w 8636594"/>
              <a:gd name="connsiteY17" fmla="*/ 5299266 h 5703955"/>
              <a:gd name="connsiteX18" fmla="*/ 4771408 w 8636594"/>
              <a:gd name="connsiteY18" fmla="*/ 5268551 h 5703955"/>
              <a:gd name="connsiteX19" fmla="*/ 4801053 w 8636594"/>
              <a:gd name="connsiteY19" fmla="*/ 5237614 h 5703955"/>
              <a:gd name="connsiteX20" fmla="*/ 4830420 w 8636594"/>
              <a:gd name="connsiteY20" fmla="*/ 5206458 h 5703955"/>
              <a:gd name="connsiteX21" fmla="*/ 4859516 w 8636594"/>
              <a:gd name="connsiteY21" fmla="*/ 5175087 h 5703955"/>
              <a:gd name="connsiteX22" fmla="*/ 4888347 w 8636594"/>
              <a:gd name="connsiteY22" fmla="*/ 5143504 h 5703955"/>
              <a:gd name="connsiteX23" fmla="*/ 4916919 w 8636594"/>
              <a:gd name="connsiteY23" fmla="*/ 5111713 h 5703955"/>
              <a:gd name="connsiteX24" fmla="*/ 4945238 w 8636594"/>
              <a:gd name="connsiteY24" fmla="*/ 5079717 h 5703955"/>
              <a:gd name="connsiteX25" fmla="*/ 4973311 w 8636594"/>
              <a:gd name="connsiteY25" fmla="*/ 5047519 h 5703955"/>
              <a:gd name="connsiteX26" fmla="*/ 5001145 w 8636594"/>
              <a:gd name="connsiteY26" fmla="*/ 5015124 h 5703955"/>
              <a:gd name="connsiteX27" fmla="*/ 5028745 w 8636594"/>
              <a:gd name="connsiteY27" fmla="*/ 4982535 h 5703955"/>
              <a:gd name="connsiteX28" fmla="*/ 5056117 w 8636594"/>
              <a:gd name="connsiteY28" fmla="*/ 4949755 h 5703955"/>
              <a:gd name="connsiteX29" fmla="*/ 5083269 w 8636594"/>
              <a:gd name="connsiteY29" fmla="*/ 4916787 h 5703955"/>
              <a:gd name="connsiteX30" fmla="*/ 5110207 w 8636594"/>
              <a:gd name="connsiteY30" fmla="*/ 4883636 h 5703955"/>
              <a:gd name="connsiteX31" fmla="*/ 5136937 w 8636594"/>
              <a:gd name="connsiteY31" fmla="*/ 4850305 h 5703955"/>
              <a:gd name="connsiteX32" fmla="*/ 5163464 w 8636594"/>
              <a:gd name="connsiteY32" fmla="*/ 4816797 h 5703955"/>
              <a:gd name="connsiteX33" fmla="*/ 5215940 w 8636594"/>
              <a:gd name="connsiteY33" fmla="*/ 4749265 h 5703955"/>
              <a:gd name="connsiteX34" fmla="*/ 5267684 w 8636594"/>
              <a:gd name="connsiteY34" fmla="*/ 4681068 h 5703955"/>
              <a:gd name="connsiteX35" fmla="*/ 5318748 w 8636594"/>
              <a:gd name="connsiteY35" fmla="*/ 4612234 h 5703955"/>
              <a:gd name="connsiteX36" fmla="*/ 5369182 w 8636594"/>
              <a:gd name="connsiteY36" fmla="*/ 4542793 h 5703955"/>
              <a:gd name="connsiteX37" fmla="*/ 5419038 w 8636594"/>
              <a:gd name="connsiteY37" fmla="*/ 4472771 h 5703955"/>
              <a:gd name="connsiteX38" fmla="*/ 5468365 w 8636594"/>
              <a:gd name="connsiteY38" fmla="*/ 4402196 h 5703955"/>
              <a:gd name="connsiteX39" fmla="*/ 5517215 w 8636594"/>
              <a:gd name="connsiteY39" fmla="*/ 4331098 h 5703955"/>
              <a:gd name="connsiteX40" fmla="*/ 5565637 w 8636594"/>
              <a:gd name="connsiteY40" fmla="*/ 4259503 h 5703955"/>
              <a:gd name="connsiteX41" fmla="*/ 5613684 w 8636594"/>
              <a:gd name="connsiteY41" fmla="*/ 4187441 h 5703955"/>
              <a:gd name="connsiteX42" fmla="*/ 5685160 w 8636594"/>
              <a:gd name="connsiteY42" fmla="*/ 4078531 h 5703955"/>
              <a:gd name="connsiteX43" fmla="*/ 5756074 w 8636594"/>
              <a:gd name="connsiteY43" fmla="*/ 3968727 h 5703955"/>
              <a:gd name="connsiteX44" fmla="*/ 5873483 w 8636594"/>
              <a:gd name="connsiteY44" fmla="*/ 3783989 h 5703955"/>
              <a:gd name="connsiteX45" fmla="*/ 6203209 w 8636594"/>
              <a:gd name="connsiteY45" fmla="*/ 3258640 h 5703955"/>
              <a:gd name="connsiteX46" fmla="*/ 6299430 w 8636594"/>
              <a:gd name="connsiteY46" fmla="*/ 3107321 h 5703955"/>
              <a:gd name="connsiteX47" fmla="*/ 6372650 w 8636594"/>
              <a:gd name="connsiteY47" fmla="*/ 2993735 h 5703955"/>
              <a:gd name="connsiteX48" fmla="*/ 6453197 w 8636594"/>
              <a:gd name="connsiteY48" fmla="*/ 2869788 h 5703955"/>
              <a:gd name="connsiteX49" fmla="*/ 6564167 w 8636594"/>
              <a:gd name="connsiteY49" fmla="*/ 2696807 h 5703955"/>
              <a:gd name="connsiteX50" fmla="*/ 6976233 w 8636594"/>
              <a:gd name="connsiteY50" fmla="*/ 2045274 h 5703955"/>
              <a:gd name="connsiteX51" fmla="*/ 7086755 w 8636594"/>
              <a:gd name="connsiteY51" fmla="*/ 1872743 h 5703955"/>
              <a:gd name="connsiteX52" fmla="*/ 7170279 w 8636594"/>
              <a:gd name="connsiteY52" fmla="*/ 1744202 h 5703955"/>
              <a:gd name="connsiteX53" fmla="*/ 7226351 w 8636594"/>
              <a:gd name="connsiteY53" fmla="*/ 1659017 h 5703955"/>
              <a:gd name="connsiteX54" fmla="*/ 7282789 w 8636594"/>
              <a:gd name="connsiteY54" fmla="*/ 1574303 h 5703955"/>
              <a:gd name="connsiteX55" fmla="*/ 7339643 w 8636594"/>
              <a:gd name="connsiteY55" fmla="*/ 1490113 h 5703955"/>
              <a:gd name="connsiteX56" fmla="*/ 7396957 w 8636594"/>
              <a:gd name="connsiteY56" fmla="*/ 1406503 h 5703955"/>
              <a:gd name="connsiteX57" fmla="*/ 7454781 w 8636594"/>
              <a:gd name="connsiteY57" fmla="*/ 1323526 h 5703955"/>
              <a:gd name="connsiteX58" fmla="*/ 7513161 w 8636594"/>
              <a:gd name="connsiteY58" fmla="*/ 1241237 h 5703955"/>
              <a:gd name="connsiteX59" fmla="*/ 7572144 w 8636594"/>
              <a:gd name="connsiteY59" fmla="*/ 1159689 h 5703955"/>
              <a:gd name="connsiteX60" fmla="*/ 7601877 w 8636594"/>
              <a:gd name="connsiteY60" fmla="*/ 1119210 h 5703955"/>
              <a:gd name="connsiteX61" fmla="*/ 7631779 w 8636594"/>
              <a:gd name="connsiteY61" fmla="*/ 1078937 h 5703955"/>
              <a:gd name="connsiteX62" fmla="*/ 7661855 w 8636594"/>
              <a:gd name="connsiteY62" fmla="*/ 1038876 h 5703955"/>
              <a:gd name="connsiteX63" fmla="*/ 7692111 w 8636594"/>
              <a:gd name="connsiteY63" fmla="*/ 999035 h 5703955"/>
              <a:gd name="connsiteX64" fmla="*/ 7722554 w 8636594"/>
              <a:gd name="connsiteY64" fmla="*/ 959419 h 5703955"/>
              <a:gd name="connsiteX65" fmla="*/ 7753190 w 8636594"/>
              <a:gd name="connsiteY65" fmla="*/ 920037 h 5703955"/>
              <a:gd name="connsiteX66" fmla="*/ 7784023 w 8636594"/>
              <a:gd name="connsiteY66" fmla="*/ 880894 h 5703955"/>
              <a:gd name="connsiteX67" fmla="*/ 7815061 w 8636594"/>
              <a:gd name="connsiteY67" fmla="*/ 841997 h 5703955"/>
              <a:gd name="connsiteX68" fmla="*/ 7846308 w 8636594"/>
              <a:gd name="connsiteY68" fmla="*/ 803354 h 5703955"/>
              <a:gd name="connsiteX69" fmla="*/ 7877772 w 8636594"/>
              <a:gd name="connsiteY69" fmla="*/ 764970 h 5703955"/>
              <a:gd name="connsiteX70" fmla="*/ 7909458 w 8636594"/>
              <a:gd name="connsiteY70" fmla="*/ 726853 h 5703955"/>
              <a:gd name="connsiteX71" fmla="*/ 7941371 w 8636594"/>
              <a:gd name="connsiteY71" fmla="*/ 689010 h 5703955"/>
              <a:gd name="connsiteX72" fmla="*/ 7973518 w 8636594"/>
              <a:gd name="connsiteY72" fmla="*/ 651447 h 5703955"/>
              <a:gd name="connsiteX73" fmla="*/ 8005905 w 8636594"/>
              <a:gd name="connsiteY73" fmla="*/ 614171 h 5703955"/>
              <a:gd name="connsiteX74" fmla="*/ 8038538 w 8636594"/>
              <a:gd name="connsiteY74" fmla="*/ 577189 h 5703955"/>
              <a:gd name="connsiteX75" fmla="*/ 8071421 w 8636594"/>
              <a:gd name="connsiteY75" fmla="*/ 540507 h 5703955"/>
              <a:gd name="connsiteX76" fmla="*/ 8104563 w 8636594"/>
              <a:gd name="connsiteY76" fmla="*/ 504132 h 5703955"/>
              <a:gd name="connsiteX77" fmla="*/ 8137967 w 8636594"/>
              <a:gd name="connsiteY77" fmla="*/ 468072 h 5703955"/>
              <a:gd name="connsiteX78" fmla="*/ 8171641 w 8636594"/>
              <a:gd name="connsiteY78" fmla="*/ 432332 h 5703955"/>
              <a:gd name="connsiteX79" fmla="*/ 8205590 w 8636594"/>
              <a:gd name="connsiteY79" fmla="*/ 396920 h 5703955"/>
              <a:gd name="connsiteX80" fmla="*/ 8239820 w 8636594"/>
              <a:gd name="connsiteY80" fmla="*/ 361843 h 5703955"/>
              <a:gd name="connsiteX81" fmla="*/ 8274337 w 8636594"/>
              <a:gd name="connsiteY81" fmla="*/ 327107 h 5703955"/>
              <a:gd name="connsiteX82" fmla="*/ 8309147 w 8636594"/>
              <a:gd name="connsiteY82" fmla="*/ 292718 h 5703955"/>
              <a:gd name="connsiteX83" fmla="*/ 8344256 w 8636594"/>
              <a:gd name="connsiteY83" fmla="*/ 258685 h 5703955"/>
              <a:gd name="connsiteX84" fmla="*/ 8379669 w 8636594"/>
              <a:gd name="connsiteY84" fmla="*/ 225013 h 5703955"/>
              <a:gd name="connsiteX85" fmla="*/ 8415394 w 8636594"/>
              <a:gd name="connsiteY85" fmla="*/ 191709 h 5703955"/>
              <a:gd name="connsiteX86" fmla="*/ 8451434 w 8636594"/>
              <a:gd name="connsiteY86" fmla="*/ 158780 h 5703955"/>
              <a:gd name="connsiteX87" fmla="*/ 8487798 w 8636594"/>
              <a:gd name="connsiteY87" fmla="*/ 126233 h 5703955"/>
              <a:gd name="connsiteX88" fmla="*/ 8524489 w 8636594"/>
              <a:gd name="connsiteY88" fmla="*/ 94075 h 5703955"/>
              <a:gd name="connsiteX89" fmla="*/ 8561515 w 8636594"/>
              <a:gd name="connsiteY89" fmla="*/ 62312 h 5703955"/>
              <a:gd name="connsiteX90" fmla="*/ 8598881 w 8636594"/>
              <a:gd name="connsiteY90" fmla="*/ 30951 h 5703955"/>
              <a:gd name="connsiteX91" fmla="*/ 8636594 w 8636594"/>
              <a:gd name="connsiteY91" fmla="*/ 0 h 5703955"/>
              <a:gd name="connsiteX0" fmla="*/ 8636594 w 8636594"/>
              <a:gd name="connsiteY0" fmla="*/ 0 h 5676722"/>
              <a:gd name="connsiteX1" fmla="*/ 5293 w 8636594"/>
              <a:gd name="connsiteY1" fmla="*/ 0 h 5676722"/>
              <a:gd name="connsiteX2" fmla="*/ 0 w 8636594"/>
              <a:gd name="connsiteY2" fmla="*/ 5587843 h 5676722"/>
              <a:gd name="connsiteX3" fmla="*/ 4323654 w 8636594"/>
              <a:gd name="connsiteY3" fmla="*/ 5676722 h 5676722"/>
              <a:gd name="connsiteX4" fmla="*/ 4357854 w 8636594"/>
              <a:gd name="connsiteY4" fmla="*/ 5649218 h 5676722"/>
              <a:gd name="connsiteX5" fmla="*/ 4391688 w 8636594"/>
              <a:gd name="connsiteY5" fmla="*/ 5621446 h 5676722"/>
              <a:gd name="connsiteX6" fmla="*/ 4425162 w 8636594"/>
              <a:gd name="connsiteY6" fmla="*/ 5593409 h 5676722"/>
              <a:gd name="connsiteX7" fmla="*/ 4458281 w 8636594"/>
              <a:gd name="connsiteY7" fmla="*/ 5565111 h 5676722"/>
              <a:gd name="connsiteX8" fmla="*/ 4491053 w 8636594"/>
              <a:gd name="connsiteY8" fmla="*/ 5536556 h 5676722"/>
              <a:gd name="connsiteX9" fmla="*/ 4523484 w 8636594"/>
              <a:gd name="connsiteY9" fmla="*/ 5507747 h 5676722"/>
              <a:gd name="connsiteX10" fmla="*/ 4555580 w 8636594"/>
              <a:gd name="connsiteY10" fmla="*/ 5478687 h 5676722"/>
              <a:gd name="connsiteX11" fmla="*/ 4587347 w 8636594"/>
              <a:gd name="connsiteY11" fmla="*/ 5449380 h 5676722"/>
              <a:gd name="connsiteX12" fmla="*/ 4618793 w 8636594"/>
              <a:gd name="connsiteY12" fmla="*/ 5419830 h 5676722"/>
              <a:gd name="connsiteX13" fmla="*/ 4649922 w 8636594"/>
              <a:gd name="connsiteY13" fmla="*/ 5390040 h 5676722"/>
              <a:gd name="connsiteX14" fmla="*/ 4680742 w 8636594"/>
              <a:gd name="connsiteY14" fmla="*/ 5360014 h 5676722"/>
              <a:gd name="connsiteX15" fmla="*/ 4711259 w 8636594"/>
              <a:gd name="connsiteY15" fmla="*/ 5329755 h 5676722"/>
              <a:gd name="connsiteX16" fmla="*/ 4741478 w 8636594"/>
              <a:gd name="connsiteY16" fmla="*/ 5299266 h 5676722"/>
              <a:gd name="connsiteX17" fmla="*/ 4771408 w 8636594"/>
              <a:gd name="connsiteY17" fmla="*/ 5268551 h 5676722"/>
              <a:gd name="connsiteX18" fmla="*/ 4801053 w 8636594"/>
              <a:gd name="connsiteY18" fmla="*/ 5237614 h 5676722"/>
              <a:gd name="connsiteX19" fmla="*/ 4830420 w 8636594"/>
              <a:gd name="connsiteY19" fmla="*/ 5206458 h 5676722"/>
              <a:gd name="connsiteX20" fmla="*/ 4859516 w 8636594"/>
              <a:gd name="connsiteY20" fmla="*/ 5175087 h 5676722"/>
              <a:gd name="connsiteX21" fmla="*/ 4888347 w 8636594"/>
              <a:gd name="connsiteY21" fmla="*/ 5143504 h 5676722"/>
              <a:gd name="connsiteX22" fmla="*/ 4916919 w 8636594"/>
              <a:gd name="connsiteY22" fmla="*/ 5111713 h 5676722"/>
              <a:gd name="connsiteX23" fmla="*/ 4945238 w 8636594"/>
              <a:gd name="connsiteY23" fmla="*/ 5079717 h 5676722"/>
              <a:gd name="connsiteX24" fmla="*/ 4973311 w 8636594"/>
              <a:gd name="connsiteY24" fmla="*/ 5047519 h 5676722"/>
              <a:gd name="connsiteX25" fmla="*/ 5001145 w 8636594"/>
              <a:gd name="connsiteY25" fmla="*/ 5015124 h 5676722"/>
              <a:gd name="connsiteX26" fmla="*/ 5028745 w 8636594"/>
              <a:gd name="connsiteY26" fmla="*/ 4982535 h 5676722"/>
              <a:gd name="connsiteX27" fmla="*/ 5056117 w 8636594"/>
              <a:gd name="connsiteY27" fmla="*/ 4949755 h 5676722"/>
              <a:gd name="connsiteX28" fmla="*/ 5083269 w 8636594"/>
              <a:gd name="connsiteY28" fmla="*/ 4916787 h 5676722"/>
              <a:gd name="connsiteX29" fmla="*/ 5110207 w 8636594"/>
              <a:gd name="connsiteY29" fmla="*/ 4883636 h 5676722"/>
              <a:gd name="connsiteX30" fmla="*/ 5136937 w 8636594"/>
              <a:gd name="connsiteY30" fmla="*/ 4850305 h 5676722"/>
              <a:gd name="connsiteX31" fmla="*/ 5163464 w 8636594"/>
              <a:gd name="connsiteY31" fmla="*/ 4816797 h 5676722"/>
              <a:gd name="connsiteX32" fmla="*/ 5215940 w 8636594"/>
              <a:gd name="connsiteY32" fmla="*/ 4749265 h 5676722"/>
              <a:gd name="connsiteX33" fmla="*/ 5267684 w 8636594"/>
              <a:gd name="connsiteY33" fmla="*/ 4681068 h 5676722"/>
              <a:gd name="connsiteX34" fmla="*/ 5318748 w 8636594"/>
              <a:gd name="connsiteY34" fmla="*/ 4612234 h 5676722"/>
              <a:gd name="connsiteX35" fmla="*/ 5369182 w 8636594"/>
              <a:gd name="connsiteY35" fmla="*/ 4542793 h 5676722"/>
              <a:gd name="connsiteX36" fmla="*/ 5419038 w 8636594"/>
              <a:gd name="connsiteY36" fmla="*/ 4472771 h 5676722"/>
              <a:gd name="connsiteX37" fmla="*/ 5468365 w 8636594"/>
              <a:gd name="connsiteY37" fmla="*/ 4402196 h 5676722"/>
              <a:gd name="connsiteX38" fmla="*/ 5517215 w 8636594"/>
              <a:gd name="connsiteY38" fmla="*/ 4331098 h 5676722"/>
              <a:gd name="connsiteX39" fmla="*/ 5565637 w 8636594"/>
              <a:gd name="connsiteY39" fmla="*/ 4259503 h 5676722"/>
              <a:gd name="connsiteX40" fmla="*/ 5613684 w 8636594"/>
              <a:gd name="connsiteY40" fmla="*/ 4187441 h 5676722"/>
              <a:gd name="connsiteX41" fmla="*/ 5685160 w 8636594"/>
              <a:gd name="connsiteY41" fmla="*/ 4078531 h 5676722"/>
              <a:gd name="connsiteX42" fmla="*/ 5756074 w 8636594"/>
              <a:gd name="connsiteY42" fmla="*/ 3968727 h 5676722"/>
              <a:gd name="connsiteX43" fmla="*/ 5873483 w 8636594"/>
              <a:gd name="connsiteY43" fmla="*/ 3783989 h 5676722"/>
              <a:gd name="connsiteX44" fmla="*/ 6203209 w 8636594"/>
              <a:gd name="connsiteY44" fmla="*/ 3258640 h 5676722"/>
              <a:gd name="connsiteX45" fmla="*/ 6299430 w 8636594"/>
              <a:gd name="connsiteY45" fmla="*/ 3107321 h 5676722"/>
              <a:gd name="connsiteX46" fmla="*/ 6372650 w 8636594"/>
              <a:gd name="connsiteY46" fmla="*/ 2993735 h 5676722"/>
              <a:gd name="connsiteX47" fmla="*/ 6453197 w 8636594"/>
              <a:gd name="connsiteY47" fmla="*/ 2869788 h 5676722"/>
              <a:gd name="connsiteX48" fmla="*/ 6564167 w 8636594"/>
              <a:gd name="connsiteY48" fmla="*/ 2696807 h 5676722"/>
              <a:gd name="connsiteX49" fmla="*/ 6976233 w 8636594"/>
              <a:gd name="connsiteY49" fmla="*/ 2045274 h 5676722"/>
              <a:gd name="connsiteX50" fmla="*/ 7086755 w 8636594"/>
              <a:gd name="connsiteY50" fmla="*/ 1872743 h 5676722"/>
              <a:gd name="connsiteX51" fmla="*/ 7170279 w 8636594"/>
              <a:gd name="connsiteY51" fmla="*/ 1744202 h 5676722"/>
              <a:gd name="connsiteX52" fmla="*/ 7226351 w 8636594"/>
              <a:gd name="connsiteY52" fmla="*/ 1659017 h 5676722"/>
              <a:gd name="connsiteX53" fmla="*/ 7282789 w 8636594"/>
              <a:gd name="connsiteY53" fmla="*/ 1574303 h 5676722"/>
              <a:gd name="connsiteX54" fmla="*/ 7339643 w 8636594"/>
              <a:gd name="connsiteY54" fmla="*/ 1490113 h 5676722"/>
              <a:gd name="connsiteX55" fmla="*/ 7396957 w 8636594"/>
              <a:gd name="connsiteY55" fmla="*/ 1406503 h 5676722"/>
              <a:gd name="connsiteX56" fmla="*/ 7454781 w 8636594"/>
              <a:gd name="connsiteY56" fmla="*/ 1323526 h 5676722"/>
              <a:gd name="connsiteX57" fmla="*/ 7513161 w 8636594"/>
              <a:gd name="connsiteY57" fmla="*/ 1241237 h 5676722"/>
              <a:gd name="connsiteX58" fmla="*/ 7572144 w 8636594"/>
              <a:gd name="connsiteY58" fmla="*/ 1159689 h 5676722"/>
              <a:gd name="connsiteX59" fmla="*/ 7601877 w 8636594"/>
              <a:gd name="connsiteY59" fmla="*/ 1119210 h 5676722"/>
              <a:gd name="connsiteX60" fmla="*/ 7631779 w 8636594"/>
              <a:gd name="connsiteY60" fmla="*/ 1078937 h 5676722"/>
              <a:gd name="connsiteX61" fmla="*/ 7661855 w 8636594"/>
              <a:gd name="connsiteY61" fmla="*/ 1038876 h 5676722"/>
              <a:gd name="connsiteX62" fmla="*/ 7692111 w 8636594"/>
              <a:gd name="connsiteY62" fmla="*/ 999035 h 5676722"/>
              <a:gd name="connsiteX63" fmla="*/ 7722554 w 8636594"/>
              <a:gd name="connsiteY63" fmla="*/ 959419 h 5676722"/>
              <a:gd name="connsiteX64" fmla="*/ 7753190 w 8636594"/>
              <a:gd name="connsiteY64" fmla="*/ 920037 h 5676722"/>
              <a:gd name="connsiteX65" fmla="*/ 7784023 w 8636594"/>
              <a:gd name="connsiteY65" fmla="*/ 880894 h 5676722"/>
              <a:gd name="connsiteX66" fmla="*/ 7815061 w 8636594"/>
              <a:gd name="connsiteY66" fmla="*/ 841997 h 5676722"/>
              <a:gd name="connsiteX67" fmla="*/ 7846308 w 8636594"/>
              <a:gd name="connsiteY67" fmla="*/ 803354 h 5676722"/>
              <a:gd name="connsiteX68" fmla="*/ 7877772 w 8636594"/>
              <a:gd name="connsiteY68" fmla="*/ 764970 h 5676722"/>
              <a:gd name="connsiteX69" fmla="*/ 7909458 w 8636594"/>
              <a:gd name="connsiteY69" fmla="*/ 726853 h 5676722"/>
              <a:gd name="connsiteX70" fmla="*/ 7941371 w 8636594"/>
              <a:gd name="connsiteY70" fmla="*/ 689010 h 5676722"/>
              <a:gd name="connsiteX71" fmla="*/ 7973518 w 8636594"/>
              <a:gd name="connsiteY71" fmla="*/ 651447 h 5676722"/>
              <a:gd name="connsiteX72" fmla="*/ 8005905 w 8636594"/>
              <a:gd name="connsiteY72" fmla="*/ 614171 h 5676722"/>
              <a:gd name="connsiteX73" fmla="*/ 8038538 w 8636594"/>
              <a:gd name="connsiteY73" fmla="*/ 577189 h 5676722"/>
              <a:gd name="connsiteX74" fmla="*/ 8071421 w 8636594"/>
              <a:gd name="connsiteY74" fmla="*/ 540507 h 5676722"/>
              <a:gd name="connsiteX75" fmla="*/ 8104563 w 8636594"/>
              <a:gd name="connsiteY75" fmla="*/ 504132 h 5676722"/>
              <a:gd name="connsiteX76" fmla="*/ 8137967 w 8636594"/>
              <a:gd name="connsiteY76" fmla="*/ 468072 h 5676722"/>
              <a:gd name="connsiteX77" fmla="*/ 8171641 w 8636594"/>
              <a:gd name="connsiteY77" fmla="*/ 432332 h 5676722"/>
              <a:gd name="connsiteX78" fmla="*/ 8205590 w 8636594"/>
              <a:gd name="connsiteY78" fmla="*/ 396920 h 5676722"/>
              <a:gd name="connsiteX79" fmla="*/ 8239820 w 8636594"/>
              <a:gd name="connsiteY79" fmla="*/ 361843 h 5676722"/>
              <a:gd name="connsiteX80" fmla="*/ 8274337 w 8636594"/>
              <a:gd name="connsiteY80" fmla="*/ 327107 h 5676722"/>
              <a:gd name="connsiteX81" fmla="*/ 8309147 w 8636594"/>
              <a:gd name="connsiteY81" fmla="*/ 292718 h 5676722"/>
              <a:gd name="connsiteX82" fmla="*/ 8344256 w 8636594"/>
              <a:gd name="connsiteY82" fmla="*/ 258685 h 5676722"/>
              <a:gd name="connsiteX83" fmla="*/ 8379669 w 8636594"/>
              <a:gd name="connsiteY83" fmla="*/ 225013 h 5676722"/>
              <a:gd name="connsiteX84" fmla="*/ 8415394 w 8636594"/>
              <a:gd name="connsiteY84" fmla="*/ 191709 h 5676722"/>
              <a:gd name="connsiteX85" fmla="*/ 8451434 w 8636594"/>
              <a:gd name="connsiteY85" fmla="*/ 158780 h 5676722"/>
              <a:gd name="connsiteX86" fmla="*/ 8487798 w 8636594"/>
              <a:gd name="connsiteY86" fmla="*/ 126233 h 5676722"/>
              <a:gd name="connsiteX87" fmla="*/ 8524489 w 8636594"/>
              <a:gd name="connsiteY87" fmla="*/ 94075 h 5676722"/>
              <a:gd name="connsiteX88" fmla="*/ 8561515 w 8636594"/>
              <a:gd name="connsiteY88" fmla="*/ 62312 h 5676722"/>
              <a:gd name="connsiteX89" fmla="*/ 8598881 w 8636594"/>
              <a:gd name="connsiteY89" fmla="*/ 30951 h 5676722"/>
              <a:gd name="connsiteX90" fmla="*/ 8636594 w 8636594"/>
              <a:gd name="connsiteY90" fmla="*/ 0 h 5676722"/>
              <a:gd name="connsiteX0" fmla="*/ 8636594 w 8636594"/>
              <a:gd name="connsiteY0" fmla="*/ 0 h 5649218"/>
              <a:gd name="connsiteX1" fmla="*/ 5293 w 8636594"/>
              <a:gd name="connsiteY1" fmla="*/ 0 h 5649218"/>
              <a:gd name="connsiteX2" fmla="*/ 0 w 8636594"/>
              <a:gd name="connsiteY2" fmla="*/ 5587843 h 5649218"/>
              <a:gd name="connsiteX3" fmla="*/ 4357854 w 8636594"/>
              <a:gd name="connsiteY3" fmla="*/ 5649218 h 5649218"/>
              <a:gd name="connsiteX4" fmla="*/ 4391688 w 8636594"/>
              <a:gd name="connsiteY4" fmla="*/ 5621446 h 5649218"/>
              <a:gd name="connsiteX5" fmla="*/ 4425162 w 8636594"/>
              <a:gd name="connsiteY5" fmla="*/ 5593409 h 5649218"/>
              <a:gd name="connsiteX6" fmla="*/ 4458281 w 8636594"/>
              <a:gd name="connsiteY6" fmla="*/ 5565111 h 5649218"/>
              <a:gd name="connsiteX7" fmla="*/ 4491053 w 8636594"/>
              <a:gd name="connsiteY7" fmla="*/ 5536556 h 5649218"/>
              <a:gd name="connsiteX8" fmla="*/ 4523484 w 8636594"/>
              <a:gd name="connsiteY8" fmla="*/ 5507747 h 5649218"/>
              <a:gd name="connsiteX9" fmla="*/ 4555580 w 8636594"/>
              <a:gd name="connsiteY9" fmla="*/ 5478687 h 5649218"/>
              <a:gd name="connsiteX10" fmla="*/ 4587347 w 8636594"/>
              <a:gd name="connsiteY10" fmla="*/ 5449380 h 5649218"/>
              <a:gd name="connsiteX11" fmla="*/ 4618793 w 8636594"/>
              <a:gd name="connsiteY11" fmla="*/ 5419830 h 5649218"/>
              <a:gd name="connsiteX12" fmla="*/ 4649922 w 8636594"/>
              <a:gd name="connsiteY12" fmla="*/ 5390040 h 5649218"/>
              <a:gd name="connsiteX13" fmla="*/ 4680742 w 8636594"/>
              <a:gd name="connsiteY13" fmla="*/ 5360014 h 5649218"/>
              <a:gd name="connsiteX14" fmla="*/ 4711259 w 8636594"/>
              <a:gd name="connsiteY14" fmla="*/ 5329755 h 5649218"/>
              <a:gd name="connsiteX15" fmla="*/ 4741478 w 8636594"/>
              <a:gd name="connsiteY15" fmla="*/ 5299266 h 5649218"/>
              <a:gd name="connsiteX16" fmla="*/ 4771408 w 8636594"/>
              <a:gd name="connsiteY16" fmla="*/ 5268551 h 5649218"/>
              <a:gd name="connsiteX17" fmla="*/ 4801053 w 8636594"/>
              <a:gd name="connsiteY17" fmla="*/ 5237614 h 5649218"/>
              <a:gd name="connsiteX18" fmla="*/ 4830420 w 8636594"/>
              <a:gd name="connsiteY18" fmla="*/ 5206458 h 5649218"/>
              <a:gd name="connsiteX19" fmla="*/ 4859516 w 8636594"/>
              <a:gd name="connsiteY19" fmla="*/ 5175087 h 5649218"/>
              <a:gd name="connsiteX20" fmla="*/ 4888347 w 8636594"/>
              <a:gd name="connsiteY20" fmla="*/ 5143504 h 5649218"/>
              <a:gd name="connsiteX21" fmla="*/ 4916919 w 8636594"/>
              <a:gd name="connsiteY21" fmla="*/ 5111713 h 5649218"/>
              <a:gd name="connsiteX22" fmla="*/ 4945238 w 8636594"/>
              <a:gd name="connsiteY22" fmla="*/ 5079717 h 5649218"/>
              <a:gd name="connsiteX23" fmla="*/ 4973311 w 8636594"/>
              <a:gd name="connsiteY23" fmla="*/ 5047519 h 5649218"/>
              <a:gd name="connsiteX24" fmla="*/ 5001145 w 8636594"/>
              <a:gd name="connsiteY24" fmla="*/ 5015124 h 5649218"/>
              <a:gd name="connsiteX25" fmla="*/ 5028745 w 8636594"/>
              <a:gd name="connsiteY25" fmla="*/ 4982535 h 5649218"/>
              <a:gd name="connsiteX26" fmla="*/ 5056117 w 8636594"/>
              <a:gd name="connsiteY26" fmla="*/ 4949755 h 5649218"/>
              <a:gd name="connsiteX27" fmla="*/ 5083269 w 8636594"/>
              <a:gd name="connsiteY27" fmla="*/ 4916787 h 5649218"/>
              <a:gd name="connsiteX28" fmla="*/ 5110207 w 8636594"/>
              <a:gd name="connsiteY28" fmla="*/ 4883636 h 5649218"/>
              <a:gd name="connsiteX29" fmla="*/ 5136937 w 8636594"/>
              <a:gd name="connsiteY29" fmla="*/ 4850305 h 5649218"/>
              <a:gd name="connsiteX30" fmla="*/ 5163464 w 8636594"/>
              <a:gd name="connsiteY30" fmla="*/ 4816797 h 5649218"/>
              <a:gd name="connsiteX31" fmla="*/ 5215940 w 8636594"/>
              <a:gd name="connsiteY31" fmla="*/ 4749265 h 5649218"/>
              <a:gd name="connsiteX32" fmla="*/ 5267684 w 8636594"/>
              <a:gd name="connsiteY32" fmla="*/ 4681068 h 5649218"/>
              <a:gd name="connsiteX33" fmla="*/ 5318748 w 8636594"/>
              <a:gd name="connsiteY33" fmla="*/ 4612234 h 5649218"/>
              <a:gd name="connsiteX34" fmla="*/ 5369182 w 8636594"/>
              <a:gd name="connsiteY34" fmla="*/ 4542793 h 5649218"/>
              <a:gd name="connsiteX35" fmla="*/ 5419038 w 8636594"/>
              <a:gd name="connsiteY35" fmla="*/ 4472771 h 5649218"/>
              <a:gd name="connsiteX36" fmla="*/ 5468365 w 8636594"/>
              <a:gd name="connsiteY36" fmla="*/ 4402196 h 5649218"/>
              <a:gd name="connsiteX37" fmla="*/ 5517215 w 8636594"/>
              <a:gd name="connsiteY37" fmla="*/ 4331098 h 5649218"/>
              <a:gd name="connsiteX38" fmla="*/ 5565637 w 8636594"/>
              <a:gd name="connsiteY38" fmla="*/ 4259503 h 5649218"/>
              <a:gd name="connsiteX39" fmla="*/ 5613684 w 8636594"/>
              <a:gd name="connsiteY39" fmla="*/ 4187441 h 5649218"/>
              <a:gd name="connsiteX40" fmla="*/ 5685160 w 8636594"/>
              <a:gd name="connsiteY40" fmla="*/ 4078531 h 5649218"/>
              <a:gd name="connsiteX41" fmla="*/ 5756074 w 8636594"/>
              <a:gd name="connsiteY41" fmla="*/ 3968727 h 5649218"/>
              <a:gd name="connsiteX42" fmla="*/ 5873483 w 8636594"/>
              <a:gd name="connsiteY42" fmla="*/ 3783989 h 5649218"/>
              <a:gd name="connsiteX43" fmla="*/ 6203209 w 8636594"/>
              <a:gd name="connsiteY43" fmla="*/ 3258640 h 5649218"/>
              <a:gd name="connsiteX44" fmla="*/ 6299430 w 8636594"/>
              <a:gd name="connsiteY44" fmla="*/ 3107321 h 5649218"/>
              <a:gd name="connsiteX45" fmla="*/ 6372650 w 8636594"/>
              <a:gd name="connsiteY45" fmla="*/ 2993735 h 5649218"/>
              <a:gd name="connsiteX46" fmla="*/ 6453197 w 8636594"/>
              <a:gd name="connsiteY46" fmla="*/ 2869788 h 5649218"/>
              <a:gd name="connsiteX47" fmla="*/ 6564167 w 8636594"/>
              <a:gd name="connsiteY47" fmla="*/ 2696807 h 5649218"/>
              <a:gd name="connsiteX48" fmla="*/ 6976233 w 8636594"/>
              <a:gd name="connsiteY48" fmla="*/ 2045274 h 5649218"/>
              <a:gd name="connsiteX49" fmla="*/ 7086755 w 8636594"/>
              <a:gd name="connsiteY49" fmla="*/ 1872743 h 5649218"/>
              <a:gd name="connsiteX50" fmla="*/ 7170279 w 8636594"/>
              <a:gd name="connsiteY50" fmla="*/ 1744202 h 5649218"/>
              <a:gd name="connsiteX51" fmla="*/ 7226351 w 8636594"/>
              <a:gd name="connsiteY51" fmla="*/ 1659017 h 5649218"/>
              <a:gd name="connsiteX52" fmla="*/ 7282789 w 8636594"/>
              <a:gd name="connsiteY52" fmla="*/ 1574303 h 5649218"/>
              <a:gd name="connsiteX53" fmla="*/ 7339643 w 8636594"/>
              <a:gd name="connsiteY53" fmla="*/ 1490113 h 5649218"/>
              <a:gd name="connsiteX54" fmla="*/ 7396957 w 8636594"/>
              <a:gd name="connsiteY54" fmla="*/ 1406503 h 5649218"/>
              <a:gd name="connsiteX55" fmla="*/ 7454781 w 8636594"/>
              <a:gd name="connsiteY55" fmla="*/ 1323526 h 5649218"/>
              <a:gd name="connsiteX56" fmla="*/ 7513161 w 8636594"/>
              <a:gd name="connsiteY56" fmla="*/ 1241237 h 5649218"/>
              <a:gd name="connsiteX57" fmla="*/ 7572144 w 8636594"/>
              <a:gd name="connsiteY57" fmla="*/ 1159689 h 5649218"/>
              <a:gd name="connsiteX58" fmla="*/ 7601877 w 8636594"/>
              <a:gd name="connsiteY58" fmla="*/ 1119210 h 5649218"/>
              <a:gd name="connsiteX59" fmla="*/ 7631779 w 8636594"/>
              <a:gd name="connsiteY59" fmla="*/ 1078937 h 5649218"/>
              <a:gd name="connsiteX60" fmla="*/ 7661855 w 8636594"/>
              <a:gd name="connsiteY60" fmla="*/ 1038876 h 5649218"/>
              <a:gd name="connsiteX61" fmla="*/ 7692111 w 8636594"/>
              <a:gd name="connsiteY61" fmla="*/ 999035 h 5649218"/>
              <a:gd name="connsiteX62" fmla="*/ 7722554 w 8636594"/>
              <a:gd name="connsiteY62" fmla="*/ 959419 h 5649218"/>
              <a:gd name="connsiteX63" fmla="*/ 7753190 w 8636594"/>
              <a:gd name="connsiteY63" fmla="*/ 920037 h 5649218"/>
              <a:gd name="connsiteX64" fmla="*/ 7784023 w 8636594"/>
              <a:gd name="connsiteY64" fmla="*/ 880894 h 5649218"/>
              <a:gd name="connsiteX65" fmla="*/ 7815061 w 8636594"/>
              <a:gd name="connsiteY65" fmla="*/ 841997 h 5649218"/>
              <a:gd name="connsiteX66" fmla="*/ 7846308 w 8636594"/>
              <a:gd name="connsiteY66" fmla="*/ 803354 h 5649218"/>
              <a:gd name="connsiteX67" fmla="*/ 7877772 w 8636594"/>
              <a:gd name="connsiteY67" fmla="*/ 764970 h 5649218"/>
              <a:gd name="connsiteX68" fmla="*/ 7909458 w 8636594"/>
              <a:gd name="connsiteY68" fmla="*/ 726853 h 5649218"/>
              <a:gd name="connsiteX69" fmla="*/ 7941371 w 8636594"/>
              <a:gd name="connsiteY69" fmla="*/ 689010 h 5649218"/>
              <a:gd name="connsiteX70" fmla="*/ 7973518 w 8636594"/>
              <a:gd name="connsiteY70" fmla="*/ 651447 h 5649218"/>
              <a:gd name="connsiteX71" fmla="*/ 8005905 w 8636594"/>
              <a:gd name="connsiteY71" fmla="*/ 614171 h 5649218"/>
              <a:gd name="connsiteX72" fmla="*/ 8038538 w 8636594"/>
              <a:gd name="connsiteY72" fmla="*/ 577189 h 5649218"/>
              <a:gd name="connsiteX73" fmla="*/ 8071421 w 8636594"/>
              <a:gd name="connsiteY73" fmla="*/ 540507 h 5649218"/>
              <a:gd name="connsiteX74" fmla="*/ 8104563 w 8636594"/>
              <a:gd name="connsiteY74" fmla="*/ 504132 h 5649218"/>
              <a:gd name="connsiteX75" fmla="*/ 8137967 w 8636594"/>
              <a:gd name="connsiteY75" fmla="*/ 468072 h 5649218"/>
              <a:gd name="connsiteX76" fmla="*/ 8171641 w 8636594"/>
              <a:gd name="connsiteY76" fmla="*/ 432332 h 5649218"/>
              <a:gd name="connsiteX77" fmla="*/ 8205590 w 8636594"/>
              <a:gd name="connsiteY77" fmla="*/ 396920 h 5649218"/>
              <a:gd name="connsiteX78" fmla="*/ 8239820 w 8636594"/>
              <a:gd name="connsiteY78" fmla="*/ 361843 h 5649218"/>
              <a:gd name="connsiteX79" fmla="*/ 8274337 w 8636594"/>
              <a:gd name="connsiteY79" fmla="*/ 327107 h 5649218"/>
              <a:gd name="connsiteX80" fmla="*/ 8309147 w 8636594"/>
              <a:gd name="connsiteY80" fmla="*/ 292718 h 5649218"/>
              <a:gd name="connsiteX81" fmla="*/ 8344256 w 8636594"/>
              <a:gd name="connsiteY81" fmla="*/ 258685 h 5649218"/>
              <a:gd name="connsiteX82" fmla="*/ 8379669 w 8636594"/>
              <a:gd name="connsiteY82" fmla="*/ 225013 h 5649218"/>
              <a:gd name="connsiteX83" fmla="*/ 8415394 w 8636594"/>
              <a:gd name="connsiteY83" fmla="*/ 191709 h 5649218"/>
              <a:gd name="connsiteX84" fmla="*/ 8451434 w 8636594"/>
              <a:gd name="connsiteY84" fmla="*/ 158780 h 5649218"/>
              <a:gd name="connsiteX85" fmla="*/ 8487798 w 8636594"/>
              <a:gd name="connsiteY85" fmla="*/ 126233 h 5649218"/>
              <a:gd name="connsiteX86" fmla="*/ 8524489 w 8636594"/>
              <a:gd name="connsiteY86" fmla="*/ 94075 h 5649218"/>
              <a:gd name="connsiteX87" fmla="*/ 8561515 w 8636594"/>
              <a:gd name="connsiteY87" fmla="*/ 62312 h 5649218"/>
              <a:gd name="connsiteX88" fmla="*/ 8598881 w 8636594"/>
              <a:gd name="connsiteY88" fmla="*/ 30951 h 5649218"/>
              <a:gd name="connsiteX89" fmla="*/ 8636594 w 8636594"/>
              <a:gd name="connsiteY89" fmla="*/ 0 h 5649218"/>
              <a:gd name="connsiteX0" fmla="*/ 8636594 w 8636594"/>
              <a:gd name="connsiteY0" fmla="*/ 0 h 5649218"/>
              <a:gd name="connsiteX1" fmla="*/ 5293 w 8636594"/>
              <a:gd name="connsiteY1" fmla="*/ 0 h 5649218"/>
              <a:gd name="connsiteX2" fmla="*/ 0 w 8636594"/>
              <a:gd name="connsiteY2" fmla="*/ 5587843 h 5649218"/>
              <a:gd name="connsiteX3" fmla="*/ 4357854 w 8636594"/>
              <a:gd name="connsiteY3" fmla="*/ 5649218 h 5649218"/>
              <a:gd name="connsiteX4" fmla="*/ 4425162 w 8636594"/>
              <a:gd name="connsiteY4" fmla="*/ 5593409 h 5649218"/>
              <a:gd name="connsiteX5" fmla="*/ 4458281 w 8636594"/>
              <a:gd name="connsiteY5" fmla="*/ 5565111 h 5649218"/>
              <a:gd name="connsiteX6" fmla="*/ 4491053 w 8636594"/>
              <a:gd name="connsiteY6" fmla="*/ 5536556 h 5649218"/>
              <a:gd name="connsiteX7" fmla="*/ 4523484 w 8636594"/>
              <a:gd name="connsiteY7" fmla="*/ 5507747 h 5649218"/>
              <a:gd name="connsiteX8" fmla="*/ 4555580 w 8636594"/>
              <a:gd name="connsiteY8" fmla="*/ 5478687 h 5649218"/>
              <a:gd name="connsiteX9" fmla="*/ 4587347 w 8636594"/>
              <a:gd name="connsiteY9" fmla="*/ 5449380 h 5649218"/>
              <a:gd name="connsiteX10" fmla="*/ 4618793 w 8636594"/>
              <a:gd name="connsiteY10" fmla="*/ 5419830 h 5649218"/>
              <a:gd name="connsiteX11" fmla="*/ 4649922 w 8636594"/>
              <a:gd name="connsiteY11" fmla="*/ 5390040 h 5649218"/>
              <a:gd name="connsiteX12" fmla="*/ 4680742 w 8636594"/>
              <a:gd name="connsiteY12" fmla="*/ 5360014 h 5649218"/>
              <a:gd name="connsiteX13" fmla="*/ 4711259 w 8636594"/>
              <a:gd name="connsiteY13" fmla="*/ 5329755 h 5649218"/>
              <a:gd name="connsiteX14" fmla="*/ 4741478 w 8636594"/>
              <a:gd name="connsiteY14" fmla="*/ 5299266 h 5649218"/>
              <a:gd name="connsiteX15" fmla="*/ 4771408 w 8636594"/>
              <a:gd name="connsiteY15" fmla="*/ 5268551 h 5649218"/>
              <a:gd name="connsiteX16" fmla="*/ 4801053 w 8636594"/>
              <a:gd name="connsiteY16" fmla="*/ 5237614 h 5649218"/>
              <a:gd name="connsiteX17" fmla="*/ 4830420 w 8636594"/>
              <a:gd name="connsiteY17" fmla="*/ 5206458 h 5649218"/>
              <a:gd name="connsiteX18" fmla="*/ 4859516 w 8636594"/>
              <a:gd name="connsiteY18" fmla="*/ 5175087 h 5649218"/>
              <a:gd name="connsiteX19" fmla="*/ 4888347 w 8636594"/>
              <a:gd name="connsiteY19" fmla="*/ 5143504 h 5649218"/>
              <a:gd name="connsiteX20" fmla="*/ 4916919 w 8636594"/>
              <a:gd name="connsiteY20" fmla="*/ 5111713 h 5649218"/>
              <a:gd name="connsiteX21" fmla="*/ 4945238 w 8636594"/>
              <a:gd name="connsiteY21" fmla="*/ 5079717 h 5649218"/>
              <a:gd name="connsiteX22" fmla="*/ 4973311 w 8636594"/>
              <a:gd name="connsiteY22" fmla="*/ 5047519 h 5649218"/>
              <a:gd name="connsiteX23" fmla="*/ 5001145 w 8636594"/>
              <a:gd name="connsiteY23" fmla="*/ 5015124 h 5649218"/>
              <a:gd name="connsiteX24" fmla="*/ 5028745 w 8636594"/>
              <a:gd name="connsiteY24" fmla="*/ 4982535 h 5649218"/>
              <a:gd name="connsiteX25" fmla="*/ 5056117 w 8636594"/>
              <a:gd name="connsiteY25" fmla="*/ 4949755 h 5649218"/>
              <a:gd name="connsiteX26" fmla="*/ 5083269 w 8636594"/>
              <a:gd name="connsiteY26" fmla="*/ 4916787 h 5649218"/>
              <a:gd name="connsiteX27" fmla="*/ 5110207 w 8636594"/>
              <a:gd name="connsiteY27" fmla="*/ 4883636 h 5649218"/>
              <a:gd name="connsiteX28" fmla="*/ 5136937 w 8636594"/>
              <a:gd name="connsiteY28" fmla="*/ 4850305 h 5649218"/>
              <a:gd name="connsiteX29" fmla="*/ 5163464 w 8636594"/>
              <a:gd name="connsiteY29" fmla="*/ 4816797 h 5649218"/>
              <a:gd name="connsiteX30" fmla="*/ 5215940 w 8636594"/>
              <a:gd name="connsiteY30" fmla="*/ 4749265 h 5649218"/>
              <a:gd name="connsiteX31" fmla="*/ 5267684 w 8636594"/>
              <a:gd name="connsiteY31" fmla="*/ 4681068 h 5649218"/>
              <a:gd name="connsiteX32" fmla="*/ 5318748 w 8636594"/>
              <a:gd name="connsiteY32" fmla="*/ 4612234 h 5649218"/>
              <a:gd name="connsiteX33" fmla="*/ 5369182 w 8636594"/>
              <a:gd name="connsiteY33" fmla="*/ 4542793 h 5649218"/>
              <a:gd name="connsiteX34" fmla="*/ 5419038 w 8636594"/>
              <a:gd name="connsiteY34" fmla="*/ 4472771 h 5649218"/>
              <a:gd name="connsiteX35" fmla="*/ 5468365 w 8636594"/>
              <a:gd name="connsiteY35" fmla="*/ 4402196 h 5649218"/>
              <a:gd name="connsiteX36" fmla="*/ 5517215 w 8636594"/>
              <a:gd name="connsiteY36" fmla="*/ 4331098 h 5649218"/>
              <a:gd name="connsiteX37" fmla="*/ 5565637 w 8636594"/>
              <a:gd name="connsiteY37" fmla="*/ 4259503 h 5649218"/>
              <a:gd name="connsiteX38" fmla="*/ 5613684 w 8636594"/>
              <a:gd name="connsiteY38" fmla="*/ 4187441 h 5649218"/>
              <a:gd name="connsiteX39" fmla="*/ 5685160 w 8636594"/>
              <a:gd name="connsiteY39" fmla="*/ 4078531 h 5649218"/>
              <a:gd name="connsiteX40" fmla="*/ 5756074 w 8636594"/>
              <a:gd name="connsiteY40" fmla="*/ 3968727 h 5649218"/>
              <a:gd name="connsiteX41" fmla="*/ 5873483 w 8636594"/>
              <a:gd name="connsiteY41" fmla="*/ 3783989 h 5649218"/>
              <a:gd name="connsiteX42" fmla="*/ 6203209 w 8636594"/>
              <a:gd name="connsiteY42" fmla="*/ 3258640 h 5649218"/>
              <a:gd name="connsiteX43" fmla="*/ 6299430 w 8636594"/>
              <a:gd name="connsiteY43" fmla="*/ 3107321 h 5649218"/>
              <a:gd name="connsiteX44" fmla="*/ 6372650 w 8636594"/>
              <a:gd name="connsiteY44" fmla="*/ 2993735 h 5649218"/>
              <a:gd name="connsiteX45" fmla="*/ 6453197 w 8636594"/>
              <a:gd name="connsiteY45" fmla="*/ 2869788 h 5649218"/>
              <a:gd name="connsiteX46" fmla="*/ 6564167 w 8636594"/>
              <a:gd name="connsiteY46" fmla="*/ 2696807 h 5649218"/>
              <a:gd name="connsiteX47" fmla="*/ 6976233 w 8636594"/>
              <a:gd name="connsiteY47" fmla="*/ 2045274 h 5649218"/>
              <a:gd name="connsiteX48" fmla="*/ 7086755 w 8636594"/>
              <a:gd name="connsiteY48" fmla="*/ 1872743 h 5649218"/>
              <a:gd name="connsiteX49" fmla="*/ 7170279 w 8636594"/>
              <a:gd name="connsiteY49" fmla="*/ 1744202 h 5649218"/>
              <a:gd name="connsiteX50" fmla="*/ 7226351 w 8636594"/>
              <a:gd name="connsiteY50" fmla="*/ 1659017 h 5649218"/>
              <a:gd name="connsiteX51" fmla="*/ 7282789 w 8636594"/>
              <a:gd name="connsiteY51" fmla="*/ 1574303 h 5649218"/>
              <a:gd name="connsiteX52" fmla="*/ 7339643 w 8636594"/>
              <a:gd name="connsiteY52" fmla="*/ 1490113 h 5649218"/>
              <a:gd name="connsiteX53" fmla="*/ 7396957 w 8636594"/>
              <a:gd name="connsiteY53" fmla="*/ 1406503 h 5649218"/>
              <a:gd name="connsiteX54" fmla="*/ 7454781 w 8636594"/>
              <a:gd name="connsiteY54" fmla="*/ 1323526 h 5649218"/>
              <a:gd name="connsiteX55" fmla="*/ 7513161 w 8636594"/>
              <a:gd name="connsiteY55" fmla="*/ 1241237 h 5649218"/>
              <a:gd name="connsiteX56" fmla="*/ 7572144 w 8636594"/>
              <a:gd name="connsiteY56" fmla="*/ 1159689 h 5649218"/>
              <a:gd name="connsiteX57" fmla="*/ 7601877 w 8636594"/>
              <a:gd name="connsiteY57" fmla="*/ 1119210 h 5649218"/>
              <a:gd name="connsiteX58" fmla="*/ 7631779 w 8636594"/>
              <a:gd name="connsiteY58" fmla="*/ 1078937 h 5649218"/>
              <a:gd name="connsiteX59" fmla="*/ 7661855 w 8636594"/>
              <a:gd name="connsiteY59" fmla="*/ 1038876 h 5649218"/>
              <a:gd name="connsiteX60" fmla="*/ 7692111 w 8636594"/>
              <a:gd name="connsiteY60" fmla="*/ 999035 h 5649218"/>
              <a:gd name="connsiteX61" fmla="*/ 7722554 w 8636594"/>
              <a:gd name="connsiteY61" fmla="*/ 959419 h 5649218"/>
              <a:gd name="connsiteX62" fmla="*/ 7753190 w 8636594"/>
              <a:gd name="connsiteY62" fmla="*/ 920037 h 5649218"/>
              <a:gd name="connsiteX63" fmla="*/ 7784023 w 8636594"/>
              <a:gd name="connsiteY63" fmla="*/ 880894 h 5649218"/>
              <a:gd name="connsiteX64" fmla="*/ 7815061 w 8636594"/>
              <a:gd name="connsiteY64" fmla="*/ 841997 h 5649218"/>
              <a:gd name="connsiteX65" fmla="*/ 7846308 w 8636594"/>
              <a:gd name="connsiteY65" fmla="*/ 803354 h 5649218"/>
              <a:gd name="connsiteX66" fmla="*/ 7877772 w 8636594"/>
              <a:gd name="connsiteY66" fmla="*/ 764970 h 5649218"/>
              <a:gd name="connsiteX67" fmla="*/ 7909458 w 8636594"/>
              <a:gd name="connsiteY67" fmla="*/ 726853 h 5649218"/>
              <a:gd name="connsiteX68" fmla="*/ 7941371 w 8636594"/>
              <a:gd name="connsiteY68" fmla="*/ 689010 h 5649218"/>
              <a:gd name="connsiteX69" fmla="*/ 7973518 w 8636594"/>
              <a:gd name="connsiteY69" fmla="*/ 651447 h 5649218"/>
              <a:gd name="connsiteX70" fmla="*/ 8005905 w 8636594"/>
              <a:gd name="connsiteY70" fmla="*/ 614171 h 5649218"/>
              <a:gd name="connsiteX71" fmla="*/ 8038538 w 8636594"/>
              <a:gd name="connsiteY71" fmla="*/ 577189 h 5649218"/>
              <a:gd name="connsiteX72" fmla="*/ 8071421 w 8636594"/>
              <a:gd name="connsiteY72" fmla="*/ 540507 h 5649218"/>
              <a:gd name="connsiteX73" fmla="*/ 8104563 w 8636594"/>
              <a:gd name="connsiteY73" fmla="*/ 504132 h 5649218"/>
              <a:gd name="connsiteX74" fmla="*/ 8137967 w 8636594"/>
              <a:gd name="connsiteY74" fmla="*/ 468072 h 5649218"/>
              <a:gd name="connsiteX75" fmla="*/ 8171641 w 8636594"/>
              <a:gd name="connsiteY75" fmla="*/ 432332 h 5649218"/>
              <a:gd name="connsiteX76" fmla="*/ 8205590 w 8636594"/>
              <a:gd name="connsiteY76" fmla="*/ 396920 h 5649218"/>
              <a:gd name="connsiteX77" fmla="*/ 8239820 w 8636594"/>
              <a:gd name="connsiteY77" fmla="*/ 361843 h 5649218"/>
              <a:gd name="connsiteX78" fmla="*/ 8274337 w 8636594"/>
              <a:gd name="connsiteY78" fmla="*/ 327107 h 5649218"/>
              <a:gd name="connsiteX79" fmla="*/ 8309147 w 8636594"/>
              <a:gd name="connsiteY79" fmla="*/ 292718 h 5649218"/>
              <a:gd name="connsiteX80" fmla="*/ 8344256 w 8636594"/>
              <a:gd name="connsiteY80" fmla="*/ 258685 h 5649218"/>
              <a:gd name="connsiteX81" fmla="*/ 8379669 w 8636594"/>
              <a:gd name="connsiteY81" fmla="*/ 225013 h 5649218"/>
              <a:gd name="connsiteX82" fmla="*/ 8415394 w 8636594"/>
              <a:gd name="connsiteY82" fmla="*/ 191709 h 5649218"/>
              <a:gd name="connsiteX83" fmla="*/ 8451434 w 8636594"/>
              <a:gd name="connsiteY83" fmla="*/ 158780 h 5649218"/>
              <a:gd name="connsiteX84" fmla="*/ 8487798 w 8636594"/>
              <a:gd name="connsiteY84" fmla="*/ 126233 h 5649218"/>
              <a:gd name="connsiteX85" fmla="*/ 8524489 w 8636594"/>
              <a:gd name="connsiteY85" fmla="*/ 94075 h 5649218"/>
              <a:gd name="connsiteX86" fmla="*/ 8561515 w 8636594"/>
              <a:gd name="connsiteY86" fmla="*/ 62312 h 5649218"/>
              <a:gd name="connsiteX87" fmla="*/ 8598881 w 8636594"/>
              <a:gd name="connsiteY87" fmla="*/ 30951 h 5649218"/>
              <a:gd name="connsiteX88" fmla="*/ 8636594 w 8636594"/>
              <a:gd name="connsiteY88" fmla="*/ 0 h 5649218"/>
              <a:gd name="connsiteX0" fmla="*/ 8636594 w 8636594"/>
              <a:gd name="connsiteY0" fmla="*/ 0 h 5593409"/>
              <a:gd name="connsiteX1" fmla="*/ 5293 w 8636594"/>
              <a:gd name="connsiteY1" fmla="*/ 0 h 5593409"/>
              <a:gd name="connsiteX2" fmla="*/ 0 w 8636594"/>
              <a:gd name="connsiteY2" fmla="*/ 5587843 h 5593409"/>
              <a:gd name="connsiteX3" fmla="*/ 4425162 w 8636594"/>
              <a:gd name="connsiteY3" fmla="*/ 5593409 h 5593409"/>
              <a:gd name="connsiteX4" fmla="*/ 4458281 w 8636594"/>
              <a:gd name="connsiteY4" fmla="*/ 5565111 h 5593409"/>
              <a:gd name="connsiteX5" fmla="*/ 4491053 w 8636594"/>
              <a:gd name="connsiteY5" fmla="*/ 5536556 h 5593409"/>
              <a:gd name="connsiteX6" fmla="*/ 4523484 w 8636594"/>
              <a:gd name="connsiteY6" fmla="*/ 5507747 h 5593409"/>
              <a:gd name="connsiteX7" fmla="*/ 4555580 w 8636594"/>
              <a:gd name="connsiteY7" fmla="*/ 5478687 h 5593409"/>
              <a:gd name="connsiteX8" fmla="*/ 4587347 w 8636594"/>
              <a:gd name="connsiteY8" fmla="*/ 5449380 h 5593409"/>
              <a:gd name="connsiteX9" fmla="*/ 4618793 w 8636594"/>
              <a:gd name="connsiteY9" fmla="*/ 5419830 h 5593409"/>
              <a:gd name="connsiteX10" fmla="*/ 4649922 w 8636594"/>
              <a:gd name="connsiteY10" fmla="*/ 5390040 h 5593409"/>
              <a:gd name="connsiteX11" fmla="*/ 4680742 w 8636594"/>
              <a:gd name="connsiteY11" fmla="*/ 5360014 h 5593409"/>
              <a:gd name="connsiteX12" fmla="*/ 4711259 w 8636594"/>
              <a:gd name="connsiteY12" fmla="*/ 5329755 h 5593409"/>
              <a:gd name="connsiteX13" fmla="*/ 4741478 w 8636594"/>
              <a:gd name="connsiteY13" fmla="*/ 5299266 h 5593409"/>
              <a:gd name="connsiteX14" fmla="*/ 4771408 w 8636594"/>
              <a:gd name="connsiteY14" fmla="*/ 5268551 h 5593409"/>
              <a:gd name="connsiteX15" fmla="*/ 4801053 w 8636594"/>
              <a:gd name="connsiteY15" fmla="*/ 5237614 h 5593409"/>
              <a:gd name="connsiteX16" fmla="*/ 4830420 w 8636594"/>
              <a:gd name="connsiteY16" fmla="*/ 5206458 h 5593409"/>
              <a:gd name="connsiteX17" fmla="*/ 4859516 w 8636594"/>
              <a:gd name="connsiteY17" fmla="*/ 5175087 h 5593409"/>
              <a:gd name="connsiteX18" fmla="*/ 4888347 w 8636594"/>
              <a:gd name="connsiteY18" fmla="*/ 5143504 h 5593409"/>
              <a:gd name="connsiteX19" fmla="*/ 4916919 w 8636594"/>
              <a:gd name="connsiteY19" fmla="*/ 5111713 h 5593409"/>
              <a:gd name="connsiteX20" fmla="*/ 4945238 w 8636594"/>
              <a:gd name="connsiteY20" fmla="*/ 5079717 h 5593409"/>
              <a:gd name="connsiteX21" fmla="*/ 4973311 w 8636594"/>
              <a:gd name="connsiteY21" fmla="*/ 5047519 h 5593409"/>
              <a:gd name="connsiteX22" fmla="*/ 5001145 w 8636594"/>
              <a:gd name="connsiteY22" fmla="*/ 5015124 h 5593409"/>
              <a:gd name="connsiteX23" fmla="*/ 5028745 w 8636594"/>
              <a:gd name="connsiteY23" fmla="*/ 4982535 h 5593409"/>
              <a:gd name="connsiteX24" fmla="*/ 5056117 w 8636594"/>
              <a:gd name="connsiteY24" fmla="*/ 4949755 h 5593409"/>
              <a:gd name="connsiteX25" fmla="*/ 5083269 w 8636594"/>
              <a:gd name="connsiteY25" fmla="*/ 4916787 h 5593409"/>
              <a:gd name="connsiteX26" fmla="*/ 5110207 w 8636594"/>
              <a:gd name="connsiteY26" fmla="*/ 4883636 h 5593409"/>
              <a:gd name="connsiteX27" fmla="*/ 5136937 w 8636594"/>
              <a:gd name="connsiteY27" fmla="*/ 4850305 h 5593409"/>
              <a:gd name="connsiteX28" fmla="*/ 5163464 w 8636594"/>
              <a:gd name="connsiteY28" fmla="*/ 4816797 h 5593409"/>
              <a:gd name="connsiteX29" fmla="*/ 5215940 w 8636594"/>
              <a:gd name="connsiteY29" fmla="*/ 4749265 h 5593409"/>
              <a:gd name="connsiteX30" fmla="*/ 5267684 w 8636594"/>
              <a:gd name="connsiteY30" fmla="*/ 4681068 h 5593409"/>
              <a:gd name="connsiteX31" fmla="*/ 5318748 w 8636594"/>
              <a:gd name="connsiteY31" fmla="*/ 4612234 h 5593409"/>
              <a:gd name="connsiteX32" fmla="*/ 5369182 w 8636594"/>
              <a:gd name="connsiteY32" fmla="*/ 4542793 h 5593409"/>
              <a:gd name="connsiteX33" fmla="*/ 5419038 w 8636594"/>
              <a:gd name="connsiteY33" fmla="*/ 4472771 h 5593409"/>
              <a:gd name="connsiteX34" fmla="*/ 5468365 w 8636594"/>
              <a:gd name="connsiteY34" fmla="*/ 4402196 h 5593409"/>
              <a:gd name="connsiteX35" fmla="*/ 5517215 w 8636594"/>
              <a:gd name="connsiteY35" fmla="*/ 4331098 h 5593409"/>
              <a:gd name="connsiteX36" fmla="*/ 5565637 w 8636594"/>
              <a:gd name="connsiteY36" fmla="*/ 4259503 h 5593409"/>
              <a:gd name="connsiteX37" fmla="*/ 5613684 w 8636594"/>
              <a:gd name="connsiteY37" fmla="*/ 4187441 h 5593409"/>
              <a:gd name="connsiteX38" fmla="*/ 5685160 w 8636594"/>
              <a:gd name="connsiteY38" fmla="*/ 4078531 h 5593409"/>
              <a:gd name="connsiteX39" fmla="*/ 5756074 w 8636594"/>
              <a:gd name="connsiteY39" fmla="*/ 3968727 h 5593409"/>
              <a:gd name="connsiteX40" fmla="*/ 5873483 w 8636594"/>
              <a:gd name="connsiteY40" fmla="*/ 3783989 h 5593409"/>
              <a:gd name="connsiteX41" fmla="*/ 6203209 w 8636594"/>
              <a:gd name="connsiteY41" fmla="*/ 3258640 h 5593409"/>
              <a:gd name="connsiteX42" fmla="*/ 6299430 w 8636594"/>
              <a:gd name="connsiteY42" fmla="*/ 3107321 h 5593409"/>
              <a:gd name="connsiteX43" fmla="*/ 6372650 w 8636594"/>
              <a:gd name="connsiteY43" fmla="*/ 2993735 h 5593409"/>
              <a:gd name="connsiteX44" fmla="*/ 6453197 w 8636594"/>
              <a:gd name="connsiteY44" fmla="*/ 2869788 h 5593409"/>
              <a:gd name="connsiteX45" fmla="*/ 6564167 w 8636594"/>
              <a:gd name="connsiteY45" fmla="*/ 2696807 h 5593409"/>
              <a:gd name="connsiteX46" fmla="*/ 6976233 w 8636594"/>
              <a:gd name="connsiteY46" fmla="*/ 2045274 h 5593409"/>
              <a:gd name="connsiteX47" fmla="*/ 7086755 w 8636594"/>
              <a:gd name="connsiteY47" fmla="*/ 1872743 h 5593409"/>
              <a:gd name="connsiteX48" fmla="*/ 7170279 w 8636594"/>
              <a:gd name="connsiteY48" fmla="*/ 1744202 h 5593409"/>
              <a:gd name="connsiteX49" fmla="*/ 7226351 w 8636594"/>
              <a:gd name="connsiteY49" fmla="*/ 1659017 h 5593409"/>
              <a:gd name="connsiteX50" fmla="*/ 7282789 w 8636594"/>
              <a:gd name="connsiteY50" fmla="*/ 1574303 h 5593409"/>
              <a:gd name="connsiteX51" fmla="*/ 7339643 w 8636594"/>
              <a:gd name="connsiteY51" fmla="*/ 1490113 h 5593409"/>
              <a:gd name="connsiteX52" fmla="*/ 7396957 w 8636594"/>
              <a:gd name="connsiteY52" fmla="*/ 1406503 h 5593409"/>
              <a:gd name="connsiteX53" fmla="*/ 7454781 w 8636594"/>
              <a:gd name="connsiteY53" fmla="*/ 1323526 h 5593409"/>
              <a:gd name="connsiteX54" fmla="*/ 7513161 w 8636594"/>
              <a:gd name="connsiteY54" fmla="*/ 1241237 h 5593409"/>
              <a:gd name="connsiteX55" fmla="*/ 7572144 w 8636594"/>
              <a:gd name="connsiteY55" fmla="*/ 1159689 h 5593409"/>
              <a:gd name="connsiteX56" fmla="*/ 7601877 w 8636594"/>
              <a:gd name="connsiteY56" fmla="*/ 1119210 h 5593409"/>
              <a:gd name="connsiteX57" fmla="*/ 7631779 w 8636594"/>
              <a:gd name="connsiteY57" fmla="*/ 1078937 h 5593409"/>
              <a:gd name="connsiteX58" fmla="*/ 7661855 w 8636594"/>
              <a:gd name="connsiteY58" fmla="*/ 1038876 h 5593409"/>
              <a:gd name="connsiteX59" fmla="*/ 7692111 w 8636594"/>
              <a:gd name="connsiteY59" fmla="*/ 999035 h 5593409"/>
              <a:gd name="connsiteX60" fmla="*/ 7722554 w 8636594"/>
              <a:gd name="connsiteY60" fmla="*/ 959419 h 5593409"/>
              <a:gd name="connsiteX61" fmla="*/ 7753190 w 8636594"/>
              <a:gd name="connsiteY61" fmla="*/ 920037 h 5593409"/>
              <a:gd name="connsiteX62" fmla="*/ 7784023 w 8636594"/>
              <a:gd name="connsiteY62" fmla="*/ 880894 h 5593409"/>
              <a:gd name="connsiteX63" fmla="*/ 7815061 w 8636594"/>
              <a:gd name="connsiteY63" fmla="*/ 841997 h 5593409"/>
              <a:gd name="connsiteX64" fmla="*/ 7846308 w 8636594"/>
              <a:gd name="connsiteY64" fmla="*/ 803354 h 5593409"/>
              <a:gd name="connsiteX65" fmla="*/ 7877772 w 8636594"/>
              <a:gd name="connsiteY65" fmla="*/ 764970 h 5593409"/>
              <a:gd name="connsiteX66" fmla="*/ 7909458 w 8636594"/>
              <a:gd name="connsiteY66" fmla="*/ 726853 h 5593409"/>
              <a:gd name="connsiteX67" fmla="*/ 7941371 w 8636594"/>
              <a:gd name="connsiteY67" fmla="*/ 689010 h 5593409"/>
              <a:gd name="connsiteX68" fmla="*/ 7973518 w 8636594"/>
              <a:gd name="connsiteY68" fmla="*/ 651447 h 5593409"/>
              <a:gd name="connsiteX69" fmla="*/ 8005905 w 8636594"/>
              <a:gd name="connsiteY69" fmla="*/ 614171 h 5593409"/>
              <a:gd name="connsiteX70" fmla="*/ 8038538 w 8636594"/>
              <a:gd name="connsiteY70" fmla="*/ 577189 h 5593409"/>
              <a:gd name="connsiteX71" fmla="*/ 8071421 w 8636594"/>
              <a:gd name="connsiteY71" fmla="*/ 540507 h 5593409"/>
              <a:gd name="connsiteX72" fmla="*/ 8104563 w 8636594"/>
              <a:gd name="connsiteY72" fmla="*/ 504132 h 5593409"/>
              <a:gd name="connsiteX73" fmla="*/ 8137967 w 8636594"/>
              <a:gd name="connsiteY73" fmla="*/ 468072 h 5593409"/>
              <a:gd name="connsiteX74" fmla="*/ 8171641 w 8636594"/>
              <a:gd name="connsiteY74" fmla="*/ 432332 h 5593409"/>
              <a:gd name="connsiteX75" fmla="*/ 8205590 w 8636594"/>
              <a:gd name="connsiteY75" fmla="*/ 396920 h 5593409"/>
              <a:gd name="connsiteX76" fmla="*/ 8239820 w 8636594"/>
              <a:gd name="connsiteY76" fmla="*/ 361843 h 5593409"/>
              <a:gd name="connsiteX77" fmla="*/ 8274337 w 8636594"/>
              <a:gd name="connsiteY77" fmla="*/ 327107 h 5593409"/>
              <a:gd name="connsiteX78" fmla="*/ 8309147 w 8636594"/>
              <a:gd name="connsiteY78" fmla="*/ 292718 h 5593409"/>
              <a:gd name="connsiteX79" fmla="*/ 8344256 w 8636594"/>
              <a:gd name="connsiteY79" fmla="*/ 258685 h 5593409"/>
              <a:gd name="connsiteX80" fmla="*/ 8379669 w 8636594"/>
              <a:gd name="connsiteY80" fmla="*/ 225013 h 5593409"/>
              <a:gd name="connsiteX81" fmla="*/ 8415394 w 8636594"/>
              <a:gd name="connsiteY81" fmla="*/ 191709 h 5593409"/>
              <a:gd name="connsiteX82" fmla="*/ 8451434 w 8636594"/>
              <a:gd name="connsiteY82" fmla="*/ 158780 h 5593409"/>
              <a:gd name="connsiteX83" fmla="*/ 8487798 w 8636594"/>
              <a:gd name="connsiteY83" fmla="*/ 126233 h 5593409"/>
              <a:gd name="connsiteX84" fmla="*/ 8524489 w 8636594"/>
              <a:gd name="connsiteY84" fmla="*/ 94075 h 5593409"/>
              <a:gd name="connsiteX85" fmla="*/ 8561515 w 8636594"/>
              <a:gd name="connsiteY85" fmla="*/ 62312 h 5593409"/>
              <a:gd name="connsiteX86" fmla="*/ 8598881 w 8636594"/>
              <a:gd name="connsiteY86" fmla="*/ 30951 h 5593409"/>
              <a:gd name="connsiteX87" fmla="*/ 8636594 w 8636594"/>
              <a:gd name="connsiteY87" fmla="*/ 0 h 5593409"/>
              <a:gd name="connsiteX0" fmla="*/ 8631811 w 8631811"/>
              <a:gd name="connsiteY0" fmla="*/ 0 h 5593409"/>
              <a:gd name="connsiteX1" fmla="*/ 510 w 8631811"/>
              <a:gd name="connsiteY1" fmla="*/ 0 h 5593409"/>
              <a:gd name="connsiteX2" fmla="*/ 510 w 8631811"/>
              <a:gd name="connsiteY2" fmla="*/ 5282464 h 5593409"/>
              <a:gd name="connsiteX3" fmla="*/ 4420379 w 8631811"/>
              <a:gd name="connsiteY3" fmla="*/ 5593409 h 5593409"/>
              <a:gd name="connsiteX4" fmla="*/ 4453498 w 8631811"/>
              <a:gd name="connsiteY4" fmla="*/ 5565111 h 5593409"/>
              <a:gd name="connsiteX5" fmla="*/ 4486270 w 8631811"/>
              <a:gd name="connsiteY5" fmla="*/ 5536556 h 5593409"/>
              <a:gd name="connsiteX6" fmla="*/ 4518701 w 8631811"/>
              <a:gd name="connsiteY6" fmla="*/ 5507747 h 5593409"/>
              <a:gd name="connsiteX7" fmla="*/ 4550797 w 8631811"/>
              <a:gd name="connsiteY7" fmla="*/ 5478687 h 5593409"/>
              <a:gd name="connsiteX8" fmla="*/ 4582564 w 8631811"/>
              <a:gd name="connsiteY8" fmla="*/ 5449380 h 5593409"/>
              <a:gd name="connsiteX9" fmla="*/ 4614010 w 8631811"/>
              <a:gd name="connsiteY9" fmla="*/ 5419830 h 5593409"/>
              <a:gd name="connsiteX10" fmla="*/ 4645139 w 8631811"/>
              <a:gd name="connsiteY10" fmla="*/ 5390040 h 5593409"/>
              <a:gd name="connsiteX11" fmla="*/ 4675959 w 8631811"/>
              <a:gd name="connsiteY11" fmla="*/ 5360014 h 5593409"/>
              <a:gd name="connsiteX12" fmla="*/ 4706476 w 8631811"/>
              <a:gd name="connsiteY12" fmla="*/ 5329755 h 5593409"/>
              <a:gd name="connsiteX13" fmla="*/ 4736695 w 8631811"/>
              <a:gd name="connsiteY13" fmla="*/ 5299266 h 5593409"/>
              <a:gd name="connsiteX14" fmla="*/ 4766625 w 8631811"/>
              <a:gd name="connsiteY14" fmla="*/ 5268551 h 5593409"/>
              <a:gd name="connsiteX15" fmla="*/ 4796270 w 8631811"/>
              <a:gd name="connsiteY15" fmla="*/ 5237614 h 5593409"/>
              <a:gd name="connsiteX16" fmla="*/ 4825637 w 8631811"/>
              <a:gd name="connsiteY16" fmla="*/ 5206458 h 5593409"/>
              <a:gd name="connsiteX17" fmla="*/ 4854733 w 8631811"/>
              <a:gd name="connsiteY17" fmla="*/ 5175087 h 5593409"/>
              <a:gd name="connsiteX18" fmla="*/ 4883564 w 8631811"/>
              <a:gd name="connsiteY18" fmla="*/ 5143504 h 5593409"/>
              <a:gd name="connsiteX19" fmla="*/ 4912136 w 8631811"/>
              <a:gd name="connsiteY19" fmla="*/ 5111713 h 5593409"/>
              <a:gd name="connsiteX20" fmla="*/ 4940455 w 8631811"/>
              <a:gd name="connsiteY20" fmla="*/ 5079717 h 5593409"/>
              <a:gd name="connsiteX21" fmla="*/ 4968528 w 8631811"/>
              <a:gd name="connsiteY21" fmla="*/ 5047519 h 5593409"/>
              <a:gd name="connsiteX22" fmla="*/ 4996362 w 8631811"/>
              <a:gd name="connsiteY22" fmla="*/ 5015124 h 5593409"/>
              <a:gd name="connsiteX23" fmla="*/ 5023962 w 8631811"/>
              <a:gd name="connsiteY23" fmla="*/ 4982535 h 5593409"/>
              <a:gd name="connsiteX24" fmla="*/ 5051334 w 8631811"/>
              <a:gd name="connsiteY24" fmla="*/ 4949755 h 5593409"/>
              <a:gd name="connsiteX25" fmla="*/ 5078486 w 8631811"/>
              <a:gd name="connsiteY25" fmla="*/ 4916787 h 5593409"/>
              <a:gd name="connsiteX26" fmla="*/ 5105424 w 8631811"/>
              <a:gd name="connsiteY26" fmla="*/ 4883636 h 5593409"/>
              <a:gd name="connsiteX27" fmla="*/ 5132154 w 8631811"/>
              <a:gd name="connsiteY27" fmla="*/ 4850305 h 5593409"/>
              <a:gd name="connsiteX28" fmla="*/ 5158681 w 8631811"/>
              <a:gd name="connsiteY28" fmla="*/ 4816797 h 5593409"/>
              <a:gd name="connsiteX29" fmla="*/ 5211157 w 8631811"/>
              <a:gd name="connsiteY29" fmla="*/ 4749265 h 5593409"/>
              <a:gd name="connsiteX30" fmla="*/ 5262901 w 8631811"/>
              <a:gd name="connsiteY30" fmla="*/ 4681068 h 5593409"/>
              <a:gd name="connsiteX31" fmla="*/ 5313965 w 8631811"/>
              <a:gd name="connsiteY31" fmla="*/ 4612234 h 5593409"/>
              <a:gd name="connsiteX32" fmla="*/ 5364399 w 8631811"/>
              <a:gd name="connsiteY32" fmla="*/ 4542793 h 5593409"/>
              <a:gd name="connsiteX33" fmla="*/ 5414255 w 8631811"/>
              <a:gd name="connsiteY33" fmla="*/ 4472771 h 5593409"/>
              <a:gd name="connsiteX34" fmla="*/ 5463582 w 8631811"/>
              <a:gd name="connsiteY34" fmla="*/ 4402196 h 5593409"/>
              <a:gd name="connsiteX35" fmla="*/ 5512432 w 8631811"/>
              <a:gd name="connsiteY35" fmla="*/ 4331098 h 5593409"/>
              <a:gd name="connsiteX36" fmla="*/ 5560854 w 8631811"/>
              <a:gd name="connsiteY36" fmla="*/ 4259503 h 5593409"/>
              <a:gd name="connsiteX37" fmla="*/ 5608901 w 8631811"/>
              <a:gd name="connsiteY37" fmla="*/ 4187441 h 5593409"/>
              <a:gd name="connsiteX38" fmla="*/ 5680377 w 8631811"/>
              <a:gd name="connsiteY38" fmla="*/ 4078531 h 5593409"/>
              <a:gd name="connsiteX39" fmla="*/ 5751291 w 8631811"/>
              <a:gd name="connsiteY39" fmla="*/ 3968727 h 5593409"/>
              <a:gd name="connsiteX40" fmla="*/ 5868700 w 8631811"/>
              <a:gd name="connsiteY40" fmla="*/ 3783989 h 5593409"/>
              <a:gd name="connsiteX41" fmla="*/ 6198426 w 8631811"/>
              <a:gd name="connsiteY41" fmla="*/ 3258640 h 5593409"/>
              <a:gd name="connsiteX42" fmla="*/ 6294647 w 8631811"/>
              <a:gd name="connsiteY42" fmla="*/ 3107321 h 5593409"/>
              <a:gd name="connsiteX43" fmla="*/ 6367867 w 8631811"/>
              <a:gd name="connsiteY43" fmla="*/ 2993735 h 5593409"/>
              <a:gd name="connsiteX44" fmla="*/ 6448414 w 8631811"/>
              <a:gd name="connsiteY44" fmla="*/ 2869788 h 5593409"/>
              <a:gd name="connsiteX45" fmla="*/ 6559384 w 8631811"/>
              <a:gd name="connsiteY45" fmla="*/ 2696807 h 5593409"/>
              <a:gd name="connsiteX46" fmla="*/ 6971450 w 8631811"/>
              <a:gd name="connsiteY46" fmla="*/ 2045274 h 5593409"/>
              <a:gd name="connsiteX47" fmla="*/ 7081972 w 8631811"/>
              <a:gd name="connsiteY47" fmla="*/ 1872743 h 5593409"/>
              <a:gd name="connsiteX48" fmla="*/ 7165496 w 8631811"/>
              <a:gd name="connsiteY48" fmla="*/ 1744202 h 5593409"/>
              <a:gd name="connsiteX49" fmla="*/ 7221568 w 8631811"/>
              <a:gd name="connsiteY49" fmla="*/ 1659017 h 5593409"/>
              <a:gd name="connsiteX50" fmla="*/ 7278006 w 8631811"/>
              <a:gd name="connsiteY50" fmla="*/ 1574303 h 5593409"/>
              <a:gd name="connsiteX51" fmla="*/ 7334860 w 8631811"/>
              <a:gd name="connsiteY51" fmla="*/ 1490113 h 5593409"/>
              <a:gd name="connsiteX52" fmla="*/ 7392174 w 8631811"/>
              <a:gd name="connsiteY52" fmla="*/ 1406503 h 5593409"/>
              <a:gd name="connsiteX53" fmla="*/ 7449998 w 8631811"/>
              <a:gd name="connsiteY53" fmla="*/ 1323526 h 5593409"/>
              <a:gd name="connsiteX54" fmla="*/ 7508378 w 8631811"/>
              <a:gd name="connsiteY54" fmla="*/ 1241237 h 5593409"/>
              <a:gd name="connsiteX55" fmla="*/ 7567361 w 8631811"/>
              <a:gd name="connsiteY55" fmla="*/ 1159689 h 5593409"/>
              <a:gd name="connsiteX56" fmla="*/ 7597094 w 8631811"/>
              <a:gd name="connsiteY56" fmla="*/ 1119210 h 5593409"/>
              <a:gd name="connsiteX57" fmla="*/ 7626996 w 8631811"/>
              <a:gd name="connsiteY57" fmla="*/ 1078937 h 5593409"/>
              <a:gd name="connsiteX58" fmla="*/ 7657072 w 8631811"/>
              <a:gd name="connsiteY58" fmla="*/ 1038876 h 5593409"/>
              <a:gd name="connsiteX59" fmla="*/ 7687328 w 8631811"/>
              <a:gd name="connsiteY59" fmla="*/ 999035 h 5593409"/>
              <a:gd name="connsiteX60" fmla="*/ 7717771 w 8631811"/>
              <a:gd name="connsiteY60" fmla="*/ 959419 h 5593409"/>
              <a:gd name="connsiteX61" fmla="*/ 7748407 w 8631811"/>
              <a:gd name="connsiteY61" fmla="*/ 920037 h 5593409"/>
              <a:gd name="connsiteX62" fmla="*/ 7779240 w 8631811"/>
              <a:gd name="connsiteY62" fmla="*/ 880894 h 5593409"/>
              <a:gd name="connsiteX63" fmla="*/ 7810278 w 8631811"/>
              <a:gd name="connsiteY63" fmla="*/ 841997 h 5593409"/>
              <a:gd name="connsiteX64" fmla="*/ 7841525 w 8631811"/>
              <a:gd name="connsiteY64" fmla="*/ 803354 h 5593409"/>
              <a:gd name="connsiteX65" fmla="*/ 7872989 w 8631811"/>
              <a:gd name="connsiteY65" fmla="*/ 764970 h 5593409"/>
              <a:gd name="connsiteX66" fmla="*/ 7904675 w 8631811"/>
              <a:gd name="connsiteY66" fmla="*/ 726853 h 5593409"/>
              <a:gd name="connsiteX67" fmla="*/ 7936588 w 8631811"/>
              <a:gd name="connsiteY67" fmla="*/ 689010 h 5593409"/>
              <a:gd name="connsiteX68" fmla="*/ 7968735 w 8631811"/>
              <a:gd name="connsiteY68" fmla="*/ 651447 h 5593409"/>
              <a:gd name="connsiteX69" fmla="*/ 8001122 w 8631811"/>
              <a:gd name="connsiteY69" fmla="*/ 614171 h 5593409"/>
              <a:gd name="connsiteX70" fmla="*/ 8033755 w 8631811"/>
              <a:gd name="connsiteY70" fmla="*/ 577189 h 5593409"/>
              <a:gd name="connsiteX71" fmla="*/ 8066638 w 8631811"/>
              <a:gd name="connsiteY71" fmla="*/ 540507 h 5593409"/>
              <a:gd name="connsiteX72" fmla="*/ 8099780 w 8631811"/>
              <a:gd name="connsiteY72" fmla="*/ 504132 h 5593409"/>
              <a:gd name="connsiteX73" fmla="*/ 8133184 w 8631811"/>
              <a:gd name="connsiteY73" fmla="*/ 468072 h 5593409"/>
              <a:gd name="connsiteX74" fmla="*/ 8166858 w 8631811"/>
              <a:gd name="connsiteY74" fmla="*/ 432332 h 5593409"/>
              <a:gd name="connsiteX75" fmla="*/ 8200807 w 8631811"/>
              <a:gd name="connsiteY75" fmla="*/ 396920 h 5593409"/>
              <a:gd name="connsiteX76" fmla="*/ 8235037 w 8631811"/>
              <a:gd name="connsiteY76" fmla="*/ 361843 h 5593409"/>
              <a:gd name="connsiteX77" fmla="*/ 8269554 w 8631811"/>
              <a:gd name="connsiteY77" fmla="*/ 327107 h 5593409"/>
              <a:gd name="connsiteX78" fmla="*/ 8304364 w 8631811"/>
              <a:gd name="connsiteY78" fmla="*/ 292718 h 5593409"/>
              <a:gd name="connsiteX79" fmla="*/ 8339473 w 8631811"/>
              <a:gd name="connsiteY79" fmla="*/ 258685 h 5593409"/>
              <a:gd name="connsiteX80" fmla="*/ 8374886 w 8631811"/>
              <a:gd name="connsiteY80" fmla="*/ 225013 h 5593409"/>
              <a:gd name="connsiteX81" fmla="*/ 8410611 w 8631811"/>
              <a:gd name="connsiteY81" fmla="*/ 191709 h 5593409"/>
              <a:gd name="connsiteX82" fmla="*/ 8446651 w 8631811"/>
              <a:gd name="connsiteY82" fmla="*/ 158780 h 5593409"/>
              <a:gd name="connsiteX83" fmla="*/ 8483015 w 8631811"/>
              <a:gd name="connsiteY83" fmla="*/ 126233 h 5593409"/>
              <a:gd name="connsiteX84" fmla="*/ 8519706 w 8631811"/>
              <a:gd name="connsiteY84" fmla="*/ 94075 h 5593409"/>
              <a:gd name="connsiteX85" fmla="*/ 8556732 w 8631811"/>
              <a:gd name="connsiteY85" fmla="*/ 62312 h 5593409"/>
              <a:gd name="connsiteX86" fmla="*/ 8594098 w 8631811"/>
              <a:gd name="connsiteY86" fmla="*/ 30951 h 5593409"/>
              <a:gd name="connsiteX87" fmla="*/ 8631811 w 8631811"/>
              <a:gd name="connsiteY87" fmla="*/ 0 h 5593409"/>
              <a:gd name="connsiteX0" fmla="*/ 8631811 w 8631811"/>
              <a:gd name="connsiteY0" fmla="*/ 0 h 5593952"/>
              <a:gd name="connsiteX1" fmla="*/ 510 w 8631811"/>
              <a:gd name="connsiteY1" fmla="*/ 0 h 5593952"/>
              <a:gd name="connsiteX2" fmla="*/ 510 w 8631811"/>
              <a:gd name="connsiteY2" fmla="*/ 5593952 h 5593952"/>
              <a:gd name="connsiteX3" fmla="*/ 4420379 w 8631811"/>
              <a:gd name="connsiteY3" fmla="*/ 5593409 h 5593952"/>
              <a:gd name="connsiteX4" fmla="*/ 4453498 w 8631811"/>
              <a:gd name="connsiteY4" fmla="*/ 5565111 h 5593952"/>
              <a:gd name="connsiteX5" fmla="*/ 4486270 w 8631811"/>
              <a:gd name="connsiteY5" fmla="*/ 5536556 h 5593952"/>
              <a:gd name="connsiteX6" fmla="*/ 4518701 w 8631811"/>
              <a:gd name="connsiteY6" fmla="*/ 5507747 h 5593952"/>
              <a:gd name="connsiteX7" fmla="*/ 4550797 w 8631811"/>
              <a:gd name="connsiteY7" fmla="*/ 5478687 h 5593952"/>
              <a:gd name="connsiteX8" fmla="*/ 4582564 w 8631811"/>
              <a:gd name="connsiteY8" fmla="*/ 5449380 h 5593952"/>
              <a:gd name="connsiteX9" fmla="*/ 4614010 w 8631811"/>
              <a:gd name="connsiteY9" fmla="*/ 5419830 h 5593952"/>
              <a:gd name="connsiteX10" fmla="*/ 4645139 w 8631811"/>
              <a:gd name="connsiteY10" fmla="*/ 5390040 h 5593952"/>
              <a:gd name="connsiteX11" fmla="*/ 4675959 w 8631811"/>
              <a:gd name="connsiteY11" fmla="*/ 5360014 h 5593952"/>
              <a:gd name="connsiteX12" fmla="*/ 4706476 w 8631811"/>
              <a:gd name="connsiteY12" fmla="*/ 5329755 h 5593952"/>
              <a:gd name="connsiteX13" fmla="*/ 4736695 w 8631811"/>
              <a:gd name="connsiteY13" fmla="*/ 5299266 h 5593952"/>
              <a:gd name="connsiteX14" fmla="*/ 4766625 w 8631811"/>
              <a:gd name="connsiteY14" fmla="*/ 5268551 h 5593952"/>
              <a:gd name="connsiteX15" fmla="*/ 4796270 w 8631811"/>
              <a:gd name="connsiteY15" fmla="*/ 5237614 h 5593952"/>
              <a:gd name="connsiteX16" fmla="*/ 4825637 w 8631811"/>
              <a:gd name="connsiteY16" fmla="*/ 5206458 h 5593952"/>
              <a:gd name="connsiteX17" fmla="*/ 4854733 w 8631811"/>
              <a:gd name="connsiteY17" fmla="*/ 5175087 h 5593952"/>
              <a:gd name="connsiteX18" fmla="*/ 4883564 w 8631811"/>
              <a:gd name="connsiteY18" fmla="*/ 5143504 h 5593952"/>
              <a:gd name="connsiteX19" fmla="*/ 4912136 w 8631811"/>
              <a:gd name="connsiteY19" fmla="*/ 5111713 h 5593952"/>
              <a:gd name="connsiteX20" fmla="*/ 4940455 w 8631811"/>
              <a:gd name="connsiteY20" fmla="*/ 5079717 h 5593952"/>
              <a:gd name="connsiteX21" fmla="*/ 4968528 w 8631811"/>
              <a:gd name="connsiteY21" fmla="*/ 5047519 h 5593952"/>
              <a:gd name="connsiteX22" fmla="*/ 4996362 w 8631811"/>
              <a:gd name="connsiteY22" fmla="*/ 5015124 h 5593952"/>
              <a:gd name="connsiteX23" fmla="*/ 5023962 w 8631811"/>
              <a:gd name="connsiteY23" fmla="*/ 4982535 h 5593952"/>
              <a:gd name="connsiteX24" fmla="*/ 5051334 w 8631811"/>
              <a:gd name="connsiteY24" fmla="*/ 4949755 h 5593952"/>
              <a:gd name="connsiteX25" fmla="*/ 5078486 w 8631811"/>
              <a:gd name="connsiteY25" fmla="*/ 4916787 h 5593952"/>
              <a:gd name="connsiteX26" fmla="*/ 5105424 w 8631811"/>
              <a:gd name="connsiteY26" fmla="*/ 4883636 h 5593952"/>
              <a:gd name="connsiteX27" fmla="*/ 5132154 w 8631811"/>
              <a:gd name="connsiteY27" fmla="*/ 4850305 h 5593952"/>
              <a:gd name="connsiteX28" fmla="*/ 5158681 w 8631811"/>
              <a:gd name="connsiteY28" fmla="*/ 4816797 h 5593952"/>
              <a:gd name="connsiteX29" fmla="*/ 5211157 w 8631811"/>
              <a:gd name="connsiteY29" fmla="*/ 4749265 h 5593952"/>
              <a:gd name="connsiteX30" fmla="*/ 5262901 w 8631811"/>
              <a:gd name="connsiteY30" fmla="*/ 4681068 h 5593952"/>
              <a:gd name="connsiteX31" fmla="*/ 5313965 w 8631811"/>
              <a:gd name="connsiteY31" fmla="*/ 4612234 h 5593952"/>
              <a:gd name="connsiteX32" fmla="*/ 5364399 w 8631811"/>
              <a:gd name="connsiteY32" fmla="*/ 4542793 h 5593952"/>
              <a:gd name="connsiteX33" fmla="*/ 5414255 w 8631811"/>
              <a:gd name="connsiteY33" fmla="*/ 4472771 h 5593952"/>
              <a:gd name="connsiteX34" fmla="*/ 5463582 w 8631811"/>
              <a:gd name="connsiteY34" fmla="*/ 4402196 h 5593952"/>
              <a:gd name="connsiteX35" fmla="*/ 5512432 w 8631811"/>
              <a:gd name="connsiteY35" fmla="*/ 4331098 h 5593952"/>
              <a:gd name="connsiteX36" fmla="*/ 5560854 w 8631811"/>
              <a:gd name="connsiteY36" fmla="*/ 4259503 h 5593952"/>
              <a:gd name="connsiteX37" fmla="*/ 5608901 w 8631811"/>
              <a:gd name="connsiteY37" fmla="*/ 4187441 h 5593952"/>
              <a:gd name="connsiteX38" fmla="*/ 5680377 w 8631811"/>
              <a:gd name="connsiteY38" fmla="*/ 4078531 h 5593952"/>
              <a:gd name="connsiteX39" fmla="*/ 5751291 w 8631811"/>
              <a:gd name="connsiteY39" fmla="*/ 3968727 h 5593952"/>
              <a:gd name="connsiteX40" fmla="*/ 5868700 w 8631811"/>
              <a:gd name="connsiteY40" fmla="*/ 3783989 h 5593952"/>
              <a:gd name="connsiteX41" fmla="*/ 6198426 w 8631811"/>
              <a:gd name="connsiteY41" fmla="*/ 3258640 h 5593952"/>
              <a:gd name="connsiteX42" fmla="*/ 6294647 w 8631811"/>
              <a:gd name="connsiteY42" fmla="*/ 3107321 h 5593952"/>
              <a:gd name="connsiteX43" fmla="*/ 6367867 w 8631811"/>
              <a:gd name="connsiteY43" fmla="*/ 2993735 h 5593952"/>
              <a:gd name="connsiteX44" fmla="*/ 6448414 w 8631811"/>
              <a:gd name="connsiteY44" fmla="*/ 2869788 h 5593952"/>
              <a:gd name="connsiteX45" fmla="*/ 6559384 w 8631811"/>
              <a:gd name="connsiteY45" fmla="*/ 2696807 h 5593952"/>
              <a:gd name="connsiteX46" fmla="*/ 6971450 w 8631811"/>
              <a:gd name="connsiteY46" fmla="*/ 2045274 h 5593952"/>
              <a:gd name="connsiteX47" fmla="*/ 7081972 w 8631811"/>
              <a:gd name="connsiteY47" fmla="*/ 1872743 h 5593952"/>
              <a:gd name="connsiteX48" fmla="*/ 7165496 w 8631811"/>
              <a:gd name="connsiteY48" fmla="*/ 1744202 h 5593952"/>
              <a:gd name="connsiteX49" fmla="*/ 7221568 w 8631811"/>
              <a:gd name="connsiteY49" fmla="*/ 1659017 h 5593952"/>
              <a:gd name="connsiteX50" fmla="*/ 7278006 w 8631811"/>
              <a:gd name="connsiteY50" fmla="*/ 1574303 h 5593952"/>
              <a:gd name="connsiteX51" fmla="*/ 7334860 w 8631811"/>
              <a:gd name="connsiteY51" fmla="*/ 1490113 h 5593952"/>
              <a:gd name="connsiteX52" fmla="*/ 7392174 w 8631811"/>
              <a:gd name="connsiteY52" fmla="*/ 1406503 h 5593952"/>
              <a:gd name="connsiteX53" fmla="*/ 7449998 w 8631811"/>
              <a:gd name="connsiteY53" fmla="*/ 1323526 h 5593952"/>
              <a:gd name="connsiteX54" fmla="*/ 7508378 w 8631811"/>
              <a:gd name="connsiteY54" fmla="*/ 1241237 h 5593952"/>
              <a:gd name="connsiteX55" fmla="*/ 7567361 w 8631811"/>
              <a:gd name="connsiteY55" fmla="*/ 1159689 h 5593952"/>
              <a:gd name="connsiteX56" fmla="*/ 7597094 w 8631811"/>
              <a:gd name="connsiteY56" fmla="*/ 1119210 h 5593952"/>
              <a:gd name="connsiteX57" fmla="*/ 7626996 w 8631811"/>
              <a:gd name="connsiteY57" fmla="*/ 1078937 h 5593952"/>
              <a:gd name="connsiteX58" fmla="*/ 7657072 w 8631811"/>
              <a:gd name="connsiteY58" fmla="*/ 1038876 h 5593952"/>
              <a:gd name="connsiteX59" fmla="*/ 7687328 w 8631811"/>
              <a:gd name="connsiteY59" fmla="*/ 999035 h 5593952"/>
              <a:gd name="connsiteX60" fmla="*/ 7717771 w 8631811"/>
              <a:gd name="connsiteY60" fmla="*/ 959419 h 5593952"/>
              <a:gd name="connsiteX61" fmla="*/ 7748407 w 8631811"/>
              <a:gd name="connsiteY61" fmla="*/ 920037 h 5593952"/>
              <a:gd name="connsiteX62" fmla="*/ 7779240 w 8631811"/>
              <a:gd name="connsiteY62" fmla="*/ 880894 h 5593952"/>
              <a:gd name="connsiteX63" fmla="*/ 7810278 w 8631811"/>
              <a:gd name="connsiteY63" fmla="*/ 841997 h 5593952"/>
              <a:gd name="connsiteX64" fmla="*/ 7841525 w 8631811"/>
              <a:gd name="connsiteY64" fmla="*/ 803354 h 5593952"/>
              <a:gd name="connsiteX65" fmla="*/ 7872989 w 8631811"/>
              <a:gd name="connsiteY65" fmla="*/ 764970 h 5593952"/>
              <a:gd name="connsiteX66" fmla="*/ 7904675 w 8631811"/>
              <a:gd name="connsiteY66" fmla="*/ 726853 h 5593952"/>
              <a:gd name="connsiteX67" fmla="*/ 7936588 w 8631811"/>
              <a:gd name="connsiteY67" fmla="*/ 689010 h 5593952"/>
              <a:gd name="connsiteX68" fmla="*/ 7968735 w 8631811"/>
              <a:gd name="connsiteY68" fmla="*/ 651447 h 5593952"/>
              <a:gd name="connsiteX69" fmla="*/ 8001122 w 8631811"/>
              <a:gd name="connsiteY69" fmla="*/ 614171 h 5593952"/>
              <a:gd name="connsiteX70" fmla="*/ 8033755 w 8631811"/>
              <a:gd name="connsiteY70" fmla="*/ 577189 h 5593952"/>
              <a:gd name="connsiteX71" fmla="*/ 8066638 w 8631811"/>
              <a:gd name="connsiteY71" fmla="*/ 540507 h 5593952"/>
              <a:gd name="connsiteX72" fmla="*/ 8099780 w 8631811"/>
              <a:gd name="connsiteY72" fmla="*/ 504132 h 5593952"/>
              <a:gd name="connsiteX73" fmla="*/ 8133184 w 8631811"/>
              <a:gd name="connsiteY73" fmla="*/ 468072 h 5593952"/>
              <a:gd name="connsiteX74" fmla="*/ 8166858 w 8631811"/>
              <a:gd name="connsiteY74" fmla="*/ 432332 h 5593952"/>
              <a:gd name="connsiteX75" fmla="*/ 8200807 w 8631811"/>
              <a:gd name="connsiteY75" fmla="*/ 396920 h 5593952"/>
              <a:gd name="connsiteX76" fmla="*/ 8235037 w 8631811"/>
              <a:gd name="connsiteY76" fmla="*/ 361843 h 5593952"/>
              <a:gd name="connsiteX77" fmla="*/ 8269554 w 8631811"/>
              <a:gd name="connsiteY77" fmla="*/ 327107 h 5593952"/>
              <a:gd name="connsiteX78" fmla="*/ 8304364 w 8631811"/>
              <a:gd name="connsiteY78" fmla="*/ 292718 h 5593952"/>
              <a:gd name="connsiteX79" fmla="*/ 8339473 w 8631811"/>
              <a:gd name="connsiteY79" fmla="*/ 258685 h 5593952"/>
              <a:gd name="connsiteX80" fmla="*/ 8374886 w 8631811"/>
              <a:gd name="connsiteY80" fmla="*/ 225013 h 5593952"/>
              <a:gd name="connsiteX81" fmla="*/ 8410611 w 8631811"/>
              <a:gd name="connsiteY81" fmla="*/ 191709 h 5593952"/>
              <a:gd name="connsiteX82" fmla="*/ 8446651 w 8631811"/>
              <a:gd name="connsiteY82" fmla="*/ 158780 h 5593952"/>
              <a:gd name="connsiteX83" fmla="*/ 8483015 w 8631811"/>
              <a:gd name="connsiteY83" fmla="*/ 126233 h 5593952"/>
              <a:gd name="connsiteX84" fmla="*/ 8519706 w 8631811"/>
              <a:gd name="connsiteY84" fmla="*/ 94075 h 5593952"/>
              <a:gd name="connsiteX85" fmla="*/ 8556732 w 8631811"/>
              <a:gd name="connsiteY85" fmla="*/ 62312 h 5593952"/>
              <a:gd name="connsiteX86" fmla="*/ 8594098 w 8631811"/>
              <a:gd name="connsiteY86" fmla="*/ 30951 h 5593952"/>
              <a:gd name="connsiteX87" fmla="*/ 8631811 w 8631811"/>
              <a:gd name="connsiteY87" fmla="*/ 0 h 5593952"/>
              <a:gd name="connsiteX0" fmla="*/ 8631811 w 8631811"/>
              <a:gd name="connsiteY0" fmla="*/ 0 h 5610058"/>
              <a:gd name="connsiteX1" fmla="*/ 510 w 8631811"/>
              <a:gd name="connsiteY1" fmla="*/ 0 h 5610058"/>
              <a:gd name="connsiteX2" fmla="*/ 510 w 8631811"/>
              <a:gd name="connsiteY2" fmla="*/ 5593952 h 5610058"/>
              <a:gd name="connsiteX3" fmla="*/ 4420379 w 8631811"/>
              <a:gd name="connsiteY3" fmla="*/ 5593409 h 5610058"/>
              <a:gd name="connsiteX4" fmla="*/ 4453498 w 8631811"/>
              <a:gd name="connsiteY4" fmla="*/ 5565111 h 5610058"/>
              <a:gd name="connsiteX5" fmla="*/ 4486270 w 8631811"/>
              <a:gd name="connsiteY5" fmla="*/ 5536556 h 5610058"/>
              <a:gd name="connsiteX6" fmla="*/ 4518701 w 8631811"/>
              <a:gd name="connsiteY6" fmla="*/ 5507747 h 5610058"/>
              <a:gd name="connsiteX7" fmla="*/ 4550797 w 8631811"/>
              <a:gd name="connsiteY7" fmla="*/ 5478687 h 5610058"/>
              <a:gd name="connsiteX8" fmla="*/ 4582564 w 8631811"/>
              <a:gd name="connsiteY8" fmla="*/ 5449380 h 5610058"/>
              <a:gd name="connsiteX9" fmla="*/ 4614010 w 8631811"/>
              <a:gd name="connsiteY9" fmla="*/ 5419830 h 5610058"/>
              <a:gd name="connsiteX10" fmla="*/ 4645139 w 8631811"/>
              <a:gd name="connsiteY10" fmla="*/ 5390040 h 5610058"/>
              <a:gd name="connsiteX11" fmla="*/ 4675959 w 8631811"/>
              <a:gd name="connsiteY11" fmla="*/ 5360014 h 5610058"/>
              <a:gd name="connsiteX12" fmla="*/ 4706476 w 8631811"/>
              <a:gd name="connsiteY12" fmla="*/ 5329755 h 5610058"/>
              <a:gd name="connsiteX13" fmla="*/ 4736695 w 8631811"/>
              <a:gd name="connsiteY13" fmla="*/ 5299266 h 5610058"/>
              <a:gd name="connsiteX14" fmla="*/ 4766625 w 8631811"/>
              <a:gd name="connsiteY14" fmla="*/ 5268551 h 5610058"/>
              <a:gd name="connsiteX15" fmla="*/ 4796270 w 8631811"/>
              <a:gd name="connsiteY15" fmla="*/ 5237614 h 5610058"/>
              <a:gd name="connsiteX16" fmla="*/ 4825637 w 8631811"/>
              <a:gd name="connsiteY16" fmla="*/ 5206458 h 5610058"/>
              <a:gd name="connsiteX17" fmla="*/ 4854733 w 8631811"/>
              <a:gd name="connsiteY17" fmla="*/ 5175087 h 5610058"/>
              <a:gd name="connsiteX18" fmla="*/ 4883564 w 8631811"/>
              <a:gd name="connsiteY18" fmla="*/ 5143504 h 5610058"/>
              <a:gd name="connsiteX19" fmla="*/ 4912136 w 8631811"/>
              <a:gd name="connsiteY19" fmla="*/ 5111713 h 5610058"/>
              <a:gd name="connsiteX20" fmla="*/ 4940455 w 8631811"/>
              <a:gd name="connsiteY20" fmla="*/ 5079717 h 5610058"/>
              <a:gd name="connsiteX21" fmla="*/ 4968528 w 8631811"/>
              <a:gd name="connsiteY21" fmla="*/ 5047519 h 5610058"/>
              <a:gd name="connsiteX22" fmla="*/ 4996362 w 8631811"/>
              <a:gd name="connsiteY22" fmla="*/ 5015124 h 5610058"/>
              <a:gd name="connsiteX23" fmla="*/ 5023962 w 8631811"/>
              <a:gd name="connsiteY23" fmla="*/ 4982535 h 5610058"/>
              <a:gd name="connsiteX24" fmla="*/ 5051334 w 8631811"/>
              <a:gd name="connsiteY24" fmla="*/ 4949755 h 5610058"/>
              <a:gd name="connsiteX25" fmla="*/ 5078486 w 8631811"/>
              <a:gd name="connsiteY25" fmla="*/ 4916787 h 5610058"/>
              <a:gd name="connsiteX26" fmla="*/ 5105424 w 8631811"/>
              <a:gd name="connsiteY26" fmla="*/ 4883636 h 5610058"/>
              <a:gd name="connsiteX27" fmla="*/ 5132154 w 8631811"/>
              <a:gd name="connsiteY27" fmla="*/ 4850305 h 5610058"/>
              <a:gd name="connsiteX28" fmla="*/ 5158681 w 8631811"/>
              <a:gd name="connsiteY28" fmla="*/ 4816797 h 5610058"/>
              <a:gd name="connsiteX29" fmla="*/ 5211157 w 8631811"/>
              <a:gd name="connsiteY29" fmla="*/ 4749265 h 5610058"/>
              <a:gd name="connsiteX30" fmla="*/ 5262901 w 8631811"/>
              <a:gd name="connsiteY30" fmla="*/ 4681068 h 5610058"/>
              <a:gd name="connsiteX31" fmla="*/ 5313965 w 8631811"/>
              <a:gd name="connsiteY31" fmla="*/ 4612234 h 5610058"/>
              <a:gd name="connsiteX32" fmla="*/ 5364399 w 8631811"/>
              <a:gd name="connsiteY32" fmla="*/ 4542793 h 5610058"/>
              <a:gd name="connsiteX33" fmla="*/ 5414255 w 8631811"/>
              <a:gd name="connsiteY33" fmla="*/ 4472771 h 5610058"/>
              <a:gd name="connsiteX34" fmla="*/ 5463582 w 8631811"/>
              <a:gd name="connsiteY34" fmla="*/ 4402196 h 5610058"/>
              <a:gd name="connsiteX35" fmla="*/ 5512432 w 8631811"/>
              <a:gd name="connsiteY35" fmla="*/ 4331098 h 5610058"/>
              <a:gd name="connsiteX36" fmla="*/ 5560854 w 8631811"/>
              <a:gd name="connsiteY36" fmla="*/ 4259503 h 5610058"/>
              <a:gd name="connsiteX37" fmla="*/ 5608901 w 8631811"/>
              <a:gd name="connsiteY37" fmla="*/ 4187441 h 5610058"/>
              <a:gd name="connsiteX38" fmla="*/ 5680377 w 8631811"/>
              <a:gd name="connsiteY38" fmla="*/ 4078531 h 5610058"/>
              <a:gd name="connsiteX39" fmla="*/ 5751291 w 8631811"/>
              <a:gd name="connsiteY39" fmla="*/ 3968727 h 5610058"/>
              <a:gd name="connsiteX40" fmla="*/ 5868700 w 8631811"/>
              <a:gd name="connsiteY40" fmla="*/ 3783989 h 5610058"/>
              <a:gd name="connsiteX41" fmla="*/ 6198426 w 8631811"/>
              <a:gd name="connsiteY41" fmla="*/ 3258640 h 5610058"/>
              <a:gd name="connsiteX42" fmla="*/ 6294647 w 8631811"/>
              <a:gd name="connsiteY42" fmla="*/ 3107321 h 5610058"/>
              <a:gd name="connsiteX43" fmla="*/ 6367867 w 8631811"/>
              <a:gd name="connsiteY43" fmla="*/ 2993735 h 5610058"/>
              <a:gd name="connsiteX44" fmla="*/ 6448414 w 8631811"/>
              <a:gd name="connsiteY44" fmla="*/ 2869788 h 5610058"/>
              <a:gd name="connsiteX45" fmla="*/ 6559384 w 8631811"/>
              <a:gd name="connsiteY45" fmla="*/ 2696807 h 5610058"/>
              <a:gd name="connsiteX46" fmla="*/ 6971450 w 8631811"/>
              <a:gd name="connsiteY46" fmla="*/ 2045274 h 5610058"/>
              <a:gd name="connsiteX47" fmla="*/ 7081972 w 8631811"/>
              <a:gd name="connsiteY47" fmla="*/ 1872743 h 5610058"/>
              <a:gd name="connsiteX48" fmla="*/ 7165496 w 8631811"/>
              <a:gd name="connsiteY48" fmla="*/ 1744202 h 5610058"/>
              <a:gd name="connsiteX49" fmla="*/ 7221568 w 8631811"/>
              <a:gd name="connsiteY49" fmla="*/ 1659017 h 5610058"/>
              <a:gd name="connsiteX50" fmla="*/ 7278006 w 8631811"/>
              <a:gd name="connsiteY50" fmla="*/ 1574303 h 5610058"/>
              <a:gd name="connsiteX51" fmla="*/ 7334860 w 8631811"/>
              <a:gd name="connsiteY51" fmla="*/ 1490113 h 5610058"/>
              <a:gd name="connsiteX52" fmla="*/ 7392174 w 8631811"/>
              <a:gd name="connsiteY52" fmla="*/ 1406503 h 5610058"/>
              <a:gd name="connsiteX53" fmla="*/ 7449998 w 8631811"/>
              <a:gd name="connsiteY53" fmla="*/ 1323526 h 5610058"/>
              <a:gd name="connsiteX54" fmla="*/ 7508378 w 8631811"/>
              <a:gd name="connsiteY54" fmla="*/ 1241237 h 5610058"/>
              <a:gd name="connsiteX55" fmla="*/ 7567361 w 8631811"/>
              <a:gd name="connsiteY55" fmla="*/ 1159689 h 5610058"/>
              <a:gd name="connsiteX56" fmla="*/ 7597094 w 8631811"/>
              <a:gd name="connsiteY56" fmla="*/ 1119210 h 5610058"/>
              <a:gd name="connsiteX57" fmla="*/ 7626996 w 8631811"/>
              <a:gd name="connsiteY57" fmla="*/ 1078937 h 5610058"/>
              <a:gd name="connsiteX58" fmla="*/ 7657072 w 8631811"/>
              <a:gd name="connsiteY58" fmla="*/ 1038876 h 5610058"/>
              <a:gd name="connsiteX59" fmla="*/ 7687328 w 8631811"/>
              <a:gd name="connsiteY59" fmla="*/ 999035 h 5610058"/>
              <a:gd name="connsiteX60" fmla="*/ 7717771 w 8631811"/>
              <a:gd name="connsiteY60" fmla="*/ 959419 h 5610058"/>
              <a:gd name="connsiteX61" fmla="*/ 7748407 w 8631811"/>
              <a:gd name="connsiteY61" fmla="*/ 920037 h 5610058"/>
              <a:gd name="connsiteX62" fmla="*/ 7779240 w 8631811"/>
              <a:gd name="connsiteY62" fmla="*/ 880894 h 5610058"/>
              <a:gd name="connsiteX63" fmla="*/ 7810278 w 8631811"/>
              <a:gd name="connsiteY63" fmla="*/ 841997 h 5610058"/>
              <a:gd name="connsiteX64" fmla="*/ 7841525 w 8631811"/>
              <a:gd name="connsiteY64" fmla="*/ 803354 h 5610058"/>
              <a:gd name="connsiteX65" fmla="*/ 7872989 w 8631811"/>
              <a:gd name="connsiteY65" fmla="*/ 764970 h 5610058"/>
              <a:gd name="connsiteX66" fmla="*/ 7904675 w 8631811"/>
              <a:gd name="connsiteY66" fmla="*/ 726853 h 5610058"/>
              <a:gd name="connsiteX67" fmla="*/ 7936588 w 8631811"/>
              <a:gd name="connsiteY67" fmla="*/ 689010 h 5610058"/>
              <a:gd name="connsiteX68" fmla="*/ 7968735 w 8631811"/>
              <a:gd name="connsiteY68" fmla="*/ 651447 h 5610058"/>
              <a:gd name="connsiteX69" fmla="*/ 8001122 w 8631811"/>
              <a:gd name="connsiteY69" fmla="*/ 614171 h 5610058"/>
              <a:gd name="connsiteX70" fmla="*/ 8033755 w 8631811"/>
              <a:gd name="connsiteY70" fmla="*/ 577189 h 5610058"/>
              <a:gd name="connsiteX71" fmla="*/ 8066638 w 8631811"/>
              <a:gd name="connsiteY71" fmla="*/ 540507 h 5610058"/>
              <a:gd name="connsiteX72" fmla="*/ 8099780 w 8631811"/>
              <a:gd name="connsiteY72" fmla="*/ 504132 h 5610058"/>
              <a:gd name="connsiteX73" fmla="*/ 8133184 w 8631811"/>
              <a:gd name="connsiteY73" fmla="*/ 468072 h 5610058"/>
              <a:gd name="connsiteX74" fmla="*/ 8166858 w 8631811"/>
              <a:gd name="connsiteY74" fmla="*/ 432332 h 5610058"/>
              <a:gd name="connsiteX75" fmla="*/ 8200807 w 8631811"/>
              <a:gd name="connsiteY75" fmla="*/ 396920 h 5610058"/>
              <a:gd name="connsiteX76" fmla="*/ 8235037 w 8631811"/>
              <a:gd name="connsiteY76" fmla="*/ 361843 h 5610058"/>
              <a:gd name="connsiteX77" fmla="*/ 8269554 w 8631811"/>
              <a:gd name="connsiteY77" fmla="*/ 327107 h 5610058"/>
              <a:gd name="connsiteX78" fmla="*/ 8304364 w 8631811"/>
              <a:gd name="connsiteY78" fmla="*/ 292718 h 5610058"/>
              <a:gd name="connsiteX79" fmla="*/ 8339473 w 8631811"/>
              <a:gd name="connsiteY79" fmla="*/ 258685 h 5610058"/>
              <a:gd name="connsiteX80" fmla="*/ 8374886 w 8631811"/>
              <a:gd name="connsiteY80" fmla="*/ 225013 h 5610058"/>
              <a:gd name="connsiteX81" fmla="*/ 8410611 w 8631811"/>
              <a:gd name="connsiteY81" fmla="*/ 191709 h 5610058"/>
              <a:gd name="connsiteX82" fmla="*/ 8446651 w 8631811"/>
              <a:gd name="connsiteY82" fmla="*/ 158780 h 5610058"/>
              <a:gd name="connsiteX83" fmla="*/ 8483015 w 8631811"/>
              <a:gd name="connsiteY83" fmla="*/ 126233 h 5610058"/>
              <a:gd name="connsiteX84" fmla="*/ 8519706 w 8631811"/>
              <a:gd name="connsiteY84" fmla="*/ 94075 h 5610058"/>
              <a:gd name="connsiteX85" fmla="*/ 8556732 w 8631811"/>
              <a:gd name="connsiteY85" fmla="*/ 62312 h 5610058"/>
              <a:gd name="connsiteX86" fmla="*/ 8594098 w 8631811"/>
              <a:gd name="connsiteY86" fmla="*/ 30951 h 5610058"/>
              <a:gd name="connsiteX87" fmla="*/ 8631811 w 8631811"/>
              <a:gd name="connsiteY87" fmla="*/ 0 h 5610058"/>
              <a:gd name="connsiteX0" fmla="*/ 8631811 w 8631811"/>
              <a:gd name="connsiteY0" fmla="*/ 0 h 5593952"/>
              <a:gd name="connsiteX1" fmla="*/ 510 w 8631811"/>
              <a:gd name="connsiteY1" fmla="*/ 0 h 5593952"/>
              <a:gd name="connsiteX2" fmla="*/ 510 w 8631811"/>
              <a:gd name="connsiteY2" fmla="*/ 5593952 h 5593952"/>
              <a:gd name="connsiteX3" fmla="*/ 4420379 w 8631811"/>
              <a:gd name="connsiteY3" fmla="*/ 5593409 h 5593952"/>
              <a:gd name="connsiteX4" fmla="*/ 4453498 w 8631811"/>
              <a:gd name="connsiteY4" fmla="*/ 5565111 h 5593952"/>
              <a:gd name="connsiteX5" fmla="*/ 4486270 w 8631811"/>
              <a:gd name="connsiteY5" fmla="*/ 5536556 h 5593952"/>
              <a:gd name="connsiteX6" fmla="*/ 4518701 w 8631811"/>
              <a:gd name="connsiteY6" fmla="*/ 5507747 h 5593952"/>
              <a:gd name="connsiteX7" fmla="*/ 4550797 w 8631811"/>
              <a:gd name="connsiteY7" fmla="*/ 5478687 h 5593952"/>
              <a:gd name="connsiteX8" fmla="*/ 4582564 w 8631811"/>
              <a:gd name="connsiteY8" fmla="*/ 5449380 h 5593952"/>
              <a:gd name="connsiteX9" fmla="*/ 4614010 w 8631811"/>
              <a:gd name="connsiteY9" fmla="*/ 5419830 h 5593952"/>
              <a:gd name="connsiteX10" fmla="*/ 4645139 w 8631811"/>
              <a:gd name="connsiteY10" fmla="*/ 5390040 h 5593952"/>
              <a:gd name="connsiteX11" fmla="*/ 4675959 w 8631811"/>
              <a:gd name="connsiteY11" fmla="*/ 5360014 h 5593952"/>
              <a:gd name="connsiteX12" fmla="*/ 4706476 w 8631811"/>
              <a:gd name="connsiteY12" fmla="*/ 5329755 h 5593952"/>
              <a:gd name="connsiteX13" fmla="*/ 4736695 w 8631811"/>
              <a:gd name="connsiteY13" fmla="*/ 5299266 h 5593952"/>
              <a:gd name="connsiteX14" fmla="*/ 4766625 w 8631811"/>
              <a:gd name="connsiteY14" fmla="*/ 5268551 h 5593952"/>
              <a:gd name="connsiteX15" fmla="*/ 4796270 w 8631811"/>
              <a:gd name="connsiteY15" fmla="*/ 5237614 h 5593952"/>
              <a:gd name="connsiteX16" fmla="*/ 4825637 w 8631811"/>
              <a:gd name="connsiteY16" fmla="*/ 5206458 h 5593952"/>
              <a:gd name="connsiteX17" fmla="*/ 4854733 w 8631811"/>
              <a:gd name="connsiteY17" fmla="*/ 5175087 h 5593952"/>
              <a:gd name="connsiteX18" fmla="*/ 4883564 w 8631811"/>
              <a:gd name="connsiteY18" fmla="*/ 5143504 h 5593952"/>
              <a:gd name="connsiteX19" fmla="*/ 4912136 w 8631811"/>
              <a:gd name="connsiteY19" fmla="*/ 5111713 h 5593952"/>
              <a:gd name="connsiteX20" fmla="*/ 4940455 w 8631811"/>
              <a:gd name="connsiteY20" fmla="*/ 5079717 h 5593952"/>
              <a:gd name="connsiteX21" fmla="*/ 4968528 w 8631811"/>
              <a:gd name="connsiteY21" fmla="*/ 5047519 h 5593952"/>
              <a:gd name="connsiteX22" fmla="*/ 4996362 w 8631811"/>
              <a:gd name="connsiteY22" fmla="*/ 5015124 h 5593952"/>
              <a:gd name="connsiteX23" fmla="*/ 5023962 w 8631811"/>
              <a:gd name="connsiteY23" fmla="*/ 4982535 h 5593952"/>
              <a:gd name="connsiteX24" fmla="*/ 5051334 w 8631811"/>
              <a:gd name="connsiteY24" fmla="*/ 4949755 h 5593952"/>
              <a:gd name="connsiteX25" fmla="*/ 5078486 w 8631811"/>
              <a:gd name="connsiteY25" fmla="*/ 4916787 h 5593952"/>
              <a:gd name="connsiteX26" fmla="*/ 5105424 w 8631811"/>
              <a:gd name="connsiteY26" fmla="*/ 4883636 h 5593952"/>
              <a:gd name="connsiteX27" fmla="*/ 5132154 w 8631811"/>
              <a:gd name="connsiteY27" fmla="*/ 4850305 h 5593952"/>
              <a:gd name="connsiteX28" fmla="*/ 5158681 w 8631811"/>
              <a:gd name="connsiteY28" fmla="*/ 4816797 h 5593952"/>
              <a:gd name="connsiteX29" fmla="*/ 5211157 w 8631811"/>
              <a:gd name="connsiteY29" fmla="*/ 4749265 h 5593952"/>
              <a:gd name="connsiteX30" fmla="*/ 5262901 w 8631811"/>
              <a:gd name="connsiteY30" fmla="*/ 4681068 h 5593952"/>
              <a:gd name="connsiteX31" fmla="*/ 5313965 w 8631811"/>
              <a:gd name="connsiteY31" fmla="*/ 4612234 h 5593952"/>
              <a:gd name="connsiteX32" fmla="*/ 5364399 w 8631811"/>
              <a:gd name="connsiteY32" fmla="*/ 4542793 h 5593952"/>
              <a:gd name="connsiteX33" fmla="*/ 5414255 w 8631811"/>
              <a:gd name="connsiteY33" fmla="*/ 4472771 h 5593952"/>
              <a:gd name="connsiteX34" fmla="*/ 5463582 w 8631811"/>
              <a:gd name="connsiteY34" fmla="*/ 4402196 h 5593952"/>
              <a:gd name="connsiteX35" fmla="*/ 5512432 w 8631811"/>
              <a:gd name="connsiteY35" fmla="*/ 4331098 h 5593952"/>
              <a:gd name="connsiteX36" fmla="*/ 5560854 w 8631811"/>
              <a:gd name="connsiteY36" fmla="*/ 4259503 h 5593952"/>
              <a:gd name="connsiteX37" fmla="*/ 5608901 w 8631811"/>
              <a:gd name="connsiteY37" fmla="*/ 4187441 h 5593952"/>
              <a:gd name="connsiteX38" fmla="*/ 5680377 w 8631811"/>
              <a:gd name="connsiteY38" fmla="*/ 4078531 h 5593952"/>
              <a:gd name="connsiteX39" fmla="*/ 5751291 w 8631811"/>
              <a:gd name="connsiteY39" fmla="*/ 3968727 h 5593952"/>
              <a:gd name="connsiteX40" fmla="*/ 5868700 w 8631811"/>
              <a:gd name="connsiteY40" fmla="*/ 3783989 h 5593952"/>
              <a:gd name="connsiteX41" fmla="*/ 6198426 w 8631811"/>
              <a:gd name="connsiteY41" fmla="*/ 3258640 h 5593952"/>
              <a:gd name="connsiteX42" fmla="*/ 6294647 w 8631811"/>
              <a:gd name="connsiteY42" fmla="*/ 3107321 h 5593952"/>
              <a:gd name="connsiteX43" fmla="*/ 6367867 w 8631811"/>
              <a:gd name="connsiteY43" fmla="*/ 2993735 h 5593952"/>
              <a:gd name="connsiteX44" fmla="*/ 6448414 w 8631811"/>
              <a:gd name="connsiteY44" fmla="*/ 2869788 h 5593952"/>
              <a:gd name="connsiteX45" fmla="*/ 6559384 w 8631811"/>
              <a:gd name="connsiteY45" fmla="*/ 2696807 h 5593952"/>
              <a:gd name="connsiteX46" fmla="*/ 6971450 w 8631811"/>
              <a:gd name="connsiteY46" fmla="*/ 2045274 h 5593952"/>
              <a:gd name="connsiteX47" fmla="*/ 7081972 w 8631811"/>
              <a:gd name="connsiteY47" fmla="*/ 1872743 h 5593952"/>
              <a:gd name="connsiteX48" fmla="*/ 7165496 w 8631811"/>
              <a:gd name="connsiteY48" fmla="*/ 1744202 h 5593952"/>
              <a:gd name="connsiteX49" fmla="*/ 7221568 w 8631811"/>
              <a:gd name="connsiteY49" fmla="*/ 1659017 h 5593952"/>
              <a:gd name="connsiteX50" fmla="*/ 7278006 w 8631811"/>
              <a:gd name="connsiteY50" fmla="*/ 1574303 h 5593952"/>
              <a:gd name="connsiteX51" fmla="*/ 7334860 w 8631811"/>
              <a:gd name="connsiteY51" fmla="*/ 1490113 h 5593952"/>
              <a:gd name="connsiteX52" fmla="*/ 7392174 w 8631811"/>
              <a:gd name="connsiteY52" fmla="*/ 1406503 h 5593952"/>
              <a:gd name="connsiteX53" fmla="*/ 7449998 w 8631811"/>
              <a:gd name="connsiteY53" fmla="*/ 1323526 h 5593952"/>
              <a:gd name="connsiteX54" fmla="*/ 7508378 w 8631811"/>
              <a:gd name="connsiteY54" fmla="*/ 1241237 h 5593952"/>
              <a:gd name="connsiteX55" fmla="*/ 7567361 w 8631811"/>
              <a:gd name="connsiteY55" fmla="*/ 1159689 h 5593952"/>
              <a:gd name="connsiteX56" fmla="*/ 7597094 w 8631811"/>
              <a:gd name="connsiteY56" fmla="*/ 1119210 h 5593952"/>
              <a:gd name="connsiteX57" fmla="*/ 7626996 w 8631811"/>
              <a:gd name="connsiteY57" fmla="*/ 1078937 h 5593952"/>
              <a:gd name="connsiteX58" fmla="*/ 7657072 w 8631811"/>
              <a:gd name="connsiteY58" fmla="*/ 1038876 h 5593952"/>
              <a:gd name="connsiteX59" fmla="*/ 7687328 w 8631811"/>
              <a:gd name="connsiteY59" fmla="*/ 999035 h 5593952"/>
              <a:gd name="connsiteX60" fmla="*/ 7717771 w 8631811"/>
              <a:gd name="connsiteY60" fmla="*/ 959419 h 5593952"/>
              <a:gd name="connsiteX61" fmla="*/ 7748407 w 8631811"/>
              <a:gd name="connsiteY61" fmla="*/ 920037 h 5593952"/>
              <a:gd name="connsiteX62" fmla="*/ 7779240 w 8631811"/>
              <a:gd name="connsiteY62" fmla="*/ 880894 h 5593952"/>
              <a:gd name="connsiteX63" fmla="*/ 7810278 w 8631811"/>
              <a:gd name="connsiteY63" fmla="*/ 841997 h 5593952"/>
              <a:gd name="connsiteX64" fmla="*/ 7841525 w 8631811"/>
              <a:gd name="connsiteY64" fmla="*/ 803354 h 5593952"/>
              <a:gd name="connsiteX65" fmla="*/ 7872989 w 8631811"/>
              <a:gd name="connsiteY65" fmla="*/ 764970 h 5593952"/>
              <a:gd name="connsiteX66" fmla="*/ 7904675 w 8631811"/>
              <a:gd name="connsiteY66" fmla="*/ 726853 h 5593952"/>
              <a:gd name="connsiteX67" fmla="*/ 7936588 w 8631811"/>
              <a:gd name="connsiteY67" fmla="*/ 689010 h 5593952"/>
              <a:gd name="connsiteX68" fmla="*/ 7968735 w 8631811"/>
              <a:gd name="connsiteY68" fmla="*/ 651447 h 5593952"/>
              <a:gd name="connsiteX69" fmla="*/ 8001122 w 8631811"/>
              <a:gd name="connsiteY69" fmla="*/ 614171 h 5593952"/>
              <a:gd name="connsiteX70" fmla="*/ 8033755 w 8631811"/>
              <a:gd name="connsiteY70" fmla="*/ 577189 h 5593952"/>
              <a:gd name="connsiteX71" fmla="*/ 8066638 w 8631811"/>
              <a:gd name="connsiteY71" fmla="*/ 540507 h 5593952"/>
              <a:gd name="connsiteX72" fmla="*/ 8099780 w 8631811"/>
              <a:gd name="connsiteY72" fmla="*/ 504132 h 5593952"/>
              <a:gd name="connsiteX73" fmla="*/ 8133184 w 8631811"/>
              <a:gd name="connsiteY73" fmla="*/ 468072 h 5593952"/>
              <a:gd name="connsiteX74" fmla="*/ 8166858 w 8631811"/>
              <a:gd name="connsiteY74" fmla="*/ 432332 h 5593952"/>
              <a:gd name="connsiteX75" fmla="*/ 8200807 w 8631811"/>
              <a:gd name="connsiteY75" fmla="*/ 396920 h 5593952"/>
              <a:gd name="connsiteX76" fmla="*/ 8235037 w 8631811"/>
              <a:gd name="connsiteY76" fmla="*/ 361843 h 5593952"/>
              <a:gd name="connsiteX77" fmla="*/ 8269554 w 8631811"/>
              <a:gd name="connsiteY77" fmla="*/ 327107 h 5593952"/>
              <a:gd name="connsiteX78" fmla="*/ 8304364 w 8631811"/>
              <a:gd name="connsiteY78" fmla="*/ 292718 h 5593952"/>
              <a:gd name="connsiteX79" fmla="*/ 8339473 w 8631811"/>
              <a:gd name="connsiteY79" fmla="*/ 258685 h 5593952"/>
              <a:gd name="connsiteX80" fmla="*/ 8374886 w 8631811"/>
              <a:gd name="connsiteY80" fmla="*/ 225013 h 5593952"/>
              <a:gd name="connsiteX81" fmla="*/ 8410611 w 8631811"/>
              <a:gd name="connsiteY81" fmla="*/ 191709 h 5593952"/>
              <a:gd name="connsiteX82" fmla="*/ 8446651 w 8631811"/>
              <a:gd name="connsiteY82" fmla="*/ 158780 h 5593952"/>
              <a:gd name="connsiteX83" fmla="*/ 8483015 w 8631811"/>
              <a:gd name="connsiteY83" fmla="*/ 126233 h 5593952"/>
              <a:gd name="connsiteX84" fmla="*/ 8519706 w 8631811"/>
              <a:gd name="connsiteY84" fmla="*/ 94075 h 5593952"/>
              <a:gd name="connsiteX85" fmla="*/ 8556732 w 8631811"/>
              <a:gd name="connsiteY85" fmla="*/ 62312 h 5593952"/>
              <a:gd name="connsiteX86" fmla="*/ 8594098 w 8631811"/>
              <a:gd name="connsiteY86" fmla="*/ 30951 h 5593952"/>
              <a:gd name="connsiteX87" fmla="*/ 8631811 w 8631811"/>
              <a:gd name="connsiteY87" fmla="*/ 0 h 5593952"/>
              <a:gd name="connsiteX0" fmla="*/ 8631811 w 8631811"/>
              <a:gd name="connsiteY0" fmla="*/ 0 h 5599020"/>
              <a:gd name="connsiteX1" fmla="*/ 510 w 8631811"/>
              <a:gd name="connsiteY1" fmla="*/ 0 h 5599020"/>
              <a:gd name="connsiteX2" fmla="*/ 510 w 8631811"/>
              <a:gd name="connsiteY2" fmla="*/ 5593952 h 5599020"/>
              <a:gd name="connsiteX3" fmla="*/ 4420379 w 8631811"/>
              <a:gd name="connsiteY3" fmla="*/ 5593409 h 5599020"/>
              <a:gd name="connsiteX4" fmla="*/ 4453498 w 8631811"/>
              <a:gd name="connsiteY4" fmla="*/ 5565111 h 5599020"/>
              <a:gd name="connsiteX5" fmla="*/ 4486270 w 8631811"/>
              <a:gd name="connsiteY5" fmla="*/ 5536556 h 5599020"/>
              <a:gd name="connsiteX6" fmla="*/ 4518701 w 8631811"/>
              <a:gd name="connsiteY6" fmla="*/ 5507747 h 5599020"/>
              <a:gd name="connsiteX7" fmla="*/ 4550797 w 8631811"/>
              <a:gd name="connsiteY7" fmla="*/ 5478687 h 5599020"/>
              <a:gd name="connsiteX8" fmla="*/ 4582564 w 8631811"/>
              <a:gd name="connsiteY8" fmla="*/ 5449380 h 5599020"/>
              <a:gd name="connsiteX9" fmla="*/ 4614010 w 8631811"/>
              <a:gd name="connsiteY9" fmla="*/ 5419830 h 5599020"/>
              <a:gd name="connsiteX10" fmla="*/ 4645139 w 8631811"/>
              <a:gd name="connsiteY10" fmla="*/ 5390040 h 5599020"/>
              <a:gd name="connsiteX11" fmla="*/ 4675959 w 8631811"/>
              <a:gd name="connsiteY11" fmla="*/ 5360014 h 5599020"/>
              <a:gd name="connsiteX12" fmla="*/ 4706476 w 8631811"/>
              <a:gd name="connsiteY12" fmla="*/ 5329755 h 5599020"/>
              <a:gd name="connsiteX13" fmla="*/ 4736695 w 8631811"/>
              <a:gd name="connsiteY13" fmla="*/ 5299266 h 5599020"/>
              <a:gd name="connsiteX14" fmla="*/ 4766625 w 8631811"/>
              <a:gd name="connsiteY14" fmla="*/ 5268551 h 5599020"/>
              <a:gd name="connsiteX15" fmla="*/ 4796270 w 8631811"/>
              <a:gd name="connsiteY15" fmla="*/ 5237614 h 5599020"/>
              <a:gd name="connsiteX16" fmla="*/ 4825637 w 8631811"/>
              <a:gd name="connsiteY16" fmla="*/ 5206458 h 5599020"/>
              <a:gd name="connsiteX17" fmla="*/ 4854733 w 8631811"/>
              <a:gd name="connsiteY17" fmla="*/ 5175087 h 5599020"/>
              <a:gd name="connsiteX18" fmla="*/ 4883564 w 8631811"/>
              <a:gd name="connsiteY18" fmla="*/ 5143504 h 5599020"/>
              <a:gd name="connsiteX19" fmla="*/ 4912136 w 8631811"/>
              <a:gd name="connsiteY19" fmla="*/ 5111713 h 5599020"/>
              <a:gd name="connsiteX20" fmla="*/ 4940455 w 8631811"/>
              <a:gd name="connsiteY20" fmla="*/ 5079717 h 5599020"/>
              <a:gd name="connsiteX21" fmla="*/ 4968528 w 8631811"/>
              <a:gd name="connsiteY21" fmla="*/ 5047519 h 5599020"/>
              <a:gd name="connsiteX22" fmla="*/ 4996362 w 8631811"/>
              <a:gd name="connsiteY22" fmla="*/ 5015124 h 5599020"/>
              <a:gd name="connsiteX23" fmla="*/ 5023962 w 8631811"/>
              <a:gd name="connsiteY23" fmla="*/ 4982535 h 5599020"/>
              <a:gd name="connsiteX24" fmla="*/ 5051334 w 8631811"/>
              <a:gd name="connsiteY24" fmla="*/ 4949755 h 5599020"/>
              <a:gd name="connsiteX25" fmla="*/ 5078486 w 8631811"/>
              <a:gd name="connsiteY25" fmla="*/ 4916787 h 5599020"/>
              <a:gd name="connsiteX26" fmla="*/ 5105424 w 8631811"/>
              <a:gd name="connsiteY26" fmla="*/ 4883636 h 5599020"/>
              <a:gd name="connsiteX27" fmla="*/ 5132154 w 8631811"/>
              <a:gd name="connsiteY27" fmla="*/ 4850305 h 5599020"/>
              <a:gd name="connsiteX28" fmla="*/ 5158681 w 8631811"/>
              <a:gd name="connsiteY28" fmla="*/ 4816797 h 5599020"/>
              <a:gd name="connsiteX29" fmla="*/ 5211157 w 8631811"/>
              <a:gd name="connsiteY29" fmla="*/ 4749265 h 5599020"/>
              <a:gd name="connsiteX30" fmla="*/ 5262901 w 8631811"/>
              <a:gd name="connsiteY30" fmla="*/ 4681068 h 5599020"/>
              <a:gd name="connsiteX31" fmla="*/ 5313965 w 8631811"/>
              <a:gd name="connsiteY31" fmla="*/ 4612234 h 5599020"/>
              <a:gd name="connsiteX32" fmla="*/ 5364399 w 8631811"/>
              <a:gd name="connsiteY32" fmla="*/ 4542793 h 5599020"/>
              <a:gd name="connsiteX33" fmla="*/ 5414255 w 8631811"/>
              <a:gd name="connsiteY33" fmla="*/ 4472771 h 5599020"/>
              <a:gd name="connsiteX34" fmla="*/ 5463582 w 8631811"/>
              <a:gd name="connsiteY34" fmla="*/ 4402196 h 5599020"/>
              <a:gd name="connsiteX35" fmla="*/ 5512432 w 8631811"/>
              <a:gd name="connsiteY35" fmla="*/ 4331098 h 5599020"/>
              <a:gd name="connsiteX36" fmla="*/ 5560854 w 8631811"/>
              <a:gd name="connsiteY36" fmla="*/ 4259503 h 5599020"/>
              <a:gd name="connsiteX37" fmla="*/ 5608901 w 8631811"/>
              <a:gd name="connsiteY37" fmla="*/ 4187441 h 5599020"/>
              <a:gd name="connsiteX38" fmla="*/ 5680377 w 8631811"/>
              <a:gd name="connsiteY38" fmla="*/ 4078531 h 5599020"/>
              <a:gd name="connsiteX39" fmla="*/ 5751291 w 8631811"/>
              <a:gd name="connsiteY39" fmla="*/ 3968727 h 5599020"/>
              <a:gd name="connsiteX40" fmla="*/ 5868700 w 8631811"/>
              <a:gd name="connsiteY40" fmla="*/ 3783989 h 5599020"/>
              <a:gd name="connsiteX41" fmla="*/ 6198426 w 8631811"/>
              <a:gd name="connsiteY41" fmla="*/ 3258640 h 5599020"/>
              <a:gd name="connsiteX42" fmla="*/ 6294647 w 8631811"/>
              <a:gd name="connsiteY42" fmla="*/ 3107321 h 5599020"/>
              <a:gd name="connsiteX43" fmla="*/ 6367867 w 8631811"/>
              <a:gd name="connsiteY43" fmla="*/ 2993735 h 5599020"/>
              <a:gd name="connsiteX44" fmla="*/ 6448414 w 8631811"/>
              <a:gd name="connsiteY44" fmla="*/ 2869788 h 5599020"/>
              <a:gd name="connsiteX45" fmla="*/ 6559384 w 8631811"/>
              <a:gd name="connsiteY45" fmla="*/ 2696807 h 5599020"/>
              <a:gd name="connsiteX46" fmla="*/ 6971450 w 8631811"/>
              <a:gd name="connsiteY46" fmla="*/ 2045274 h 5599020"/>
              <a:gd name="connsiteX47" fmla="*/ 7081972 w 8631811"/>
              <a:gd name="connsiteY47" fmla="*/ 1872743 h 5599020"/>
              <a:gd name="connsiteX48" fmla="*/ 7165496 w 8631811"/>
              <a:gd name="connsiteY48" fmla="*/ 1744202 h 5599020"/>
              <a:gd name="connsiteX49" fmla="*/ 7221568 w 8631811"/>
              <a:gd name="connsiteY49" fmla="*/ 1659017 h 5599020"/>
              <a:gd name="connsiteX50" fmla="*/ 7278006 w 8631811"/>
              <a:gd name="connsiteY50" fmla="*/ 1574303 h 5599020"/>
              <a:gd name="connsiteX51" fmla="*/ 7334860 w 8631811"/>
              <a:gd name="connsiteY51" fmla="*/ 1490113 h 5599020"/>
              <a:gd name="connsiteX52" fmla="*/ 7392174 w 8631811"/>
              <a:gd name="connsiteY52" fmla="*/ 1406503 h 5599020"/>
              <a:gd name="connsiteX53" fmla="*/ 7449998 w 8631811"/>
              <a:gd name="connsiteY53" fmla="*/ 1323526 h 5599020"/>
              <a:gd name="connsiteX54" fmla="*/ 7508378 w 8631811"/>
              <a:gd name="connsiteY54" fmla="*/ 1241237 h 5599020"/>
              <a:gd name="connsiteX55" fmla="*/ 7567361 w 8631811"/>
              <a:gd name="connsiteY55" fmla="*/ 1159689 h 5599020"/>
              <a:gd name="connsiteX56" fmla="*/ 7597094 w 8631811"/>
              <a:gd name="connsiteY56" fmla="*/ 1119210 h 5599020"/>
              <a:gd name="connsiteX57" fmla="*/ 7626996 w 8631811"/>
              <a:gd name="connsiteY57" fmla="*/ 1078937 h 5599020"/>
              <a:gd name="connsiteX58" fmla="*/ 7657072 w 8631811"/>
              <a:gd name="connsiteY58" fmla="*/ 1038876 h 5599020"/>
              <a:gd name="connsiteX59" fmla="*/ 7687328 w 8631811"/>
              <a:gd name="connsiteY59" fmla="*/ 999035 h 5599020"/>
              <a:gd name="connsiteX60" fmla="*/ 7717771 w 8631811"/>
              <a:gd name="connsiteY60" fmla="*/ 959419 h 5599020"/>
              <a:gd name="connsiteX61" fmla="*/ 7748407 w 8631811"/>
              <a:gd name="connsiteY61" fmla="*/ 920037 h 5599020"/>
              <a:gd name="connsiteX62" fmla="*/ 7779240 w 8631811"/>
              <a:gd name="connsiteY62" fmla="*/ 880894 h 5599020"/>
              <a:gd name="connsiteX63" fmla="*/ 7810278 w 8631811"/>
              <a:gd name="connsiteY63" fmla="*/ 841997 h 5599020"/>
              <a:gd name="connsiteX64" fmla="*/ 7841525 w 8631811"/>
              <a:gd name="connsiteY64" fmla="*/ 803354 h 5599020"/>
              <a:gd name="connsiteX65" fmla="*/ 7872989 w 8631811"/>
              <a:gd name="connsiteY65" fmla="*/ 764970 h 5599020"/>
              <a:gd name="connsiteX66" fmla="*/ 7904675 w 8631811"/>
              <a:gd name="connsiteY66" fmla="*/ 726853 h 5599020"/>
              <a:gd name="connsiteX67" fmla="*/ 7936588 w 8631811"/>
              <a:gd name="connsiteY67" fmla="*/ 689010 h 5599020"/>
              <a:gd name="connsiteX68" fmla="*/ 7968735 w 8631811"/>
              <a:gd name="connsiteY68" fmla="*/ 651447 h 5599020"/>
              <a:gd name="connsiteX69" fmla="*/ 8001122 w 8631811"/>
              <a:gd name="connsiteY69" fmla="*/ 614171 h 5599020"/>
              <a:gd name="connsiteX70" fmla="*/ 8033755 w 8631811"/>
              <a:gd name="connsiteY70" fmla="*/ 577189 h 5599020"/>
              <a:gd name="connsiteX71" fmla="*/ 8066638 w 8631811"/>
              <a:gd name="connsiteY71" fmla="*/ 540507 h 5599020"/>
              <a:gd name="connsiteX72" fmla="*/ 8099780 w 8631811"/>
              <a:gd name="connsiteY72" fmla="*/ 504132 h 5599020"/>
              <a:gd name="connsiteX73" fmla="*/ 8133184 w 8631811"/>
              <a:gd name="connsiteY73" fmla="*/ 468072 h 5599020"/>
              <a:gd name="connsiteX74" fmla="*/ 8166858 w 8631811"/>
              <a:gd name="connsiteY74" fmla="*/ 432332 h 5599020"/>
              <a:gd name="connsiteX75" fmla="*/ 8200807 w 8631811"/>
              <a:gd name="connsiteY75" fmla="*/ 396920 h 5599020"/>
              <a:gd name="connsiteX76" fmla="*/ 8235037 w 8631811"/>
              <a:gd name="connsiteY76" fmla="*/ 361843 h 5599020"/>
              <a:gd name="connsiteX77" fmla="*/ 8269554 w 8631811"/>
              <a:gd name="connsiteY77" fmla="*/ 327107 h 5599020"/>
              <a:gd name="connsiteX78" fmla="*/ 8304364 w 8631811"/>
              <a:gd name="connsiteY78" fmla="*/ 292718 h 5599020"/>
              <a:gd name="connsiteX79" fmla="*/ 8339473 w 8631811"/>
              <a:gd name="connsiteY79" fmla="*/ 258685 h 5599020"/>
              <a:gd name="connsiteX80" fmla="*/ 8374886 w 8631811"/>
              <a:gd name="connsiteY80" fmla="*/ 225013 h 5599020"/>
              <a:gd name="connsiteX81" fmla="*/ 8410611 w 8631811"/>
              <a:gd name="connsiteY81" fmla="*/ 191709 h 5599020"/>
              <a:gd name="connsiteX82" fmla="*/ 8446651 w 8631811"/>
              <a:gd name="connsiteY82" fmla="*/ 158780 h 5599020"/>
              <a:gd name="connsiteX83" fmla="*/ 8483015 w 8631811"/>
              <a:gd name="connsiteY83" fmla="*/ 126233 h 5599020"/>
              <a:gd name="connsiteX84" fmla="*/ 8519706 w 8631811"/>
              <a:gd name="connsiteY84" fmla="*/ 94075 h 5599020"/>
              <a:gd name="connsiteX85" fmla="*/ 8556732 w 8631811"/>
              <a:gd name="connsiteY85" fmla="*/ 62312 h 5599020"/>
              <a:gd name="connsiteX86" fmla="*/ 8594098 w 8631811"/>
              <a:gd name="connsiteY86" fmla="*/ 30951 h 5599020"/>
              <a:gd name="connsiteX87" fmla="*/ 8631811 w 8631811"/>
              <a:gd name="connsiteY87" fmla="*/ 0 h 5599020"/>
              <a:gd name="connsiteX0" fmla="*/ 8631811 w 8631811"/>
              <a:gd name="connsiteY0" fmla="*/ 0 h 5593952"/>
              <a:gd name="connsiteX1" fmla="*/ 510 w 8631811"/>
              <a:gd name="connsiteY1" fmla="*/ 0 h 5593952"/>
              <a:gd name="connsiteX2" fmla="*/ 510 w 8631811"/>
              <a:gd name="connsiteY2" fmla="*/ 5593952 h 5593952"/>
              <a:gd name="connsiteX3" fmla="*/ 4150434 w 8631811"/>
              <a:gd name="connsiteY3" fmla="*/ 5562872 h 5593952"/>
              <a:gd name="connsiteX4" fmla="*/ 4453498 w 8631811"/>
              <a:gd name="connsiteY4" fmla="*/ 5565111 h 5593952"/>
              <a:gd name="connsiteX5" fmla="*/ 4486270 w 8631811"/>
              <a:gd name="connsiteY5" fmla="*/ 5536556 h 5593952"/>
              <a:gd name="connsiteX6" fmla="*/ 4518701 w 8631811"/>
              <a:gd name="connsiteY6" fmla="*/ 5507747 h 5593952"/>
              <a:gd name="connsiteX7" fmla="*/ 4550797 w 8631811"/>
              <a:gd name="connsiteY7" fmla="*/ 5478687 h 5593952"/>
              <a:gd name="connsiteX8" fmla="*/ 4582564 w 8631811"/>
              <a:gd name="connsiteY8" fmla="*/ 5449380 h 5593952"/>
              <a:gd name="connsiteX9" fmla="*/ 4614010 w 8631811"/>
              <a:gd name="connsiteY9" fmla="*/ 5419830 h 5593952"/>
              <a:gd name="connsiteX10" fmla="*/ 4645139 w 8631811"/>
              <a:gd name="connsiteY10" fmla="*/ 5390040 h 5593952"/>
              <a:gd name="connsiteX11" fmla="*/ 4675959 w 8631811"/>
              <a:gd name="connsiteY11" fmla="*/ 5360014 h 5593952"/>
              <a:gd name="connsiteX12" fmla="*/ 4706476 w 8631811"/>
              <a:gd name="connsiteY12" fmla="*/ 5329755 h 5593952"/>
              <a:gd name="connsiteX13" fmla="*/ 4736695 w 8631811"/>
              <a:gd name="connsiteY13" fmla="*/ 5299266 h 5593952"/>
              <a:gd name="connsiteX14" fmla="*/ 4766625 w 8631811"/>
              <a:gd name="connsiteY14" fmla="*/ 5268551 h 5593952"/>
              <a:gd name="connsiteX15" fmla="*/ 4796270 w 8631811"/>
              <a:gd name="connsiteY15" fmla="*/ 5237614 h 5593952"/>
              <a:gd name="connsiteX16" fmla="*/ 4825637 w 8631811"/>
              <a:gd name="connsiteY16" fmla="*/ 5206458 h 5593952"/>
              <a:gd name="connsiteX17" fmla="*/ 4854733 w 8631811"/>
              <a:gd name="connsiteY17" fmla="*/ 5175087 h 5593952"/>
              <a:gd name="connsiteX18" fmla="*/ 4883564 w 8631811"/>
              <a:gd name="connsiteY18" fmla="*/ 5143504 h 5593952"/>
              <a:gd name="connsiteX19" fmla="*/ 4912136 w 8631811"/>
              <a:gd name="connsiteY19" fmla="*/ 5111713 h 5593952"/>
              <a:gd name="connsiteX20" fmla="*/ 4940455 w 8631811"/>
              <a:gd name="connsiteY20" fmla="*/ 5079717 h 5593952"/>
              <a:gd name="connsiteX21" fmla="*/ 4968528 w 8631811"/>
              <a:gd name="connsiteY21" fmla="*/ 5047519 h 5593952"/>
              <a:gd name="connsiteX22" fmla="*/ 4996362 w 8631811"/>
              <a:gd name="connsiteY22" fmla="*/ 5015124 h 5593952"/>
              <a:gd name="connsiteX23" fmla="*/ 5023962 w 8631811"/>
              <a:gd name="connsiteY23" fmla="*/ 4982535 h 5593952"/>
              <a:gd name="connsiteX24" fmla="*/ 5051334 w 8631811"/>
              <a:gd name="connsiteY24" fmla="*/ 4949755 h 5593952"/>
              <a:gd name="connsiteX25" fmla="*/ 5078486 w 8631811"/>
              <a:gd name="connsiteY25" fmla="*/ 4916787 h 5593952"/>
              <a:gd name="connsiteX26" fmla="*/ 5105424 w 8631811"/>
              <a:gd name="connsiteY26" fmla="*/ 4883636 h 5593952"/>
              <a:gd name="connsiteX27" fmla="*/ 5132154 w 8631811"/>
              <a:gd name="connsiteY27" fmla="*/ 4850305 h 5593952"/>
              <a:gd name="connsiteX28" fmla="*/ 5158681 w 8631811"/>
              <a:gd name="connsiteY28" fmla="*/ 4816797 h 5593952"/>
              <a:gd name="connsiteX29" fmla="*/ 5211157 w 8631811"/>
              <a:gd name="connsiteY29" fmla="*/ 4749265 h 5593952"/>
              <a:gd name="connsiteX30" fmla="*/ 5262901 w 8631811"/>
              <a:gd name="connsiteY30" fmla="*/ 4681068 h 5593952"/>
              <a:gd name="connsiteX31" fmla="*/ 5313965 w 8631811"/>
              <a:gd name="connsiteY31" fmla="*/ 4612234 h 5593952"/>
              <a:gd name="connsiteX32" fmla="*/ 5364399 w 8631811"/>
              <a:gd name="connsiteY32" fmla="*/ 4542793 h 5593952"/>
              <a:gd name="connsiteX33" fmla="*/ 5414255 w 8631811"/>
              <a:gd name="connsiteY33" fmla="*/ 4472771 h 5593952"/>
              <a:gd name="connsiteX34" fmla="*/ 5463582 w 8631811"/>
              <a:gd name="connsiteY34" fmla="*/ 4402196 h 5593952"/>
              <a:gd name="connsiteX35" fmla="*/ 5512432 w 8631811"/>
              <a:gd name="connsiteY35" fmla="*/ 4331098 h 5593952"/>
              <a:gd name="connsiteX36" fmla="*/ 5560854 w 8631811"/>
              <a:gd name="connsiteY36" fmla="*/ 4259503 h 5593952"/>
              <a:gd name="connsiteX37" fmla="*/ 5608901 w 8631811"/>
              <a:gd name="connsiteY37" fmla="*/ 4187441 h 5593952"/>
              <a:gd name="connsiteX38" fmla="*/ 5680377 w 8631811"/>
              <a:gd name="connsiteY38" fmla="*/ 4078531 h 5593952"/>
              <a:gd name="connsiteX39" fmla="*/ 5751291 w 8631811"/>
              <a:gd name="connsiteY39" fmla="*/ 3968727 h 5593952"/>
              <a:gd name="connsiteX40" fmla="*/ 5868700 w 8631811"/>
              <a:gd name="connsiteY40" fmla="*/ 3783989 h 5593952"/>
              <a:gd name="connsiteX41" fmla="*/ 6198426 w 8631811"/>
              <a:gd name="connsiteY41" fmla="*/ 3258640 h 5593952"/>
              <a:gd name="connsiteX42" fmla="*/ 6294647 w 8631811"/>
              <a:gd name="connsiteY42" fmla="*/ 3107321 h 5593952"/>
              <a:gd name="connsiteX43" fmla="*/ 6367867 w 8631811"/>
              <a:gd name="connsiteY43" fmla="*/ 2993735 h 5593952"/>
              <a:gd name="connsiteX44" fmla="*/ 6448414 w 8631811"/>
              <a:gd name="connsiteY44" fmla="*/ 2869788 h 5593952"/>
              <a:gd name="connsiteX45" fmla="*/ 6559384 w 8631811"/>
              <a:gd name="connsiteY45" fmla="*/ 2696807 h 5593952"/>
              <a:gd name="connsiteX46" fmla="*/ 6971450 w 8631811"/>
              <a:gd name="connsiteY46" fmla="*/ 2045274 h 5593952"/>
              <a:gd name="connsiteX47" fmla="*/ 7081972 w 8631811"/>
              <a:gd name="connsiteY47" fmla="*/ 1872743 h 5593952"/>
              <a:gd name="connsiteX48" fmla="*/ 7165496 w 8631811"/>
              <a:gd name="connsiteY48" fmla="*/ 1744202 h 5593952"/>
              <a:gd name="connsiteX49" fmla="*/ 7221568 w 8631811"/>
              <a:gd name="connsiteY49" fmla="*/ 1659017 h 5593952"/>
              <a:gd name="connsiteX50" fmla="*/ 7278006 w 8631811"/>
              <a:gd name="connsiteY50" fmla="*/ 1574303 h 5593952"/>
              <a:gd name="connsiteX51" fmla="*/ 7334860 w 8631811"/>
              <a:gd name="connsiteY51" fmla="*/ 1490113 h 5593952"/>
              <a:gd name="connsiteX52" fmla="*/ 7392174 w 8631811"/>
              <a:gd name="connsiteY52" fmla="*/ 1406503 h 5593952"/>
              <a:gd name="connsiteX53" fmla="*/ 7449998 w 8631811"/>
              <a:gd name="connsiteY53" fmla="*/ 1323526 h 5593952"/>
              <a:gd name="connsiteX54" fmla="*/ 7508378 w 8631811"/>
              <a:gd name="connsiteY54" fmla="*/ 1241237 h 5593952"/>
              <a:gd name="connsiteX55" fmla="*/ 7567361 w 8631811"/>
              <a:gd name="connsiteY55" fmla="*/ 1159689 h 5593952"/>
              <a:gd name="connsiteX56" fmla="*/ 7597094 w 8631811"/>
              <a:gd name="connsiteY56" fmla="*/ 1119210 h 5593952"/>
              <a:gd name="connsiteX57" fmla="*/ 7626996 w 8631811"/>
              <a:gd name="connsiteY57" fmla="*/ 1078937 h 5593952"/>
              <a:gd name="connsiteX58" fmla="*/ 7657072 w 8631811"/>
              <a:gd name="connsiteY58" fmla="*/ 1038876 h 5593952"/>
              <a:gd name="connsiteX59" fmla="*/ 7687328 w 8631811"/>
              <a:gd name="connsiteY59" fmla="*/ 999035 h 5593952"/>
              <a:gd name="connsiteX60" fmla="*/ 7717771 w 8631811"/>
              <a:gd name="connsiteY60" fmla="*/ 959419 h 5593952"/>
              <a:gd name="connsiteX61" fmla="*/ 7748407 w 8631811"/>
              <a:gd name="connsiteY61" fmla="*/ 920037 h 5593952"/>
              <a:gd name="connsiteX62" fmla="*/ 7779240 w 8631811"/>
              <a:gd name="connsiteY62" fmla="*/ 880894 h 5593952"/>
              <a:gd name="connsiteX63" fmla="*/ 7810278 w 8631811"/>
              <a:gd name="connsiteY63" fmla="*/ 841997 h 5593952"/>
              <a:gd name="connsiteX64" fmla="*/ 7841525 w 8631811"/>
              <a:gd name="connsiteY64" fmla="*/ 803354 h 5593952"/>
              <a:gd name="connsiteX65" fmla="*/ 7872989 w 8631811"/>
              <a:gd name="connsiteY65" fmla="*/ 764970 h 5593952"/>
              <a:gd name="connsiteX66" fmla="*/ 7904675 w 8631811"/>
              <a:gd name="connsiteY66" fmla="*/ 726853 h 5593952"/>
              <a:gd name="connsiteX67" fmla="*/ 7936588 w 8631811"/>
              <a:gd name="connsiteY67" fmla="*/ 689010 h 5593952"/>
              <a:gd name="connsiteX68" fmla="*/ 7968735 w 8631811"/>
              <a:gd name="connsiteY68" fmla="*/ 651447 h 5593952"/>
              <a:gd name="connsiteX69" fmla="*/ 8001122 w 8631811"/>
              <a:gd name="connsiteY69" fmla="*/ 614171 h 5593952"/>
              <a:gd name="connsiteX70" fmla="*/ 8033755 w 8631811"/>
              <a:gd name="connsiteY70" fmla="*/ 577189 h 5593952"/>
              <a:gd name="connsiteX71" fmla="*/ 8066638 w 8631811"/>
              <a:gd name="connsiteY71" fmla="*/ 540507 h 5593952"/>
              <a:gd name="connsiteX72" fmla="*/ 8099780 w 8631811"/>
              <a:gd name="connsiteY72" fmla="*/ 504132 h 5593952"/>
              <a:gd name="connsiteX73" fmla="*/ 8133184 w 8631811"/>
              <a:gd name="connsiteY73" fmla="*/ 468072 h 5593952"/>
              <a:gd name="connsiteX74" fmla="*/ 8166858 w 8631811"/>
              <a:gd name="connsiteY74" fmla="*/ 432332 h 5593952"/>
              <a:gd name="connsiteX75" fmla="*/ 8200807 w 8631811"/>
              <a:gd name="connsiteY75" fmla="*/ 396920 h 5593952"/>
              <a:gd name="connsiteX76" fmla="*/ 8235037 w 8631811"/>
              <a:gd name="connsiteY76" fmla="*/ 361843 h 5593952"/>
              <a:gd name="connsiteX77" fmla="*/ 8269554 w 8631811"/>
              <a:gd name="connsiteY77" fmla="*/ 327107 h 5593952"/>
              <a:gd name="connsiteX78" fmla="*/ 8304364 w 8631811"/>
              <a:gd name="connsiteY78" fmla="*/ 292718 h 5593952"/>
              <a:gd name="connsiteX79" fmla="*/ 8339473 w 8631811"/>
              <a:gd name="connsiteY79" fmla="*/ 258685 h 5593952"/>
              <a:gd name="connsiteX80" fmla="*/ 8374886 w 8631811"/>
              <a:gd name="connsiteY80" fmla="*/ 225013 h 5593952"/>
              <a:gd name="connsiteX81" fmla="*/ 8410611 w 8631811"/>
              <a:gd name="connsiteY81" fmla="*/ 191709 h 5593952"/>
              <a:gd name="connsiteX82" fmla="*/ 8446651 w 8631811"/>
              <a:gd name="connsiteY82" fmla="*/ 158780 h 5593952"/>
              <a:gd name="connsiteX83" fmla="*/ 8483015 w 8631811"/>
              <a:gd name="connsiteY83" fmla="*/ 126233 h 5593952"/>
              <a:gd name="connsiteX84" fmla="*/ 8519706 w 8631811"/>
              <a:gd name="connsiteY84" fmla="*/ 94075 h 5593952"/>
              <a:gd name="connsiteX85" fmla="*/ 8556732 w 8631811"/>
              <a:gd name="connsiteY85" fmla="*/ 62312 h 5593952"/>
              <a:gd name="connsiteX86" fmla="*/ 8594098 w 8631811"/>
              <a:gd name="connsiteY86" fmla="*/ 30951 h 5593952"/>
              <a:gd name="connsiteX87" fmla="*/ 8631811 w 8631811"/>
              <a:gd name="connsiteY87" fmla="*/ 0 h 5593952"/>
              <a:gd name="connsiteX0" fmla="*/ 8631811 w 8631811"/>
              <a:gd name="connsiteY0" fmla="*/ 0 h 5593952"/>
              <a:gd name="connsiteX1" fmla="*/ 510 w 8631811"/>
              <a:gd name="connsiteY1" fmla="*/ 0 h 5593952"/>
              <a:gd name="connsiteX2" fmla="*/ 510 w 8631811"/>
              <a:gd name="connsiteY2" fmla="*/ 5593952 h 5593952"/>
              <a:gd name="connsiteX3" fmla="*/ 4150434 w 8631811"/>
              <a:gd name="connsiteY3" fmla="*/ 5562872 h 5593952"/>
              <a:gd name="connsiteX4" fmla="*/ 4453498 w 8631811"/>
              <a:gd name="connsiteY4" fmla="*/ 5565111 h 5593952"/>
              <a:gd name="connsiteX5" fmla="*/ 4486270 w 8631811"/>
              <a:gd name="connsiteY5" fmla="*/ 5536556 h 5593952"/>
              <a:gd name="connsiteX6" fmla="*/ 4518701 w 8631811"/>
              <a:gd name="connsiteY6" fmla="*/ 5507747 h 5593952"/>
              <a:gd name="connsiteX7" fmla="*/ 4550797 w 8631811"/>
              <a:gd name="connsiteY7" fmla="*/ 5478687 h 5593952"/>
              <a:gd name="connsiteX8" fmla="*/ 4582564 w 8631811"/>
              <a:gd name="connsiteY8" fmla="*/ 5449380 h 5593952"/>
              <a:gd name="connsiteX9" fmla="*/ 4614010 w 8631811"/>
              <a:gd name="connsiteY9" fmla="*/ 5419830 h 5593952"/>
              <a:gd name="connsiteX10" fmla="*/ 4645139 w 8631811"/>
              <a:gd name="connsiteY10" fmla="*/ 5390040 h 5593952"/>
              <a:gd name="connsiteX11" fmla="*/ 4675959 w 8631811"/>
              <a:gd name="connsiteY11" fmla="*/ 5360014 h 5593952"/>
              <a:gd name="connsiteX12" fmla="*/ 4706476 w 8631811"/>
              <a:gd name="connsiteY12" fmla="*/ 5329755 h 5593952"/>
              <a:gd name="connsiteX13" fmla="*/ 4736695 w 8631811"/>
              <a:gd name="connsiteY13" fmla="*/ 5299266 h 5593952"/>
              <a:gd name="connsiteX14" fmla="*/ 4766625 w 8631811"/>
              <a:gd name="connsiteY14" fmla="*/ 5268551 h 5593952"/>
              <a:gd name="connsiteX15" fmla="*/ 4796270 w 8631811"/>
              <a:gd name="connsiteY15" fmla="*/ 5237614 h 5593952"/>
              <a:gd name="connsiteX16" fmla="*/ 4825637 w 8631811"/>
              <a:gd name="connsiteY16" fmla="*/ 5206458 h 5593952"/>
              <a:gd name="connsiteX17" fmla="*/ 4854733 w 8631811"/>
              <a:gd name="connsiteY17" fmla="*/ 5175087 h 5593952"/>
              <a:gd name="connsiteX18" fmla="*/ 4883564 w 8631811"/>
              <a:gd name="connsiteY18" fmla="*/ 5143504 h 5593952"/>
              <a:gd name="connsiteX19" fmla="*/ 4912136 w 8631811"/>
              <a:gd name="connsiteY19" fmla="*/ 5111713 h 5593952"/>
              <a:gd name="connsiteX20" fmla="*/ 4940455 w 8631811"/>
              <a:gd name="connsiteY20" fmla="*/ 5079717 h 5593952"/>
              <a:gd name="connsiteX21" fmla="*/ 4968528 w 8631811"/>
              <a:gd name="connsiteY21" fmla="*/ 5047519 h 5593952"/>
              <a:gd name="connsiteX22" fmla="*/ 4996362 w 8631811"/>
              <a:gd name="connsiteY22" fmla="*/ 5015124 h 5593952"/>
              <a:gd name="connsiteX23" fmla="*/ 5023962 w 8631811"/>
              <a:gd name="connsiteY23" fmla="*/ 4982535 h 5593952"/>
              <a:gd name="connsiteX24" fmla="*/ 5051334 w 8631811"/>
              <a:gd name="connsiteY24" fmla="*/ 4949755 h 5593952"/>
              <a:gd name="connsiteX25" fmla="*/ 5078486 w 8631811"/>
              <a:gd name="connsiteY25" fmla="*/ 4916787 h 5593952"/>
              <a:gd name="connsiteX26" fmla="*/ 5105424 w 8631811"/>
              <a:gd name="connsiteY26" fmla="*/ 4883636 h 5593952"/>
              <a:gd name="connsiteX27" fmla="*/ 5132154 w 8631811"/>
              <a:gd name="connsiteY27" fmla="*/ 4850305 h 5593952"/>
              <a:gd name="connsiteX28" fmla="*/ 5158681 w 8631811"/>
              <a:gd name="connsiteY28" fmla="*/ 4816797 h 5593952"/>
              <a:gd name="connsiteX29" fmla="*/ 5211157 w 8631811"/>
              <a:gd name="connsiteY29" fmla="*/ 4749265 h 5593952"/>
              <a:gd name="connsiteX30" fmla="*/ 5262901 w 8631811"/>
              <a:gd name="connsiteY30" fmla="*/ 4681068 h 5593952"/>
              <a:gd name="connsiteX31" fmla="*/ 5313965 w 8631811"/>
              <a:gd name="connsiteY31" fmla="*/ 4612234 h 5593952"/>
              <a:gd name="connsiteX32" fmla="*/ 5364399 w 8631811"/>
              <a:gd name="connsiteY32" fmla="*/ 4542793 h 5593952"/>
              <a:gd name="connsiteX33" fmla="*/ 5414255 w 8631811"/>
              <a:gd name="connsiteY33" fmla="*/ 4472771 h 5593952"/>
              <a:gd name="connsiteX34" fmla="*/ 5463582 w 8631811"/>
              <a:gd name="connsiteY34" fmla="*/ 4402196 h 5593952"/>
              <a:gd name="connsiteX35" fmla="*/ 5512432 w 8631811"/>
              <a:gd name="connsiteY35" fmla="*/ 4331098 h 5593952"/>
              <a:gd name="connsiteX36" fmla="*/ 5560854 w 8631811"/>
              <a:gd name="connsiteY36" fmla="*/ 4259503 h 5593952"/>
              <a:gd name="connsiteX37" fmla="*/ 5608901 w 8631811"/>
              <a:gd name="connsiteY37" fmla="*/ 4187441 h 5593952"/>
              <a:gd name="connsiteX38" fmla="*/ 5680377 w 8631811"/>
              <a:gd name="connsiteY38" fmla="*/ 4078531 h 5593952"/>
              <a:gd name="connsiteX39" fmla="*/ 5751291 w 8631811"/>
              <a:gd name="connsiteY39" fmla="*/ 3968727 h 5593952"/>
              <a:gd name="connsiteX40" fmla="*/ 5868700 w 8631811"/>
              <a:gd name="connsiteY40" fmla="*/ 3783989 h 5593952"/>
              <a:gd name="connsiteX41" fmla="*/ 6198426 w 8631811"/>
              <a:gd name="connsiteY41" fmla="*/ 3258640 h 5593952"/>
              <a:gd name="connsiteX42" fmla="*/ 6294647 w 8631811"/>
              <a:gd name="connsiteY42" fmla="*/ 3107321 h 5593952"/>
              <a:gd name="connsiteX43" fmla="*/ 6367867 w 8631811"/>
              <a:gd name="connsiteY43" fmla="*/ 2993735 h 5593952"/>
              <a:gd name="connsiteX44" fmla="*/ 6448414 w 8631811"/>
              <a:gd name="connsiteY44" fmla="*/ 2869788 h 5593952"/>
              <a:gd name="connsiteX45" fmla="*/ 6559384 w 8631811"/>
              <a:gd name="connsiteY45" fmla="*/ 2696807 h 5593952"/>
              <a:gd name="connsiteX46" fmla="*/ 6971450 w 8631811"/>
              <a:gd name="connsiteY46" fmla="*/ 2045274 h 5593952"/>
              <a:gd name="connsiteX47" fmla="*/ 7081972 w 8631811"/>
              <a:gd name="connsiteY47" fmla="*/ 1872743 h 5593952"/>
              <a:gd name="connsiteX48" fmla="*/ 7165496 w 8631811"/>
              <a:gd name="connsiteY48" fmla="*/ 1744202 h 5593952"/>
              <a:gd name="connsiteX49" fmla="*/ 7221568 w 8631811"/>
              <a:gd name="connsiteY49" fmla="*/ 1659017 h 5593952"/>
              <a:gd name="connsiteX50" fmla="*/ 7278006 w 8631811"/>
              <a:gd name="connsiteY50" fmla="*/ 1574303 h 5593952"/>
              <a:gd name="connsiteX51" fmla="*/ 7334860 w 8631811"/>
              <a:gd name="connsiteY51" fmla="*/ 1490113 h 5593952"/>
              <a:gd name="connsiteX52" fmla="*/ 7392174 w 8631811"/>
              <a:gd name="connsiteY52" fmla="*/ 1406503 h 5593952"/>
              <a:gd name="connsiteX53" fmla="*/ 7449998 w 8631811"/>
              <a:gd name="connsiteY53" fmla="*/ 1323526 h 5593952"/>
              <a:gd name="connsiteX54" fmla="*/ 7508378 w 8631811"/>
              <a:gd name="connsiteY54" fmla="*/ 1241237 h 5593952"/>
              <a:gd name="connsiteX55" fmla="*/ 7567361 w 8631811"/>
              <a:gd name="connsiteY55" fmla="*/ 1159689 h 5593952"/>
              <a:gd name="connsiteX56" fmla="*/ 7597094 w 8631811"/>
              <a:gd name="connsiteY56" fmla="*/ 1119210 h 5593952"/>
              <a:gd name="connsiteX57" fmla="*/ 7626996 w 8631811"/>
              <a:gd name="connsiteY57" fmla="*/ 1078937 h 5593952"/>
              <a:gd name="connsiteX58" fmla="*/ 7657072 w 8631811"/>
              <a:gd name="connsiteY58" fmla="*/ 1038876 h 5593952"/>
              <a:gd name="connsiteX59" fmla="*/ 7687328 w 8631811"/>
              <a:gd name="connsiteY59" fmla="*/ 999035 h 5593952"/>
              <a:gd name="connsiteX60" fmla="*/ 7717771 w 8631811"/>
              <a:gd name="connsiteY60" fmla="*/ 959419 h 5593952"/>
              <a:gd name="connsiteX61" fmla="*/ 7748407 w 8631811"/>
              <a:gd name="connsiteY61" fmla="*/ 920037 h 5593952"/>
              <a:gd name="connsiteX62" fmla="*/ 7779240 w 8631811"/>
              <a:gd name="connsiteY62" fmla="*/ 880894 h 5593952"/>
              <a:gd name="connsiteX63" fmla="*/ 7810278 w 8631811"/>
              <a:gd name="connsiteY63" fmla="*/ 841997 h 5593952"/>
              <a:gd name="connsiteX64" fmla="*/ 7841525 w 8631811"/>
              <a:gd name="connsiteY64" fmla="*/ 803354 h 5593952"/>
              <a:gd name="connsiteX65" fmla="*/ 7872989 w 8631811"/>
              <a:gd name="connsiteY65" fmla="*/ 764970 h 5593952"/>
              <a:gd name="connsiteX66" fmla="*/ 7904675 w 8631811"/>
              <a:gd name="connsiteY66" fmla="*/ 726853 h 5593952"/>
              <a:gd name="connsiteX67" fmla="*/ 7936588 w 8631811"/>
              <a:gd name="connsiteY67" fmla="*/ 689010 h 5593952"/>
              <a:gd name="connsiteX68" fmla="*/ 7968735 w 8631811"/>
              <a:gd name="connsiteY68" fmla="*/ 651447 h 5593952"/>
              <a:gd name="connsiteX69" fmla="*/ 8001122 w 8631811"/>
              <a:gd name="connsiteY69" fmla="*/ 614171 h 5593952"/>
              <a:gd name="connsiteX70" fmla="*/ 8033755 w 8631811"/>
              <a:gd name="connsiteY70" fmla="*/ 577189 h 5593952"/>
              <a:gd name="connsiteX71" fmla="*/ 8066638 w 8631811"/>
              <a:gd name="connsiteY71" fmla="*/ 540507 h 5593952"/>
              <a:gd name="connsiteX72" fmla="*/ 8099780 w 8631811"/>
              <a:gd name="connsiteY72" fmla="*/ 504132 h 5593952"/>
              <a:gd name="connsiteX73" fmla="*/ 8133184 w 8631811"/>
              <a:gd name="connsiteY73" fmla="*/ 468072 h 5593952"/>
              <a:gd name="connsiteX74" fmla="*/ 8166858 w 8631811"/>
              <a:gd name="connsiteY74" fmla="*/ 432332 h 5593952"/>
              <a:gd name="connsiteX75" fmla="*/ 8200807 w 8631811"/>
              <a:gd name="connsiteY75" fmla="*/ 396920 h 5593952"/>
              <a:gd name="connsiteX76" fmla="*/ 8235037 w 8631811"/>
              <a:gd name="connsiteY76" fmla="*/ 361843 h 5593952"/>
              <a:gd name="connsiteX77" fmla="*/ 8269554 w 8631811"/>
              <a:gd name="connsiteY77" fmla="*/ 327107 h 5593952"/>
              <a:gd name="connsiteX78" fmla="*/ 8304364 w 8631811"/>
              <a:gd name="connsiteY78" fmla="*/ 292718 h 5593952"/>
              <a:gd name="connsiteX79" fmla="*/ 8339473 w 8631811"/>
              <a:gd name="connsiteY79" fmla="*/ 258685 h 5593952"/>
              <a:gd name="connsiteX80" fmla="*/ 8374886 w 8631811"/>
              <a:gd name="connsiteY80" fmla="*/ 225013 h 5593952"/>
              <a:gd name="connsiteX81" fmla="*/ 8410611 w 8631811"/>
              <a:gd name="connsiteY81" fmla="*/ 191709 h 5593952"/>
              <a:gd name="connsiteX82" fmla="*/ 8446651 w 8631811"/>
              <a:gd name="connsiteY82" fmla="*/ 158780 h 5593952"/>
              <a:gd name="connsiteX83" fmla="*/ 8483015 w 8631811"/>
              <a:gd name="connsiteY83" fmla="*/ 126233 h 5593952"/>
              <a:gd name="connsiteX84" fmla="*/ 8519706 w 8631811"/>
              <a:gd name="connsiteY84" fmla="*/ 94075 h 5593952"/>
              <a:gd name="connsiteX85" fmla="*/ 8556732 w 8631811"/>
              <a:gd name="connsiteY85" fmla="*/ 62312 h 5593952"/>
              <a:gd name="connsiteX86" fmla="*/ 8594098 w 8631811"/>
              <a:gd name="connsiteY86" fmla="*/ 30951 h 5593952"/>
              <a:gd name="connsiteX87" fmla="*/ 8631811 w 8631811"/>
              <a:gd name="connsiteY87" fmla="*/ 0 h 5593952"/>
              <a:gd name="connsiteX0" fmla="*/ 8631811 w 8631811"/>
              <a:gd name="connsiteY0" fmla="*/ 0 h 5593952"/>
              <a:gd name="connsiteX1" fmla="*/ 510 w 8631811"/>
              <a:gd name="connsiteY1" fmla="*/ 0 h 5593952"/>
              <a:gd name="connsiteX2" fmla="*/ 510 w 8631811"/>
              <a:gd name="connsiteY2" fmla="*/ 5593952 h 5593952"/>
              <a:gd name="connsiteX3" fmla="*/ 4182192 w 8631811"/>
              <a:gd name="connsiteY3" fmla="*/ 5550657 h 5593952"/>
              <a:gd name="connsiteX4" fmla="*/ 4453498 w 8631811"/>
              <a:gd name="connsiteY4" fmla="*/ 5565111 h 5593952"/>
              <a:gd name="connsiteX5" fmla="*/ 4486270 w 8631811"/>
              <a:gd name="connsiteY5" fmla="*/ 5536556 h 5593952"/>
              <a:gd name="connsiteX6" fmla="*/ 4518701 w 8631811"/>
              <a:gd name="connsiteY6" fmla="*/ 5507747 h 5593952"/>
              <a:gd name="connsiteX7" fmla="*/ 4550797 w 8631811"/>
              <a:gd name="connsiteY7" fmla="*/ 5478687 h 5593952"/>
              <a:gd name="connsiteX8" fmla="*/ 4582564 w 8631811"/>
              <a:gd name="connsiteY8" fmla="*/ 5449380 h 5593952"/>
              <a:gd name="connsiteX9" fmla="*/ 4614010 w 8631811"/>
              <a:gd name="connsiteY9" fmla="*/ 5419830 h 5593952"/>
              <a:gd name="connsiteX10" fmla="*/ 4645139 w 8631811"/>
              <a:gd name="connsiteY10" fmla="*/ 5390040 h 5593952"/>
              <a:gd name="connsiteX11" fmla="*/ 4675959 w 8631811"/>
              <a:gd name="connsiteY11" fmla="*/ 5360014 h 5593952"/>
              <a:gd name="connsiteX12" fmla="*/ 4706476 w 8631811"/>
              <a:gd name="connsiteY12" fmla="*/ 5329755 h 5593952"/>
              <a:gd name="connsiteX13" fmla="*/ 4736695 w 8631811"/>
              <a:gd name="connsiteY13" fmla="*/ 5299266 h 5593952"/>
              <a:gd name="connsiteX14" fmla="*/ 4766625 w 8631811"/>
              <a:gd name="connsiteY14" fmla="*/ 5268551 h 5593952"/>
              <a:gd name="connsiteX15" fmla="*/ 4796270 w 8631811"/>
              <a:gd name="connsiteY15" fmla="*/ 5237614 h 5593952"/>
              <a:gd name="connsiteX16" fmla="*/ 4825637 w 8631811"/>
              <a:gd name="connsiteY16" fmla="*/ 5206458 h 5593952"/>
              <a:gd name="connsiteX17" fmla="*/ 4854733 w 8631811"/>
              <a:gd name="connsiteY17" fmla="*/ 5175087 h 5593952"/>
              <a:gd name="connsiteX18" fmla="*/ 4883564 w 8631811"/>
              <a:gd name="connsiteY18" fmla="*/ 5143504 h 5593952"/>
              <a:gd name="connsiteX19" fmla="*/ 4912136 w 8631811"/>
              <a:gd name="connsiteY19" fmla="*/ 5111713 h 5593952"/>
              <a:gd name="connsiteX20" fmla="*/ 4940455 w 8631811"/>
              <a:gd name="connsiteY20" fmla="*/ 5079717 h 5593952"/>
              <a:gd name="connsiteX21" fmla="*/ 4968528 w 8631811"/>
              <a:gd name="connsiteY21" fmla="*/ 5047519 h 5593952"/>
              <a:gd name="connsiteX22" fmla="*/ 4996362 w 8631811"/>
              <a:gd name="connsiteY22" fmla="*/ 5015124 h 5593952"/>
              <a:gd name="connsiteX23" fmla="*/ 5023962 w 8631811"/>
              <a:gd name="connsiteY23" fmla="*/ 4982535 h 5593952"/>
              <a:gd name="connsiteX24" fmla="*/ 5051334 w 8631811"/>
              <a:gd name="connsiteY24" fmla="*/ 4949755 h 5593952"/>
              <a:gd name="connsiteX25" fmla="*/ 5078486 w 8631811"/>
              <a:gd name="connsiteY25" fmla="*/ 4916787 h 5593952"/>
              <a:gd name="connsiteX26" fmla="*/ 5105424 w 8631811"/>
              <a:gd name="connsiteY26" fmla="*/ 4883636 h 5593952"/>
              <a:gd name="connsiteX27" fmla="*/ 5132154 w 8631811"/>
              <a:gd name="connsiteY27" fmla="*/ 4850305 h 5593952"/>
              <a:gd name="connsiteX28" fmla="*/ 5158681 w 8631811"/>
              <a:gd name="connsiteY28" fmla="*/ 4816797 h 5593952"/>
              <a:gd name="connsiteX29" fmla="*/ 5211157 w 8631811"/>
              <a:gd name="connsiteY29" fmla="*/ 4749265 h 5593952"/>
              <a:gd name="connsiteX30" fmla="*/ 5262901 w 8631811"/>
              <a:gd name="connsiteY30" fmla="*/ 4681068 h 5593952"/>
              <a:gd name="connsiteX31" fmla="*/ 5313965 w 8631811"/>
              <a:gd name="connsiteY31" fmla="*/ 4612234 h 5593952"/>
              <a:gd name="connsiteX32" fmla="*/ 5364399 w 8631811"/>
              <a:gd name="connsiteY32" fmla="*/ 4542793 h 5593952"/>
              <a:gd name="connsiteX33" fmla="*/ 5414255 w 8631811"/>
              <a:gd name="connsiteY33" fmla="*/ 4472771 h 5593952"/>
              <a:gd name="connsiteX34" fmla="*/ 5463582 w 8631811"/>
              <a:gd name="connsiteY34" fmla="*/ 4402196 h 5593952"/>
              <a:gd name="connsiteX35" fmla="*/ 5512432 w 8631811"/>
              <a:gd name="connsiteY35" fmla="*/ 4331098 h 5593952"/>
              <a:gd name="connsiteX36" fmla="*/ 5560854 w 8631811"/>
              <a:gd name="connsiteY36" fmla="*/ 4259503 h 5593952"/>
              <a:gd name="connsiteX37" fmla="*/ 5608901 w 8631811"/>
              <a:gd name="connsiteY37" fmla="*/ 4187441 h 5593952"/>
              <a:gd name="connsiteX38" fmla="*/ 5680377 w 8631811"/>
              <a:gd name="connsiteY38" fmla="*/ 4078531 h 5593952"/>
              <a:gd name="connsiteX39" fmla="*/ 5751291 w 8631811"/>
              <a:gd name="connsiteY39" fmla="*/ 3968727 h 5593952"/>
              <a:gd name="connsiteX40" fmla="*/ 5868700 w 8631811"/>
              <a:gd name="connsiteY40" fmla="*/ 3783989 h 5593952"/>
              <a:gd name="connsiteX41" fmla="*/ 6198426 w 8631811"/>
              <a:gd name="connsiteY41" fmla="*/ 3258640 h 5593952"/>
              <a:gd name="connsiteX42" fmla="*/ 6294647 w 8631811"/>
              <a:gd name="connsiteY42" fmla="*/ 3107321 h 5593952"/>
              <a:gd name="connsiteX43" fmla="*/ 6367867 w 8631811"/>
              <a:gd name="connsiteY43" fmla="*/ 2993735 h 5593952"/>
              <a:gd name="connsiteX44" fmla="*/ 6448414 w 8631811"/>
              <a:gd name="connsiteY44" fmla="*/ 2869788 h 5593952"/>
              <a:gd name="connsiteX45" fmla="*/ 6559384 w 8631811"/>
              <a:gd name="connsiteY45" fmla="*/ 2696807 h 5593952"/>
              <a:gd name="connsiteX46" fmla="*/ 6971450 w 8631811"/>
              <a:gd name="connsiteY46" fmla="*/ 2045274 h 5593952"/>
              <a:gd name="connsiteX47" fmla="*/ 7081972 w 8631811"/>
              <a:gd name="connsiteY47" fmla="*/ 1872743 h 5593952"/>
              <a:gd name="connsiteX48" fmla="*/ 7165496 w 8631811"/>
              <a:gd name="connsiteY48" fmla="*/ 1744202 h 5593952"/>
              <a:gd name="connsiteX49" fmla="*/ 7221568 w 8631811"/>
              <a:gd name="connsiteY49" fmla="*/ 1659017 h 5593952"/>
              <a:gd name="connsiteX50" fmla="*/ 7278006 w 8631811"/>
              <a:gd name="connsiteY50" fmla="*/ 1574303 h 5593952"/>
              <a:gd name="connsiteX51" fmla="*/ 7334860 w 8631811"/>
              <a:gd name="connsiteY51" fmla="*/ 1490113 h 5593952"/>
              <a:gd name="connsiteX52" fmla="*/ 7392174 w 8631811"/>
              <a:gd name="connsiteY52" fmla="*/ 1406503 h 5593952"/>
              <a:gd name="connsiteX53" fmla="*/ 7449998 w 8631811"/>
              <a:gd name="connsiteY53" fmla="*/ 1323526 h 5593952"/>
              <a:gd name="connsiteX54" fmla="*/ 7508378 w 8631811"/>
              <a:gd name="connsiteY54" fmla="*/ 1241237 h 5593952"/>
              <a:gd name="connsiteX55" fmla="*/ 7567361 w 8631811"/>
              <a:gd name="connsiteY55" fmla="*/ 1159689 h 5593952"/>
              <a:gd name="connsiteX56" fmla="*/ 7597094 w 8631811"/>
              <a:gd name="connsiteY56" fmla="*/ 1119210 h 5593952"/>
              <a:gd name="connsiteX57" fmla="*/ 7626996 w 8631811"/>
              <a:gd name="connsiteY57" fmla="*/ 1078937 h 5593952"/>
              <a:gd name="connsiteX58" fmla="*/ 7657072 w 8631811"/>
              <a:gd name="connsiteY58" fmla="*/ 1038876 h 5593952"/>
              <a:gd name="connsiteX59" fmla="*/ 7687328 w 8631811"/>
              <a:gd name="connsiteY59" fmla="*/ 999035 h 5593952"/>
              <a:gd name="connsiteX60" fmla="*/ 7717771 w 8631811"/>
              <a:gd name="connsiteY60" fmla="*/ 959419 h 5593952"/>
              <a:gd name="connsiteX61" fmla="*/ 7748407 w 8631811"/>
              <a:gd name="connsiteY61" fmla="*/ 920037 h 5593952"/>
              <a:gd name="connsiteX62" fmla="*/ 7779240 w 8631811"/>
              <a:gd name="connsiteY62" fmla="*/ 880894 h 5593952"/>
              <a:gd name="connsiteX63" fmla="*/ 7810278 w 8631811"/>
              <a:gd name="connsiteY63" fmla="*/ 841997 h 5593952"/>
              <a:gd name="connsiteX64" fmla="*/ 7841525 w 8631811"/>
              <a:gd name="connsiteY64" fmla="*/ 803354 h 5593952"/>
              <a:gd name="connsiteX65" fmla="*/ 7872989 w 8631811"/>
              <a:gd name="connsiteY65" fmla="*/ 764970 h 5593952"/>
              <a:gd name="connsiteX66" fmla="*/ 7904675 w 8631811"/>
              <a:gd name="connsiteY66" fmla="*/ 726853 h 5593952"/>
              <a:gd name="connsiteX67" fmla="*/ 7936588 w 8631811"/>
              <a:gd name="connsiteY67" fmla="*/ 689010 h 5593952"/>
              <a:gd name="connsiteX68" fmla="*/ 7968735 w 8631811"/>
              <a:gd name="connsiteY68" fmla="*/ 651447 h 5593952"/>
              <a:gd name="connsiteX69" fmla="*/ 8001122 w 8631811"/>
              <a:gd name="connsiteY69" fmla="*/ 614171 h 5593952"/>
              <a:gd name="connsiteX70" fmla="*/ 8033755 w 8631811"/>
              <a:gd name="connsiteY70" fmla="*/ 577189 h 5593952"/>
              <a:gd name="connsiteX71" fmla="*/ 8066638 w 8631811"/>
              <a:gd name="connsiteY71" fmla="*/ 540507 h 5593952"/>
              <a:gd name="connsiteX72" fmla="*/ 8099780 w 8631811"/>
              <a:gd name="connsiteY72" fmla="*/ 504132 h 5593952"/>
              <a:gd name="connsiteX73" fmla="*/ 8133184 w 8631811"/>
              <a:gd name="connsiteY73" fmla="*/ 468072 h 5593952"/>
              <a:gd name="connsiteX74" fmla="*/ 8166858 w 8631811"/>
              <a:gd name="connsiteY74" fmla="*/ 432332 h 5593952"/>
              <a:gd name="connsiteX75" fmla="*/ 8200807 w 8631811"/>
              <a:gd name="connsiteY75" fmla="*/ 396920 h 5593952"/>
              <a:gd name="connsiteX76" fmla="*/ 8235037 w 8631811"/>
              <a:gd name="connsiteY76" fmla="*/ 361843 h 5593952"/>
              <a:gd name="connsiteX77" fmla="*/ 8269554 w 8631811"/>
              <a:gd name="connsiteY77" fmla="*/ 327107 h 5593952"/>
              <a:gd name="connsiteX78" fmla="*/ 8304364 w 8631811"/>
              <a:gd name="connsiteY78" fmla="*/ 292718 h 5593952"/>
              <a:gd name="connsiteX79" fmla="*/ 8339473 w 8631811"/>
              <a:gd name="connsiteY79" fmla="*/ 258685 h 5593952"/>
              <a:gd name="connsiteX80" fmla="*/ 8374886 w 8631811"/>
              <a:gd name="connsiteY80" fmla="*/ 225013 h 5593952"/>
              <a:gd name="connsiteX81" fmla="*/ 8410611 w 8631811"/>
              <a:gd name="connsiteY81" fmla="*/ 191709 h 5593952"/>
              <a:gd name="connsiteX82" fmla="*/ 8446651 w 8631811"/>
              <a:gd name="connsiteY82" fmla="*/ 158780 h 5593952"/>
              <a:gd name="connsiteX83" fmla="*/ 8483015 w 8631811"/>
              <a:gd name="connsiteY83" fmla="*/ 126233 h 5593952"/>
              <a:gd name="connsiteX84" fmla="*/ 8519706 w 8631811"/>
              <a:gd name="connsiteY84" fmla="*/ 94075 h 5593952"/>
              <a:gd name="connsiteX85" fmla="*/ 8556732 w 8631811"/>
              <a:gd name="connsiteY85" fmla="*/ 62312 h 5593952"/>
              <a:gd name="connsiteX86" fmla="*/ 8594098 w 8631811"/>
              <a:gd name="connsiteY86" fmla="*/ 30951 h 5593952"/>
              <a:gd name="connsiteX87" fmla="*/ 8631811 w 8631811"/>
              <a:gd name="connsiteY87" fmla="*/ 0 h 5593952"/>
              <a:gd name="connsiteX0" fmla="*/ 8631811 w 8631811"/>
              <a:gd name="connsiteY0" fmla="*/ 0 h 5655902"/>
              <a:gd name="connsiteX1" fmla="*/ 510 w 8631811"/>
              <a:gd name="connsiteY1" fmla="*/ 0 h 5655902"/>
              <a:gd name="connsiteX2" fmla="*/ 510 w 8631811"/>
              <a:gd name="connsiteY2" fmla="*/ 5593952 h 5655902"/>
              <a:gd name="connsiteX3" fmla="*/ 4362155 w 8631811"/>
              <a:gd name="connsiteY3" fmla="*/ 5654487 h 5655902"/>
              <a:gd name="connsiteX4" fmla="*/ 4453498 w 8631811"/>
              <a:gd name="connsiteY4" fmla="*/ 5565111 h 5655902"/>
              <a:gd name="connsiteX5" fmla="*/ 4486270 w 8631811"/>
              <a:gd name="connsiteY5" fmla="*/ 5536556 h 5655902"/>
              <a:gd name="connsiteX6" fmla="*/ 4518701 w 8631811"/>
              <a:gd name="connsiteY6" fmla="*/ 5507747 h 5655902"/>
              <a:gd name="connsiteX7" fmla="*/ 4550797 w 8631811"/>
              <a:gd name="connsiteY7" fmla="*/ 5478687 h 5655902"/>
              <a:gd name="connsiteX8" fmla="*/ 4582564 w 8631811"/>
              <a:gd name="connsiteY8" fmla="*/ 5449380 h 5655902"/>
              <a:gd name="connsiteX9" fmla="*/ 4614010 w 8631811"/>
              <a:gd name="connsiteY9" fmla="*/ 5419830 h 5655902"/>
              <a:gd name="connsiteX10" fmla="*/ 4645139 w 8631811"/>
              <a:gd name="connsiteY10" fmla="*/ 5390040 h 5655902"/>
              <a:gd name="connsiteX11" fmla="*/ 4675959 w 8631811"/>
              <a:gd name="connsiteY11" fmla="*/ 5360014 h 5655902"/>
              <a:gd name="connsiteX12" fmla="*/ 4706476 w 8631811"/>
              <a:gd name="connsiteY12" fmla="*/ 5329755 h 5655902"/>
              <a:gd name="connsiteX13" fmla="*/ 4736695 w 8631811"/>
              <a:gd name="connsiteY13" fmla="*/ 5299266 h 5655902"/>
              <a:gd name="connsiteX14" fmla="*/ 4766625 w 8631811"/>
              <a:gd name="connsiteY14" fmla="*/ 5268551 h 5655902"/>
              <a:gd name="connsiteX15" fmla="*/ 4796270 w 8631811"/>
              <a:gd name="connsiteY15" fmla="*/ 5237614 h 5655902"/>
              <a:gd name="connsiteX16" fmla="*/ 4825637 w 8631811"/>
              <a:gd name="connsiteY16" fmla="*/ 5206458 h 5655902"/>
              <a:gd name="connsiteX17" fmla="*/ 4854733 w 8631811"/>
              <a:gd name="connsiteY17" fmla="*/ 5175087 h 5655902"/>
              <a:gd name="connsiteX18" fmla="*/ 4883564 w 8631811"/>
              <a:gd name="connsiteY18" fmla="*/ 5143504 h 5655902"/>
              <a:gd name="connsiteX19" fmla="*/ 4912136 w 8631811"/>
              <a:gd name="connsiteY19" fmla="*/ 5111713 h 5655902"/>
              <a:gd name="connsiteX20" fmla="*/ 4940455 w 8631811"/>
              <a:gd name="connsiteY20" fmla="*/ 5079717 h 5655902"/>
              <a:gd name="connsiteX21" fmla="*/ 4968528 w 8631811"/>
              <a:gd name="connsiteY21" fmla="*/ 5047519 h 5655902"/>
              <a:gd name="connsiteX22" fmla="*/ 4996362 w 8631811"/>
              <a:gd name="connsiteY22" fmla="*/ 5015124 h 5655902"/>
              <a:gd name="connsiteX23" fmla="*/ 5023962 w 8631811"/>
              <a:gd name="connsiteY23" fmla="*/ 4982535 h 5655902"/>
              <a:gd name="connsiteX24" fmla="*/ 5051334 w 8631811"/>
              <a:gd name="connsiteY24" fmla="*/ 4949755 h 5655902"/>
              <a:gd name="connsiteX25" fmla="*/ 5078486 w 8631811"/>
              <a:gd name="connsiteY25" fmla="*/ 4916787 h 5655902"/>
              <a:gd name="connsiteX26" fmla="*/ 5105424 w 8631811"/>
              <a:gd name="connsiteY26" fmla="*/ 4883636 h 5655902"/>
              <a:gd name="connsiteX27" fmla="*/ 5132154 w 8631811"/>
              <a:gd name="connsiteY27" fmla="*/ 4850305 h 5655902"/>
              <a:gd name="connsiteX28" fmla="*/ 5158681 w 8631811"/>
              <a:gd name="connsiteY28" fmla="*/ 4816797 h 5655902"/>
              <a:gd name="connsiteX29" fmla="*/ 5211157 w 8631811"/>
              <a:gd name="connsiteY29" fmla="*/ 4749265 h 5655902"/>
              <a:gd name="connsiteX30" fmla="*/ 5262901 w 8631811"/>
              <a:gd name="connsiteY30" fmla="*/ 4681068 h 5655902"/>
              <a:gd name="connsiteX31" fmla="*/ 5313965 w 8631811"/>
              <a:gd name="connsiteY31" fmla="*/ 4612234 h 5655902"/>
              <a:gd name="connsiteX32" fmla="*/ 5364399 w 8631811"/>
              <a:gd name="connsiteY32" fmla="*/ 4542793 h 5655902"/>
              <a:gd name="connsiteX33" fmla="*/ 5414255 w 8631811"/>
              <a:gd name="connsiteY33" fmla="*/ 4472771 h 5655902"/>
              <a:gd name="connsiteX34" fmla="*/ 5463582 w 8631811"/>
              <a:gd name="connsiteY34" fmla="*/ 4402196 h 5655902"/>
              <a:gd name="connsiteX35" fmla="*/ 5512432 w 8631811"/>
              <a:gd name="connsiteY35" fmla="*/ 4331098 h 5655902"/>
              <a:gd name="connsiteX36" fmla="*/ 5560854 w 8631811"/>
              <a:gd name="connsiteY36" fmla="*/ 4259503 h 5655902"/>
              <a:gd name="connsiteX37" fmla="*/ 5608901 w 8631811"/>
              <a:gd name="connsiteY37" fmla="*/ 4187441 h 5655902"/>
              <a:gd name="connsiteX38" fmla="*/ 5680377 w 8631811"/>
              <a:gd name="connsiteY38" fmla="*/ 4078531 h 5655902"/>
              <a:gd name="connsiteX39" fmla="*/ 5751291 w 8631811"/>
              <a:gd name="connsiteY39" fmla="*/ 3968727 h 5655902"/>
              <a:gd name="connsiteX40" fmla="*/ 5868700 w 8631811"/>
              <a:gd name="connsiteY40" fmla="*/ 3783989 h 5655902"/>
              <a:gd name="connsiteX41" fmla="*/ 6198426 w 8631811"/>
              <a:gd name="connsiteY41" fmla="*/ 3258640 h 5655902"/>
              <a:gd name="connsiteX42" fmla="*/ 6294647 w 8631811"/>
              <a:gd name="connsiteY42" fmla="*/ 3107321 h 5655902"/>
              <a:gd name="connsiteX43" fmla="*/ 6367867 w 8631811"/>
              <a:gd name="connsiteY43" fmla="*/ 2993735 h 5655902"/>
              <a:gd name="connsiteX44" fmla="*/ 6448414 w 8631811"/>
              <a:gd name="connsiteY44" fmla="*/ 2869788 h 5655902"/>
              <a:gd name="connsiteX45" fmla="*/ 6559384 w 8631811"/>
              <a:gd name="connsiteY45" fmla="*/ 2696807 h 5655902"/>
              <a:gd name="connsiteX46" fmla="*/ 6971450 w 8631811"/>
              <a:gd name="connsiteY46" fmla="*/ 2045274 h 5655902"/>
              <a:gd name="connsiteX47" fmla="*/ 7081972 w 8631811"/>
              <a:gd name="connsiteY47" fmla="*/ 1872743 h 5655902"/>
              <a:gd name="connsiteX48" fmla="*/ 7165496 w 8631811"/>
              <a:gd name="connsiteY48" fmla="*/ 1744202 h 5655902"/>
              <a:gd name="connsiteX49" fmla="*/ 7221568 w 8631811"/>
              <a:gd name="connsiteY49" fmla="*/ 1659017 h 5655902"/>
              <a:gd name="connsiteX50" fmla="*/ 7278006 w 8631811"/>
              <a:gd name="connsiteY50" fmla="*/ 1574303 h 5655902"/>
              <a:gd name="connsiteX51" fmla="*/ 7334860 w 8631811"/>
              <a:gd name="connsiteY51" fmla="*/ 1490113 h 5655902"/>
              <a:gd name="connsiteX52" fmla="*/ 7392174 w 8631811"/>
              <a:gd name="connsiteY52" fmla="*/ 1406503 h 5655902"/>
              <a:gd name="connsiteX53" fmla="*/ 7449998 w 8631811"/>
              <a:gd name="connsiteY53" fmla="*/ 1323526 h 5655902"/>
              <a:gd name="connsiteX54" fmla="*/ 7508378 w 8631811"/>
              <a:gd name="connsiteY54" fmla="*/ 1241237 h 5655902"/>
              <a:gd name="connsiteX55" fmla="*/ 7567361 w 8631811"/>
              <a:gd name="connsiteY55" fmla="*/ 1159689 h 5655902"/>
              <a:gd name="connsiteX56" fmla="*/ 7597094 w 8631811"/>
              <a:gd name="connsiteY56" fmla="*/ 1119210 h 5655902"/>
              <a:gd name="connsiteX57" fmla="*/ 7626996 w 8631811"/>
              <a:gd name="connsiteY57" fmla="*/ 1078937 h 5655902"/>
              <a:gd name="connsiteX58" fmla="*/ 7657072 w 8631811"/>
              <a:gd name="connsiteY58" fmla="*/ 1038876 h 5655902"/>
              <a:gd name="connsiteX59" fmla="*/ 7687328 w 8631811"/>
              <a:gd name="connsiteY59" fmla="*/ 999035 h 5655902"/>
              <a:gd name="connsiteX60" fmla="*/ 7717771 w 8631811"/>
              <a:gd name="connsiteY60" fmla="*/ 959419 h 5655902"/>
              <a:gd name="connsiteX61" fmla="*/ 7748407 w 8631811"/>
              <a:gd name="connsiteY61" fmla="*/ 920037 h 5655902"/>
              <a:gd name="connsiteX62" fmla="*/ 7779240 w 8631811"/>
              <a:gd name="connsiteY62" fmla="*/ 880894 h 5655902"/>
              <a:gd name="connsiteX63" fmla="*/ 7810278 w 8631811"/>
              <a:gd name="connsiteY63" fmla="*/ 841997 h 5655902"/>
              <a:gd name="connsiteX64" fmla="*/ 7841525 w 8631811"/>
              <a:gd name="connsiteY64" fmla="*/ 803354 h 5655902"/>
              <a:gd name="connsiteX65" fmla="*/ 7872989 w 8631811"/>
              <a:gd name="connsiteY65" fmla="*/ 764970 h 5655902"/>
              <a:gd name="connsiteX66" fmla="*/ 7904675 w 8631811"/>
              <a:gd name="connsiteY66" fmla="*/ 726853 h 5655902"/>
              <a:gd name="connsiteX67" fmla="*/ 7936588 w 8631811"/>
              <a:gd name="connsiteY67" fmla="*/ 689010 h 5655902"/>
              <a:gd name="connsiteX68" fmla="*/ 7968735 w 8631811"/>
              <a:gd name="connsiteY68" fmla="*/ 651447 h 5655902"/>
              <a:gd name="connsiteX69" fmla="*/ 8001122 w 8631811"/>
              <a:gd name="connsiteY69" fmla="*/ 614171 h 5655902"/>
              <a:gd name="connsiteX70" fmla="*/ 8033755 w 8631811"/>
              <a:gd name="connsiteY70" fmla="*/ 577189 h 5655902"/>
              <a:gd name="connsiteX71" fmla="*/ 8066638 w 8631811"/>
              <a:gd name="connsiteY71" fmla="*/ 540507 h 5655902"/>
              <a:gd name="connsiteX72" fmla="*/ 8099780 w 8631811"/>
              <a:gd name="connsiteY72" fmla="*/ 504132 h 5655902"/>
              <a:gd name="connsiteX73" fmla="*/ 8133184 w 8631811"/>
              <a:gd name="connsiteY73" fmla="*/ 468072 h 5655902"/>
              <a:gd name="connsiteX74" fmla="*/ 8166858 w 8631811"/>
              <a:gd name="connsiteY74" fmla="*/ 432332 h 5655902"/>
              <a:gd name="connsiteX75" fmla="*/ 8200807 w 8631811"/>
              <a:gd name="connsiteY75" fmla="*/ 396920 h 5655902"/>
              <a:gd name="connsiteX76" fmla="*/ 8235037 w 8631811"/>
              <a:gd name="connsiteY76" fmla="*/ 361843 h 5655902"/>
              <a:gd name="connsiteX77" fmla="*/ 8269554 w 8631811"/>
              <a:gd name="connsiteY77" fmla="*/ 327107 h 5655902"/>
              <a:gd name="connsiteX78" fmla="*/ 8304364 w 8631811"/>
              <a:gd name="connsiteY78" fmla="*/ 292718 h 5655902"/>
              <a:gd name="connsiteX79" fmla="*/ 8339473 w 8631811"/>
              <a:gd name="connsiteY79" fmla="*/ 258685 h 5655902"/>
              <a:gd name="connsiteX80" fmla="*/ 8374886 w 8631811"/>
              <a:gd name="connsiteY80" fmla="*/ 225013 h 5655902"/>
              <a:gd name="connsiteX81" fmla="*/ 8410611 w 8631811"/>
              <a:gd name="connsiteY81" fmla="*/ 191709 h 5655902"/>
              <a:gd name="connsiteX82" fmla="*/ 8446651 w 8631811"/>
              <a:gd name="connsiteY82" fmla="*/ 158780 h 5655902"/>
              <a:gd name="connsiteX83" fmla="*/ 8483015 w 8631811"/>
              <a:gd name="connsiteY83" fmla="*/ 126233 h 5655902"/>
              <a:gd name="connsiteX84" fmla="*/ 8519706 w 8631811"/>
              <a:gd name="connsiteY84" fmla="*/ 94075 h 5655902"/>
              <a:gd name="connsiteX85" fmla="*/ 8556732 w 8631811"/>
              <a:gd name="connsiteY85" fmla="*/ 62312 h 5655902"/>
              <a:gd name="connsiteX86" fmla="*/ 8594098 w 8631811"/>
              <a:gd name="connsiteY86" fmla="*/ 30951 h 5655902"/>
              <a:gd name="connsiteX87" fmla="*/ 8631811 w 8631811"/>
              <a:gd name="connsiteY87" fmla="*/ 0 h 5655902"/>
              <a:gd name="connsiteX0" fmla="*/ 8631811 w 8631811"/>
              <a:gd name="connsiteY0" fmla="*/ 0 h 5609155"/>
              <a:gd name="connsiteX1" fmla="*/ 510 w 8631811"/>
              <a:gd name="connsiteY1" fmla="*/ 0 h 5609155"/>
              <a:gd name="connsiteX2" fmla="*/ 510 w 8631811"/>
              <a:gd name="connsiteY2" fmla="*/ 5593952 h 5609155"/>
              <a:gd name="connsiteX3" fmla="*/ 4415084 w 8631811"/>
              <a:gd name="connsiteY3" fmla="*/ 5605626 h 5609155"/>
              <a:gd name="connsiteX4" fmla="*/ 4453498 w 8631811"/>
              <a:gd name="connsiteY4" fmla="*/ 5565111 h 5609155"/>
              <a:gd name="connsiteX5" fmla="*/ 4486270 w 8631811"/>
              <a:gd name="connsiteY5" fmla="*/ 5536556 h 5609155"/>
              <a:gd name="connsiteX6" fmla="*/ 4518701 w 8631811"/>
              <a:gd name="connsiteY6" fmla="*/ 5507747 h 5609155"/>
              <a:gd name="connsiteX7" fmla="*/ 4550797 w 8631811"/>
              <a:gd name="connsiteY7" fmla="*/ 5478687 h 5609155"/>
              <a:gd name="connsiteX8" fmla="*/ 4582564 w 8631811"/>
              <a:gd name="connsiteY8" fmla="*/ 5449380 h 5609155"/>
              <a:gd name="connsiteX9" fmla="*/ 4614010 w 8631811"/>
              <a:gd name="connsiteY9" fmla="*/ 5419830 h 5609155"/>
              <a:gd name="connsiteX10" fmla="*/ 4645139 w 8631811"/>
              <a:gd name="connsiteY10" fmla="*/ 5390040 h 5609155"/>
              <a:gd name="connsiteX11" fmla="*/ 4675959 w 8631811"/>
              <a:gd name="connsiteY11" fmla="*/ 5360014 h 5609155"/>
              <a:gd name="connsiteX12" fmla="*/ 4706476 w 8631811"/>
              <a:gd name="connsiteY12" fmla="*/ 5329755 h 5609155"/>
              <a:gd name="connsiteX13" fmla="*/ 4736695 w 8631811"/>
              <a:gd name="connsiteY13" fmla="*/ 5299266 h 5609155"/>
              <a:gd name="connsiteX14" fmla="*/ 4766625 w 8631811"/>
              <a:gd name="connsiteY14" fmla="*/ 5268551 h 5609155"/>
              <a:gd name="connsiteX15" fmla="*/ 4796270 w 8631811"/>
              <a:gd name="connsiteY15" fmla="*/ 5237614 h 5609155"/>
              <a:gd name="connsiteX16" fmla="*/ 4825637 w 8631811"/>
              <a:gd name="connsiteY16" fmla="*/ 5206458 h 5609155"/>
              <a:gd name="connsiteX17" fmla="*/ 4854733 w 8631811"/>
              <a:gd name="connsiteY17" fmla="*/ 5175087 h 5609155"/>
              <a:gd name="connsiteX18" fmla="*/ 4883564 w 8631811"/>
              <a:gd name="connsiteY18" fmla="*/ 5143504 h 5609155"/>
              <a:gd name="connsiteX19" fmla="*/ 4912136 w 8631811"/>
              <a:gd name="connsiteY19" fmla="*/ 5111713 h 5609155"/>
              <a:gd name="connsiteX20" fmla="*/ 4940455 w 8631811"/>
              <a:gd name="connsiteY20" fmla="*/ 5079717 h 5609155"/>
              <a:gd name="connsiteX21" fmla="*/ 4968528 w 8631811"/>
              <a:gd name="connsiteY21" fmla="*/ 5047519 h 5609155"/>
              <a:gd name="connsiteX22" fmla="*/ 4996362 w 8631811"/>
              <a:gd name="connsiteY22" fmla="*/ 5015124 h 5609155"/>
              <a:gd name="connsiteX23" fmla="*/ 5023962 w 8631811"/>
              <a:gd name="connsiteY23" fmla="*/ 4982535 h 5609155"/>
              <a:gd name="connsiteX24" fmla="*/ 5051334 w 8631811"/>
              <a:gd name="connsiteY24" fmla="*/ 4949755 h 5609155"/>
              <a:gd name="connsiteX25" fmla="*/ 5078486 w 8631811"/>
              <a:gd name="connsiteY25" fmla="*/ 4916787 h 5609155"/>
              <a:gd name="connsiteX26" fmla="*/ 5105424 w 8631811"/>
              <a:gd name="connsiteY26" fmla="*/ 4883636 h 5609155"/>
              <a:gd name="connsiteX27" fmla="*/ 5132154 w 8631811"/>
              <a:gd name="connsiteY27" fmla="*/ 4850305 h 5609155"/>
              <a:gd name="connsiteX28" fmla="*/ 5158681 w 8631811"/>
              <a:gd name="connsiteY28" fmla="*/ 4816797 h 5609155"/>
              <a:gd name="connsiteX29" fmla="*/ 5211157 w 8631811"/>
              <a:gd name="connsiteY29" fmla="*/ 4749265 h 5609155"/>
              <a:gd name="connsiteX30" fmla="*/ 5262901 w 8631811"/>
              <a:gd name="connsiteY30" fmla="*/ 4681068 h 5609155"/>
              <a:gd name="connsiteX31" fmla="*/ 5313965 w 8631811"/>
              <a:gd name="connsiteY31" fmla="*/ 4612234 h 5609155"/>
              <a:gd name="connsiteX32" fmla="*/ 5364399 w 8631811"/>
              <a:gd name="connsiteY32" fmla="*/ 4542793 h 5609155"/>
              <a:gd name="connsiteX33" fmla="*/ 5414255 w 8631811"/>
              <a:gd name="connsiteY33" fmla="*/ 4472771 h 5609155"/>
              <a:gd name="connsiteX34" fmla="*/ 5463582 w 8631811"/>
              <a:gd name="connsiteY34" fmla="*/ 4402196 h 5609155"/>
              <a:gd name="connsiteX35" fmla="*/ 5512432 w 8631811"/>
              <a:gd name="connsiteY35" fmla="*/ 4331098 h 5609155"/>
              <a:gd name="connsiteX36" fmla="*/ 5560854 w 8631811"/>
              <a:gd name="connsiteY36" fmla="*/ 4259503 h 5609155"/>
              <a:gd name="connsiteX37" fmla="*/ 5608901 w 8631811"/>
              <a:gd name="connsiteY37" fmla="*/ 4187441 h 5609155"/>
              <a:gd name="connsiteX38" fmla="*/ 5680377 w 8631811"/>
              <a:gd name="connsiteY38" fmla="*/ 4078531 h 5609155"/>
              <a:gd name="connsiteX39" fmla="*/ 5751291 w 8631811"/>
              <a:gd name="connsiteY39" fmla="*/ 3968727 h 5609155"/>
              <a:gd name="connsiteX40" fmla="*/ 5868700 w 8631811"/>
              <a:gd name="connsiteY40" fmla="*/ 3783989 h 5609155"/>
              <a:gd name="connsiteX41" fmla="*/ 6198426 w 8631811"/>
              <a:gd name="connsiteY41" fmla="*/ 3258640 h 5609155"/>
              <a:gd name="connsiteX42" fmla="*/ 6294647 w 8631811"/>
              <a:gd name="connsiteY42" fmla="*/ 3107321 h 5609155"/>
              <a:gd name="connsiteX43" fmla="*/ 6367867 w 8631811"/>
              <a:gd name="connsiteY43" fmla="*/ 2993735 h 5609155"/>
              <a:gd name="connsiteX44" fmla="*/ 6448414 w 8631811"/>
              <a:gd name="connsiteY44" fmla="*/ 2869788 h 5609155"/>
              <a:gd name="connsiteX45" fmla="*/ 6559384 w 8631811"/>
              <a:gd name="connsiteY45" fmla="*/ 2696807 h 5609155"/>
              <a:gd name="connsiteX46" fmla="*/ 6971450 w 8631811"/>
              <a:gd name="connsiteY46" fmla="*/ 2045274 h 5609155"/>
              <a:gd name="connsiteX47" fmla="*/ 7081972 w 8631811"/>
              <a:gd name="connsiteY47" fmla="*/ 1872743 h 5609155"/>
              <a:gd name="connsiteX48" fmla="*/ 7165496 w 8631811"/>
              <a:gd name="connsiteY48" fmla="*/ 1744202 h 5609155"/>
              <a:gd name="connsiteX49" fmla="*/ 7221568 w 8631811"/>
              <a:gd name="connsiteY49" fmla="*/ 1659017 h 5609155"/>
              <a:gd name="connsiteX50" fmla="*/ 7278006 w 8631811"/>
              <a:gd name="connsiteY50" fmla="*/ 1574303 h 5609155"/>
              <a:gd name="connsiteX51" fmla="*/ 7334860 w 8631811"/>
              <a:gd name="connsiteY51" fmla="*/ 1490113 h 5609155"/>
              <a:gd name="connsiteX52" fmla="*/ 7392174 w 8631811"/>
              <a:gd name="connsiteY52" fmla="*/ 1406503 h 5609155"/>
              <a:gd name="connsiteX53" fmla="*/ 7449998 w 8631811"/>
              <a:gd name="connsiteY53" fmla="*/ 1323526 h 5609155"/>
              <a:gd name="connsiteX54" fmla="*/ 7508378 w 8631811"/>
              <a:gd name="connsiteY54" fmla="*/ 1241237 h 5609155"/>
              <a:gd name="connsiteX55" fmla="*/ 7567361 w 8631811"/>
              <a:gd name="connsiteY55" fmla="*/ 1159689 h 5609155"/>
              <a:gd name="connsiteX56" fmla="*/ 7597094 w 8631811"/>
              <a:gd name="connsiteY56" fmla="*/ 1119210 h 5609155"/>
              <a:gd name="connsiteX57" fmla="*/ 7626996 w 8631811"/>
              <a:gd name="connsiteY57" fmla="*/ 1078937 h 5609155"/>
              <a:gd name="connsiteX58" fmla="*/ 7657072 w 8631811"/>
              <a:gd name="connsiteY58" fmla="*/ 1038876 h 5609155"/>
              <a:gd name="connsiteX59" fmla="*/ 7687328 w 8631811"/>
              <a:gd name="connsiteY59" fmla="*/ 999035 h 5609155"/>
              <a:gd name="connsiteX60" fmla="*/ 7717771 w 8631811"/>
              <a:gd name="connsiteY60" fmla="*/ 959419 h 5609155"/>
              <a:gd name="connsiteX61" fmla="*/ 7748407 w 8631811"/>
              <a:gd name="connsiteY61" fmla="*/ 920037 h 5609155"/>
              <a:gd name="connsiteX62" fmla="*/ 7779240 w 8631811"/>
              <a:gd name="connsiteY62" fmla="*/ 880894 h 5609155"/>
              <a:gd name="connsiteX63" fmla="*/ 7810278 w 8631811"/>
              <a:gd name="connsiteY63" fmla="*/ 841997 h 5609155"/>
              <a:gd name="connsiteX64" fmla="*/ 7841525 w 8631811"/>
              <a:gd name="connsiteY64" fmla="*/ 803354 h 5609155"/>
              <a:gd name="connsiteX65" fmla="*/ 7872989 w 8631811"/>
              <a:gd name="connsiteY65" fmla="*/ 764970 h 5609155"/>
              <a:gd name="connsiteX66" fmla="*/ 7904675 w 8631811"/>
              <a:gd name="connsiteY66" fmla="*/ 726853 h 5609155"/>
              <a:gd name="connsiteX67" fmla="*/ 7936588 w 8631811"/>
              <a:gd name="connsiteY67" fmla="*/ 689010 h 5609155"/>
              <a:gd name="connsiteX68" fmla="*/ 7968735 w 8631811"/>
              <a:gd name="connsiteY68" fmla="*/ 651447 h 5609155"/>
              <a:gd name="connsiteX69" fmla="*/ 8001122 w 8631811"/>
              <a:gd name="connsiteY69" fmla="*/ 614171 h 5609155"/>
              <a:gd name="connsiteX70" fmla="*/ 8033755 w 8631811"/>
              <a:gd name="connsiteY70" fmla="*/ 577189 h 5609155"/>
              <a:gd name="connsiteX71" fmla="*/ 8066638 w 8631811"/>
              <a:gd name="connsiteY71" fmla="*/ 540507 h 5609155"/>
              <a:gd name="connsiteX72" fmla="*/ 8099780 w 8631811"/>
              <a:gd name="connsiteY72" fmla="*/ 504132 h 5609155"/>
              <a:gd name="connsiteX73" fmla="*/ 8133184 w 8631811"/>
              <a:gd name="connsiteY73" fmla="*/ 468072 h 5609155"/>
              <a:gd name="connsiteX74" fmla="*/ 8166858 w 8631811"/>
              <a:gd name="connsiteY74" fmla="*/ 432332 h 5609155"/>
              <a:gd name="connsiteX75" fmla="*/ 8200807 w 8631811"/>
              <a:gd name="connsiteY75" fmla="*/ 396920 h 5609155"/>
              <a:gd name="connsiteX76" fmla="*/ 8235037 w 8631811"/>
              <a:gd name="connsiteY76" fmla="*/ 361843 h 5609155"/>
              <a:gd name="connsiteX77" fmla="*/ 8269554 w 8631811"/>
              <a:gd name="connsiteY77" fmla="*/ 327107 h 5609155"/>
              <a:gd name="connsiteX78" fmla="*/ 8304364 w 8631811"/>
              <a:gd name="connsiteY78" fmla="*/ 292718 h 5609155"/>
              <a:gd name="connsiteX79" fmla="*/ 8339473 w 8631811"/>
              <a:gd name="connsiteY79" fmla="*/ 258685 h 5609155"/>
              <a:gd name="connsiteX80" fmla="*/ 8374886 w 8631811"/>
              <a:gd name="connsiteY80" fmla="*/ 225013 h 5609155"/>
              <a:gd name="connsiteX81" fmla="*/ 8410611 w 8631811"/>
              <a:gd name="connsiteY81" fmla="*/ 191709 h 5609155"/>
              <a:gd name="connsiteX82" fmla="*/ 8446651 w 8631811"/>
              <a:gd name="connsiteY82" fmla="*/ 158780 h 5609155"/>
              <a:gd name="connsiteX83" fmla="*/ 8483015 w 8631811"/>
              <a:gd name="connsiteY83" fmla="*/ 126233 h 5609155"/>
              <a:gd name="connsiteX84" fmla="*/ 8519706 w 8631811"/>
              <a:gd name="connsiteY84" fmla="*/ 94075 h 5609155"/>
              <a:gd name="connsiteX85" fmla="*/ 8556732 w 8631811"/>
              <a:gd name="connsiteY85" fmla="*/ 62312 h 5609155"/>
              <a:gd name="connsiteX86" fmla="*/ 8594098 w 8631811"/>
              <a:gd name="connsiteY86" fmla="*/ 30951 h 5609155"/>
              <a:gd name="connsiteX87" fmla="*/ 8631811 w 8631811"/>
              <a:gd name="connsiteY87" fmla="*/ 0 h 5609155"/>
              <a:gd name="connsiteX0" fmla="*/ 8631811 w 8631811"/>
              <a:gd name="connsiteY0" fmla="*/ 0 h 5609155"/>
              <a:gd name="connsiteX1" fmla="*/ 510 w 8631811"/>
              <a:gd name="connsiteY1" fmla="*/ 0 h 5609155"/>
              <a:gd name="connsiteX2" fmla="*/ 510 w 8631811"/>
              <a:gd name="connsiteY2" fmla="*/ 5593952 h 5609155"/>
              <a:gd name="connsiteX3" fmla="*/ 4415084 w 8631811"/>
              <a:gd name="connsiteY3" fmla="*/ 5605626 h 5609155"/>
              <a:gd name="connsiteX4" fmla="*/ 4453498 w 8631811"/>
              <a:gd name="connsiteY4" fmla="*/ 5565111 h 5609155"/>
              <a:gd name="connsiteX5" fmla="*/ 4486270 w 8631811"/>
              <a:gd name="connsiteY5" fmla="*/ 5536556 h 5609155"/>
              <a:gd name="connsiteX6" fmla="*/ 4518701 w 8631811"/>
              <a:gd name="connsiteY6" fmla="*/ 5507747 h 5609155"/>
              <a:gd name="connsiteX7" fmla="*/ 4550797 w 8631811"/>
              <a:gd name="connsiteY7" fmla="*/ 5478687 h 5609155"/>
              <a:gd name="connsiteX8" fmla="*/ 4582564 w 8631811"/>
              <a:gd name="connsiteY8" fmla="*/ 5449380 h 5609155"/>
              <a:gd name="connsiteX9" fmla="*/ 4614010 w 8631811"/>
              <a:gd name="connsiteY9" fmla="*/ 5419830 h 5609155"/>
              <a:gd name="connsiteX10" fmla="*/ 4645139 w 8631811"/>
              <a:gd name="connsiteY10" fmla="*/ 5390040 h 5609155"/>
              <a:gd name="connsiteX11" fmla="*/ 4675959 w 8631811"/>
              <a:gd name="connsiteY11" fmla="*/ 5360014 h 5609155"/>
              <a:gd name="connsiteX12" fmla="*/ 4706476 w 8631811"/>
              <a:gd name="connsiteY12" fmla="*/ 5329755 h 5609155"/>
              <a:gd name="connsiteX13" fmla="*/ 4736695 w 8631811"/>
              <a:gd name="connsiteY13" fmla="*/ 5299266 h 5609155"/>
              <a:gd name="connsiteX14" fmla="*/ 4766625 w 8631811"/>
              <a:gd name="connsiteY14" fmla="*/ 5268551 h 5609155"/>
              <a:gd name="connsiteX15" fmla="*/ 4796270 w 8631811"/>
              <a:gd name="connsiteY15" fmla="*/ 5237614 h 5609155"/>
              <a:gd name="connsiteX16" fmla="*/ 4825637 w 8631811"/>
              <a:gd name="connsiteY16" fmla="*/ 5206458 h 5609155"/>
              <a:gd name="connsiteX17" fmla="*/ 4854733 w 8631811"/>
              <a:gd name="connsiteY17" fmla="*/ 5175087 h 5609155"/>
              <a:gd name="connsiteX18" fmla="*/ 4883564 w 8631811"/>
              <a:gd name="connsiteY18" fmla="*/ 5143504 h 5609155"/>
              <a:gd name="connsiteX19" fmla="*/ 4912136 w 8631811"/>
              <a:gd name="connsiteY19" fmla="*/ 5111713 h 5609155"/>
              <a:gd name="connsiteX20" fmla="*/ 4940455 w 8631811"/>
              <a:gd name="connsiteY20" fmla="*/ 5079717 h 5609155"/>
              <a:gd name="connsiteX21" fmla="*/ 4968528 w 8631811"/>
              <a:gd name="connsiteY21" fmla="*/ 5047519 h 5609155"/>
              <a:gd name="connsiteX22" fmla="*/ 4996362 w 8631811"/>
              <a:gd name="connsiteY22" fmla="*/ 5015124 h 5609155"/>
              <a:gd name="connsiteX23" fmla="*/ 5023962 w 8631811"/>
              <a:gd name="connsiteY23" fmla="*/ 4982535 h 5609155"/>
              <a:gd name="connsiteX24" fmla="*/ 5051334 w 8631811"/>
              <a:gd name="connsiteY24" fmla="*/ 4949755 h 5609155"/>
              <a:gd name="connsiteX25" fmla="*/ 5078486 w 8631811"/>
              <a:gd name="connsiteY25" fmla="*/ 4916787 h 5609155"/>
              <a:gd name="connsiteX26" fmla="*/ 5105424 w 8631811"/>
              <a:gd name="connsiteY26" fmla="*/ 4883636 h 5609155"/>
              <a:gd name="connsiteX27" fmla="*/ 5132154 w 8631811"/>
              <a:gd name="connsiteY27" fmla="*/ 4850305 h 5609155"/>
              <a:gd name="connsiteX28" fmla="*/ 5158681 w 8631811"/>
              <a:gd name="connsiteY28" fmla="*/ 4816797 h 5609155"/>
              <a:gd name="connsiteX29" fmla="*/ 5211157 w 8631811"/>
              <a:gd name="connsiteY29" fmla="*/ 4749265 h 5609155"/>
              <a:gd name="connsiteX30" fmla="*/ 5262901 w 8631811"/>
              <a:gd name="connsiteY30" fmla="*/ 4681068 h 5609155"/>
              <a:gd name="connsiteX31" fmla="*/ 5313965 w 8631811"/>
              <a:gd name="connsiteY31" fmla="*/ 4612234 h 5609155"/>
              <a:gd name="connsiteX32" fmla="*/ 5364399 w 8631811"/>
              <a:gd name="connsiteY32" fmla="*/ 4542793 h 5609155"/>
              <a:gd name="connsiteX33" fmla="*/ 5414255 w 8631811"/>
              <a:gd name="connsiteY33" fmla="*/ 4472771 h 5609155"/>
              <a:gd name="connsiteX34" fmla="*/ 5463582 w 8631811"/>
              <a:gd name="connsiteY34" fmla="*/ 4402196 h 5609155"/>
              <a:gd name="connsiteX35" fmla="*/ 5512432 w 8631811"/>
              <a:gd name="connsiteY35" fmla="*/ 4331098 h 5609155"/>
              <a:gd name="connsiteX36" fmla="*/ 5560854 w 8631811"/>
              <a:gd name="connsiteY36" fmla="*/ 4259503 h 5609155"/>
              <a:gd name="connsiteX37" fmla="*/ 5608901 w 8631811"/>
              <a:gd name="connsiteY37" fmla="*/ 4187441 h 5609155"/>
              <a:gd name="connsiteX38" fmla="*/ 5680377 w 8631811"/>
              <a:gd name="connsiteY38" fmla="*/ 4078531 h 5609155"/>
              <a:gd name="connsiteX39" fmla="*/ 5751291 w 8631811"/>
              <a:gd name="connsiteY39" fmla="*/ 3968727 h 5609155"/>
              <a:gd name="connsiteX40" fmla="*/ 5868700 w 8631811"/>
              <a:gd name="connsiteY40" fmla="*/ 3783989 h 5609155"/>
              <a:gd name="connsiteX41" fmla="*/ 6198426 w 8631811"/>
              <a:gd name="connsiteY41" fmla="*/ 3258640 h 5609155"/>
              <a:gd name="connsiteX42" fmla="*/ 6294647 w 8631811"/>
              <a:gd name="connsiteY42" fmla="*/ 3107321 h 5609155"/>
              <a:gd name="connsiteX43" fmla="*/ 6367867 w 8631811"/>
              <a:gd name="connsiteY43" fmla="*/ 2993735 h 5609155"/>
              <a:gd name="connsiteX44" fmla="*/ 6448414 w 8631811"/>
              <a:gd name="connsiteY44" fmla="*/ 2869788 h 5609155"/>
              <a:gd name="connsiteX45" fmla="*/ 6559384 w 8631811"/>
              <a:gd name="connsiteY45" fmla="*/ 2696807 h 5609155"/>
              <a:gd name="connsiteX46" fmla="*/ 6971450 w 8631811"/>
              <a:gd name="connsiteY46" fmla="*/ 2045274 h 5609155"/>
              <a:gd name="connsiteX47" fmla="*/ 7081972 w 8631811"/>
              <a:gd name="connsiteY47" fmla="*/ 1872743 h 5609155"/>
              <a:gd name="connsiteX48" fmla="*/ 7165496 w 8631811"/>
              <a:gd name="connsiteY48" fmla="*/ 1744202 h 5609155"/>
              <a:gd name="connsiteX49" fmla="*/ 7221568 w 8631811"/>
              <a:gd name="connsiteY49" fmla="*/ 1659017 h 5609155"/>
              <a:gd name="connsiteX50" fmla="*/ 7278006 w 8631811"/>
              <a:gd name="connsiteY50" fmla="*/ 1574303 h 5609155"/>
              <a:gd name="connsiteX51" fmla="*/ 7334860 w 8631811"/>
              <a:gd name="connsiteY51" fmla="*/ 1490113 h 5609155"/>
              <a:gd name="connsiteX52" fmla="*/ 7392174 w 8631811"/>
              <a:gd name="connsiteY52" fmla="*/ 1406503 h 5609155"/>
              <a:gd name="connsiteX53" fmla="*/ 7449998 w 8631811"/>
              <a:gd name="connsiteY53" fmla="*/ 1323526 h 5609155"/>
              <a:gd name="connsiteX54" fmla="*/ 7508378 w 8631811"/>
              <a:gd name="connsiteY54" fmla="*/ 1241237 h 5609155"/>
              <a:gd name="connsiteX55" fmla="*/ 7567361 w 8631811"/>
              <a:gd name="connsiteY55" fmla="*/ 1159689 h 5609155"/>
              <a:gd name="connsiteX56" fmla="*/ 7597094 w 8631811"/>
              <a:gd name="connsiteY56" fmla="*/ 1119210 h 5609155"/>
              <a:gd name="connsiteX57" fmla="*/ 7626996 w 8631811"/>
              <a:gd name="connsiteY57" fmla="*/ 1078937 h 5609155"/>
              <a:gd name="connsiteX58" fmla="*/ 7657072 w 8631811"/>
              <a:gd name="connsiteY58" fmla="*/ 1038876 h 5609155"/>
              <a:gd name="connsiteX59" fmla="*/ 7687328 w 8631811"/>
              <a:gd name="connsiteY59" fmla="*/ 999035 h 5609155"/>
              <a:gd name="connsiteX60" fmla="*/ 7717771 w 8631811"/>
              <a:gd name="connsiteY60" fmla="*/ 959419 h 5609155"/>
              <a:gd name="connsiteX61" fmla="*/ 7748407 w 8631811"/>
              <a:gd name="connsiteY61" fmla="*/ 920037 h 5609155"/>
              <a:gd name="connsiteX62" fmla="*/ 7779240 w 8631811"/>
              <a:gd name="connsiteY62" fmla="*/ 880894 h 5609155"/>
              <a:gd name="connsiteX63" fmla="*/ 7810278 w 8631811"/>
              <a:gd name="connsiteY63" fmla="*/ 841997 h 5609155"/>
              <a:gd name="connsiteX64" fmla="*/ 7841525 w 8631811"/>
              <a:gd name="connsiteY64" fmla="*/ 803354 h 5609155"/>
              <a:gd name="connsiteX65" fmla="*/ 7872989 w 8631811"/>
              <a:gd name="connsiteY65" fmla="*/ 764970 h 5609155"/>
              <a:gd name="connsiteX66" fmla="*/ 7904675 w 8631811"/>
              <a:gd name="connsiteY66" fmla="*/ 726853 h 5609155"/>
              <a:gd name="connsiteX67" fmla="*/ 7936588 w 8631811"/>
              <a:gd name="connsiteY67" fmla="*/ 689010 h 5609155"/>
              <a:gd name="connsiteX68" fmla="*/ 7968735 w 8631811"/>
              <a:gd name="connsiteY68" fmla="*/ 651447 h 5609155"/>
              <a:gd name="connsiteX69" fmla="*/ 8001122 w 8631811"/>
              <a:gd name="connsiteY69" fmla="*/ 614171 h 5609155"/>
              <a:gd name="connsiteX70" fmla="*/ 8033755 w 8631811"/>
              <a:gd name="connsiteY70" fmla="*/ 577189 h 5609155"/>
              <a:gd name="connsiteX71" fmla="*/ 8066638 w 8631811"/>
              <a:gd name="connsiteY71" fmla="*/ 540507 h 5609155"/>
              <a:gd name="connsiteX72" fmla="*/ 8099780 w 8631811"/>
              <a:gd name="connsiteY72" fmla="*/ 504132 h 5609155"/>
              <a:gd name="connsiteX73" fmla="*/ 8133184 w 8631811"/>
              <a:gd name="connsiteY73" fmla="*/ 468072 h 5609155"/>
              <a:gd name="connsiteX74" fmla="*/ 8166858 w 8631811"/>
              <a:gd name="connsiteY74" fmla="*/ 432332 h 5609155"/>
              <a:gd name="connsiteX75" fmla="*/ 8200807 w 8631811"/>
              <a:gd name="connsiteY75" fmla="*/ 396920 h 5609155"/>
              <a:gd name="connsiteX76" fmla="*/ 8235037 w 8631811"/>
              <a:gd name="connsiteY76" fmla="*/ 361843 h 5609155"/>
              <a:gd name="connsiteX77" fmla="*/ 8269554 w 8631811"/>
              <a:gd name="connsiteY77" fmla="*/ 327107 h 5609155"/>
              <a:gd name="connsiteX78" fmla="*/ 8304364 w 8631811"/>
              <a:gd name="connsiteY78" fmla="*/ 292718 h 5609155"/>
              <a:gd name="connsiteX79" fmla="*/ 8339473 w 8631811"/>
              <a:gd name="connsiteY79" fmla="*/ 258685 h 5609155"/>
              <a:gd name="connsiteX80" fmla="*/ 8374886 w 8631811"/>
              <a:gd name="connsiteY80" fmla="*/ 225013 h 5609155"/>
              <a:gd name="connsiteX81" fmla="*/ 8410611 w 8631811"/>
              <a:gd name="connsiteY81" fmla="*/ 191709 h 5609155"/>
              <a:gd name="connsiteX82" fmla="*/ 8446651 w 8631811"/>
              <a:gd name="connsiteY82" fmla="*/ 158780 h 5609155"/>
              <a:gd name="connsiteX83" fmla="*/ 8483015 w 8631811"/>
              <a:gd name="connsiteY83" fmla="*/ 126233 h 5609155"/>
              <a:gd name="connsiteX84" fmla="*/ 8519706 w 8631811"/>
              <a:gd name="connsiteY84" fmla="*/ 94075 h 5609155"/>
              <a:gd name="connsiteX85" fmla="*/ 8556732 w 8631811"/>
              <a:gd name="connsiteY85" fmla="*/ 62312 h 5609155"/>
              <a:gd name="connsiteX86" fmla="*/ 8594098 w 8631811"/>
              <a:gd name="connsiteY86" fmla="*/ 30951 h 5609155"/>
              <a:gd name="connsiteX87" fmla="*/ 8631811 w 8631811"/>
              <a:gd name="connsiteY87" fmla="*/ 0 h 5609155"/>
              <a:gd name="connsiteX0" fmla="*/ 8631811 w 8631811"/>
              <a:gd name="connsiteY0" fmla="*/ 0 h 5609155"/>
              <a:gd name="connsiteX1" fmla="*/ 510 w 8631811"/>
              <a:gd name="connsiteY1" fmla="*/ 0 h 5609155"/>
              <a:gd name="connsiteX2" fmla="*/ 510 w 8631811"/>
              <a:gd name="connsiteY2" fmla="*/ 5593952 h 5609155"/>
              <a:gd name="connsiteX3" fmla="*/ 4415084 w 8631811"/>
              <a:gd name="connsiteY3" fmla="*/ 5605626 h 5609155"/>
              <a:gd name="connsiteX4" fmla="*/ 4453498 w 8631811"/>
              <a:gd name="connsiteY4" fmla="*/ 5565111 h 5609155"/>
              <a:gd name="connsiteX5" fmla="*/ 4486270 w 8631811"/>
              <a:gd name="connsiteY5" fmla="*/ 5536556 h 5609155"/>
              <a:gd name="connsiteX6" fmla="*/ 4518701 w 8631811"/>
              <a:gd name="connsiteY6" fmla="*/ 5507747 h 5609155"/>
              <a:gd name="connsiteX7" fmla="*/ 4550797 w 8631811"/>
              <a:gd name="connsiteY7" fmla="*/ 5478687 h 5609155"/>
              <a:gd name="connsiteX8" fmla="*/ 4582564 w 8631811"/>
              <a:gd name="connsiteY8" fmla="*/ 5449380 h 5609155"/>
              <a:gd name="connsiteX9" fmla="*/ 4614010 w 8631811"/>
              <a:gd name="connsiteY9" fmla="*/ 5419830 h 5609155"/>
              <a:gd name="connsiteX10" fmla="*/ 4645139 w 8631811"/>
              <a:gd name="connsiteY10" fmla="*/ 5390040 h 5609155"/>
              <a:gd name="connsiteX11" fmla="*/ 4675959 w 8631811"/>
              <a:gd name="connsiteY11" fmla="*/ 5360014 h 5609155"/>
              <a:gd name="connsiteX12" fmla="*/ 4706476 w 8631811"/>
              <a:gd name="connsiteY12" fmla="*/ 5329755 h 5609155"/>
              <a:gd name="connsiteX13" fmla="*/ 4736695 w 8631811"/>
              <a:gd name="connsiteY13" fmla="*/ 5299266 h 5609155"/>
              <a:gd name="connsiteX14" fmla="*/ 4766625 w 8631811"/>
              <a:gd name="connsiteY14" fmla="*/ 5268551 h 5609155"/>
              <a:gd name="connsiteX15" fmla="*/ 4796270 w 8631811"/>
              <a:gd name="connsiteY15" fmla="*/ 5237614 h 5609155"/>
              <a:gd name="connsiteX16" fmla="*/ 4825637 w 8631811"/>
              <a:gd name="connsiteY16" fmla="*/ 5206458 h 5609155"/>
              <a:gd name="connsiteX17" fmla="*/ 4854733 w 8631811"/>
              <a:gd name="connsiteY17" fmla="*/ 5175087 h 5609155"/>
              <a:gd name="connsiteX18" fmla="*/ 4883564 w 8631811"/>
              <a:gd name="connsiteY18" fmla="*/ 5143504 h 5609155"/>
              <a:gd name="connsiteX19" fmla="*/ 4912136 w 8631811"/>
              <a:gd name="connsiteY19" fmla="*/ 5111713 h 5609155"/>
              <a:gd name="connsiteX20" fmla="*/ 4940455 w 8631811"/>
              <a:gd name="connsiteY20" fmla="*/ 5079717 h 5609155"/>
              <a:gd name="connsiteX21" fmla="*/ 4968528 w 8631811"/>
              <a:gd name="connsiteY21" fmla="*/ 5047519 h 5609155"/>
              <a:gd name="connsiteX22" fmla="*/ 4996362 w 8631811"/>
              <a:gd name="connsiteY22" fmla="*/ 5015124 h 5609155"/>
              <a:gd name="connsiteX23" fmla="*/ 5023962 w 8631811"/>
              <a:gd name="connsiteY23" fmla="*/ 4982535 h 5609155"/>
              <a:gd name="connsiteX24" fmla="*/ 5051334 w 8631811"/>
              <a:gd name="connsiteY24" fmla="*/ 4949755 h 5609155"/>
              <a:gd name="connsiteX25" fmla="*/ 5078486 w 8631811"/>
              <a:gd name="connsiteY25" fmla="*/ 4916787 h 5609155"/>
              <a:gd name="connsiteX26" fmla="*/ 5105424 w 8631811"/>
              <a:gd name="connsiteY26" fmla="*/ 4883636 h 5609155"/>
              <a:gd name="connsiteX27" fmla="*/ 5132154 w 8631811"/>
              <a:gd name="connsiteY27" fmla="*/ 4850305 h 5609155"/>
              <a:gd name="connsiteX28" fmla="*/ 5158681 w 8631811"/>
              <a:gd name="connsiteY28" fmla="*/ 4816797 h 5609155"/>
              <a:gd name="connsiteX29" fmla="*/ 5211157 w 8631811"/>
              <a:gd name="connsiteY29" fmla="*/ 4749265 h 5609155"/>
              <a:gd name="connsiteX30" fmla="*/ 5262901 w 8631811"/>
              <a:gd name="connsiteY30" fmla="*/ 4681068 h 5609155"/>
              <a:gd name="connsiteX31" fmla="*/ 5313965 w 8631811"/>
              <a:gd name="connsiteY31" fmla="*/ 4612234 h 5609155"/>
              <a:gd name="connsiteX32" fmla="*/ 5364399 w 8631811"/>
              <a:gd name="connsiteY32" fmla="*/ 4542793 h 5609155"/>
              <a:gd name="connsiteX33" fmla="*/ 5414255 w 8631811"/>
              <a:gd name="connsiteY33" fmla="*/ 4472771 h 5609155"/>
              <a:gd name="connsiteX34" fmla="*/ 5463582 w 8631811"/>
              <a:gd name="connsiteY34" fmla="*/ 4402196 h 5609155"/>
              <a:gd name="connsiteX35" fmla="*/ 5512432 w 8631811"/>
              <a:gd name="connsiteY35" fmla="*/ 4331098 h 5609155"/>
              <a:gd name="connsiteX36" fmla="*/ 5560854 w 8631811"/>
              <a:gd name="connsiteY36" fmla="*/ 4259503 h 5609155"/>
              <a:gd name="connsiteX37" fmla="*/ 5608901 w 8631811"/>
              <a:gd name="connsiteY37" fmla="*/ 4187441 h 5609155"/>
              <a:gd name="connsiteX38" fmla="*/ 5680377 w 8631811"/>
              <a:gd name="connsiteY38" fmla="*/ 4078531 h 5609155"/>
              <a:gd name="connsiteX39" fmla="*/ 5751291 w 8631811"/>
              <a:gd name="connsiteY39" fmla="*/ 3968727 h 5609155"/>
              <a:gd name="connsiteX40" fmla="*/ 5868700 w 8631811"/>
              <a:gd name="connsiteY40" fmla="*/ 3783989 h 5609155"/>
              <a:gd name="connsiteX41" fmla="*/ 6198426 w 8631811"/>
              <a:gd name="connsiteY41" fmla="*/ 3258640 h 5609155"/>
              <a:gd name="connsiteX42" fmla="*/ 6294647 w 8631811"/>
              <a:gd name="connsiteY42" fmla="*/ 3107321 h 5609155"/>
              <a:gd name="connsiteX43" fmla="*/ 6367867 w 8631811"/>
              <a:gd name="connsiteY43" fmla="*/ 2993735 h 5609155"/>
              <a:gd name="connsiteX44" fmla="*/ 6448414 w 8631811"/>
              <a:gd name="connsiteY44" fmla="*/ 2869788 h 5609155"/>
              <a:gd name="connsiteX45" fmla="*/ 6559384 w 8631811"/>
              <a:gd name="connsiteY45" fmla="*/ 2696807 h 5609155"/>
              <a:gd name="connsiteX46" fmla="*/ 6971450 w 8631811"/>
              <a:gd name="connsiteY46" fmla="*/ 2045274 h 5609155"/>
              <a:gd name="connsiteX47" fmla="*/ 7081972 w 8631811"/>
              <a:gd name="connsiteY47" fmla="*/ 1872743 h 5609155"/>
              <a:gd name="connsiteX48" fmla="*/ 7165496 w 8631811"/>
              <a:gd name="connsiteY48" fmla="*/ 1744202 h 5609155"/>
              <a:gd name="connsiteX49" fmla="*/ 7221568 w 8631811"/>
              <a:gd name="connsiteY49" fmla="*/ 1659017 h 5609155"/>
              <a:gd name="connsiteX50" fmla="*/ 7278006 w 8631811"/>
              <a:gd name="connsiteY50" fmla="*/ 1574303 h 5609155"/>
              <a:gd name="connsiteX51" fmla="*/ 7334860 w 8631811"/>
              <a:gd name="connsiteY51" fmla="*/ 1490113 h 5609155"/>
              <a:gd name="connsiteX52" fmla="*/ 7392174 w 8631811"/>
              <a:gd name="connsiteY52" fmla="*/ 1406503 h 5609155"/>
              <a:gd name="connsiteX53" fmla="*/ 7449998 w 8631811"/>
              <a:gd name="connsiteY53" fmla="*/ 1323526 h 5609155"/>
              <a:gd name="connsiteX54" fmla="*/ 7508378 w 8631811"/>
              <a:gd name="connsiteY54" fmla="*/ 1241237 h 5609155"/>
              <a:gd name="connsiteX55" fmla="*/ 7567361 w 8631811"/>
              <a:gd name="connsiteY55" fmla="*/ 1159689 h 5609155"/>
              <a:gd name="connsiteX56" fmla="*/ 7597094 w 8631811"/>
              <a:gd name="connsiteY56" fmla="*/ 1119210 h 5609155"/>
              <a:gd name="connsiteX57" fmla="*/ 7626996 w 8631811"/>
              <a:gd name="connsiteY57" fmla="*/ 1078937 h 5609155"/>
              <a:gd name="connsiteX58" fmla="*/ 7657072 w 8631811"/>
              <a:gd name="connsiteY58" fmla="*/ 1038876 h 5609155"/>
              <a:gd name="connsiteX59" fmla="*/ 7687328 w 8631811"/>
              <a:gd name="connsiteY59" fmla="*/ 999035 h 5609155"/>
              <a:gd name="connsiteX60" fmla="*/ 7717771 w 8631811"/>
              <a:gd name="connsiteY60" fmla="*/ 959419 h 5609155"/>
              <a:gd name="connsiteX61" fmla="*/ 7748407 w 8631811"/>
              <a:gd name="connsiteY61" fmla="*/ 920037 h 5609155"/>
              <a:gd name="connsiteX62" fmla="*/ 7779240 w 8631811"/>
              <a:gd name="connsiteY62" fmla="*/ 880894 h 5609155"/>
              <a:gd name="connsiteX63" fmla="*/ 7810278 w 8631811"/>
              <a:gd name="connsiteY63" fmla="*/ 841997 h 5609155"/>
              <a:gd name="connsiteX64" fmla="*/ 7841525 w 8631811"/>
              <a:gd name="connsiteY64" fmla="*/ 803354 h 5609155"/>
              <a:gd name="connsiteX65" fmla="*/ 7872989 w 8631811"/>
              <a:gd name="connsiteY65" fmla="*/ 764970 h 5609155"/>
              <a:gd name="connsiteX66" fmla="*/ 7904675 w 8631811"/>
              <a:gd name="connsiteY66" fmla="*/ 726853 h 5609155"/>
              <a:gd name="connsiteX67" fmla="*/ 7936588 w 8631811"/>
              <a:gd name="connsiteY67" fmla="*/ 689010 h 5609155"/>
              <a:gd name="connsiteX68" fmla="*/ 7968735 w 8631811"/>
              <a:gd name="connsiteY68" fmla="*/ 651447 h 5609155"/>
              <a:gd name="connsiteX69" fmla="*/ 8001122 w 8631811"/>
              <a:gd name="connsiteY69" fmla="*/ 614171 h 5609155"/>
              <a:gd name="connsiteX70" fmla="*/ 8033755 w 8631811"/>
              <a:gd name="connsiteY70" fmla="*/ 577189 h 5609155"/>
              <a:gd name="connsiteX71" fmla="*/ 8066638 w 8631811"/>
              <a:gd name="connsiteY71" fmla="*/ 540507 h 5609155"/>
              <a:gd name="connsiteX72" fmla="*/ 8099780 w 8631811"/>
              <a:gd name="connsiteY72" fmla="*/ 504132 h 5609155"/>
              <a:gd name="connsiteX73" fmla="*/ 8133184 w 8631811"/>
              <a:gd name="connsiteY73" fmla="*/ 468072 h 5609155"/>
              <a:gd name="connsiteX74" fmla="*/ 8166858 w 8631811"/>
              <a:gd name="connsiteY74" fmla="*/ 432332 h 5609155"/>
              <a:gd name="connsiteX75" fmla="*/ 8200807 w 8631811"/>
              <a:gd name="connsiteY75" fmla="*/ 396920 h 5609155"/>
              <a:gd name="connsiteX76" fmla="*/ 8235037 w 8631811"/>
              <a:gd name="connsiteY76" fmla="*/ 361843 h 5609155"/>
              <a:gd name="connsiteX77" fmla="*/ 8269554 w 8631811"/>
              <a:gd name="connsiteY77" fmla="*/ 327107 h 5609155"/>
              <a:gd name="connsiteX78" fmla="*/ 8304364 w 8631811"/>
              <a:gd name="connsiteY78" fmla="*/ 292718 h 5609155"/>
              <a:gd name="connsiteX79" fmla="*/ 8339473 w 8631811"/>
              <a:gd name="connsiteY79" fmla="*/ 258685 h 5609155"/>
              <a:gd name="connsiteX80" fmla="*/ 8374886 w 8631811"/>
              <a:gd name="connsiteY80" fmla="*/ 225013 h 5609155"/>
              <a:gd name="connsiteX81" fmla="*/ 8410611 w 8631811"/>
              <a:gd name="connsiteY81" fmla="*/ 191709 h 5609155"/>
              <a:gd name="connsiteX82" fmla="*/ 8446651 w 8631811"/>
              <a:gd name="connsiteY82" fmla="*/ 158780 h 5609155"/>
              <a:gd name="connsiteX83" fmla="*/ 8483015 w 8631811"/>
              <a:gd name="connsiteY83" fmla="*/ 126233 h 5609155"/>
              <a:gd name="connsiteX84" fmla="*/ 8519706 w 8631811"/>
              <a:gd name="connsiteY84" fmla="*/ 94075 h 5609155"/>
              <a:gd name="connsiteX85" fmla="*/ 8556732 w 8631811"/>
              <a:gd name="connsiteY85" fmla="*/ 62312 h 5609155"/>
              <a:gd name="connsiteX86" fmla="*/ 8594098 w 8631811"/>
              <a:gd name="connsiteY86" fmla="*/ 30951 h 5609155"/>
              <a:gd name="connsiteX87" fmla="*/ 8631811 w 8631811"/>
              <a:gd name="connsiteY87" fmla="*/ 0 h 5609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8631811" h="5609155">
                <a:moveTo>
                  <a:pt x="8631811" y="0"/>
                </a:moveTo>
                <a:lnTo>
                  <a:pt x="510" y="0"/>
                </a:lnTo>
                <a:cubicBezTo>
                  <a:pt x="-1254" y="1862614"/>
                  <a:pt x="2274" y="3731338"/>
                  <a:pt x="510" y="5593952"/>
                </a:cubicBezTo>
                <a:cubicBezTo>
                  <a:pt x="2341" y="5593771"/>
                  <a:pt x="4397374" y="5618022"/>
                  <a:pt x="4415084" y="5605626"/>
                </a:cubicBezTo>
                <a:cubicBezTo>
                  <a:pt x="4394366" y="5618587"/>
                  <a:pt x="4458338" y="5576581"/>
                  <a:pt x="4453498" y="5565111"/>
                </a:cubicBezTo>
                <a:cubicBezTo>
                  <a:pt x="4458213" y="5577087"/>
                  <a:pt x="4475346" y="5546074"/>
                  <a:pt x="4486270" y="5536556"/>
                </a:cubicBezTo>
                <a:lnTo>
                  <a:pt x="4518701" y="5507747"/>
                </a:lnTo>
                <a:lnTo>
                  <a:pt x="4550797" y="5478687"/>
                </a:lnTo>
                <a:lnTo>
                  <a:pt x="4582564" y="5449380"/>
                </a:lnTo>
                <a:lnTo>
                  <a:pt x="4614010" y="5419830"/>
                </a:lnTo>
                <a:lnTo>
                  <a:pt x="4645139" y="5390040"/>
                </a:lnTo>
                <a:lnTo>
                  <a:pt x="4675959" y="5360014"/>
                </a:lnTo>
                <a:lnTo>
                  <a:pt x="4706476" y="5329755"/>
                </a:lnTo>
                <a:lnTo>
                  <a:pt x="4736695" y="5299266"/>
                </a:lnTo>
                <a:lnTo>
                  <a:pt x="4766625" y="5268551"/>
                </a:lnTo>
                <a:lnTo>
                  <a:pt x="4796270" y="5237614"/>
                </a:lnTo>
                <a:lnTo>
                  <a:pt x="4825637" y="5206458"/>
                </a:lnTo>
                <a:lnTo>
                  <a:pt x="4854733" y="5175087"/>
                </a:lnTo>
                <a:lnTo>
                  <a:pt x="4883564" y="5143504"/>
                </a:lnTo>
                <a:lnTo>
                  <a:pt x="4912136" y="5111713"/>
                </a:lnTo>
                <a:lnTo>
                  <a:pt x="4940455" y="5079717"/>
                </a:lnTo>
                <a:lnTo>
                  <a:pt x="4968528" y="5047519"/>
                </a:lnTo>
                <a:lnTo>
                  <a:pt x="4996362" y="5015124"/>
                </a:lnTo>
                <a:lnTo>
                  <a:pt x="5023962" y="4982535"/>
                </a:lnTo>
                <a:lnTo>
                  <a:pt x="5051334" y="4949755"/>
                </a:lnTo>
                <a:lnTo>
                  <a:pt x="5078486" y="4916787"/>
                </a:lnTo>
                <a:lnTo>
                  <a:pt x="5105424" y="4883636"/>
                </a:lnTo>
                <a:lnTo>
                  <a:pt x="5132154" y="4850305"/>
                </a:lnTo>
                <a:lnTo>
                  <a:pt x="5158681" y="4816797"/>
                </a:lnTo>
                <a:lnTo>
                  <a:pt x="5211157" y="4749265"/>
                </a:lnTo>
                <a:lnTo>
                  <a:pt x="5262901" y="4681068"/>
                </a:lnTo>
                <a:lnTo>
                  <a:pt x="5313965" y="4612234"/>
                </a:lnTo>
                <a:lnTo>
                  <a:pt x="5364399" y="4542793"/>
                </a:lnTo>
                <a:lnTo>
                  <a:pt x="5414255" y="4472771"/>
                </a:lnTo>
                <a:lnTo>
                  <a:pt x="5463582" y="4402196"/>
                </a:lnTo>
                <a:lnTo>
                  <a:pt x="5512432" y="4331098"/>
                </a:lnTo>
                <a:lnTo>
                  <a:pt x="5560854" y="4259503"/>
                </a:lnTo>
                <a:lnTo>
                  <a:pt x="5608901" y="4187441"/>
                </a:lnTo>
                <a:lnTo>
                  <a:pt x="5680377" y="4078531"/>
                </a:lnTo>
                <a:lnTo>
                  <a:pt x="5751291" y="3968727"/>
                </a:lnTo>
                <a:lnTo>
                  <a:pt x="5868700" y="3783989"/>
                </a:lnTo>
                <a:lnTo>
                  <a:pt x="6198426" y="3258640"/>
                </a:lnTo>
                <a:lnTo>
                  <a:pt x="6294647" y="3107321"/>
                </a:lnTo>
                <a:lnTo>
                  <a:pt x="6367867" y="2993735"/>
                </a:lnTo>
                <a:lnTo>
                  <a:pt x="6448414" y="2869788"/>
                </a:lnTo>
                <a:lnTo>
                  <a:pt x="6559384" y="2696807"/>
                </a:lnTo>
                <a:lnTo>
                  <a:pt x="6971450" y="2045274"/>
                </a:lnTo>
                <a:lnTo>
                  <a:pt x="7081972" y="1872743"/>
                </a:lnTo>
                <a:lnTo>
                  <a:pt x="7165496" y="1744202"/>
                </a:lnTo>
                <a:lnTo>
                  <a:pt x="7221568" y="1659017"/>
                </a:lnTo>
                <a:lnTo>
                  <a:pt x="7278006" y="1574303"/>
                </a:lnTo>
                <a:lnTo>
                  <a:pt x="7334860" y="1490113"/>
                </a:lnTo>
                <a:lnTo>
                  <a:pt x="7392174" y="1406503"/>
                </a:lnTo>
                <a:lnTo>
                  <a:pt x="7449998" y="1323526"/>
                </a:lnTo>
                <a:lnTo>
                  <a:pt x="7508378" y="1241237"/>
                </a:lnTo>
                <a:lnTo>
                  <a:pt x="7567361" y="1159689"/>
                </a:lnTo>
                <a:lnTo>
                  <a:pt x="7597094" y="1119210"/>
                </a:lnTo>
                <a:lnTo>
                  <a:pt x="7626996" y="1078937"/>
                </a:lnTo>
                <a:lnTo>
                  <a:pt x="7657072" y="1038876"/>
                </a:lnTo>
                <a:lnTo>
                  <a:pt x="7687328" y="999035"/>
                </a:lnTo>
                <a:lnTo>
                  <a:pt x="7717771" y="959419"/>
                </a:lnTo>
                <a:lnTo>
                  <a:pt x="7748407" y="920037"/>
                </a:lnTo>
                <a:lnTo>
                  <a:pt x="7779240" y="880894"/>
                </a:lnTo>
                <a:lnTo>
                  <a:pt x="7810278" y="841997"/>
                </a:lnTo>
                <a:lnTo>
                  <a:pt x="7841525" y="803354"/>
                </a:lnTo>
                <a:lnTo>
                  <a:pt x="7872989" y="764970"/>
                </a:lnTo>
                <a:lnTo>
                  <a:pt x="7904675" y="726853"/>
                </a:lnTo>
                <a:lnTo>
                  <a:pt x="7936588" y="689010"/>
                </a:lnTo>
                <a:lnTo>
                  <a:pt x="7968735" y="651447"/>
                </a:lnTo>
                <a:lnTo>
                  <a:pt x="8001122" y="614171"/>
                </a:lnTo>
                <a:lnTo>
                  <a:pt x="8033755" y="577189"/>
                </a:lnTo>
                <a:lnTo>
                  <a:pt x="8066638" y="540507"/>
                </a:lnTo>
                <a:lnTo>
                  <a:pt x="8099780" y="504132"/>
                </a:lnTo>
                <a:lnTo>
                  <a:pt x="8133184" y="468072"/>
                </a:lnTo>
                <a:lnTo>
                  <a:pt x="8166858" y="432332"/>
                </a:lnTo>
                <a:lnTo>
                  <a:pt x="8200807" y="396920"/>
                </a:lnTo>
                <a:lnTo>
                  <a:pt x="8235037" y="361843"/>
                </a:lnTo>
                <a:lnTo>
                  <a:pt x="8269554" y="327107"/>
                </a:lnTo>
                <a:lnTo>
                  <a:pt x="8304364" y="292718"/>
                </a:lnTo>
                <a:lnTo>
                  <a:pt x="8339473" y="258685"/>
                </a:lnTo>
                <a:lnTo>
                  <a:pt x="8374886" y="225013"/>
                </a:lnTo>
                <a:lnTo>
                  <a:pt x="8410611" y="191709"/>
                </a:lnTo>
                <a:lnTo>
                  <a:pt x="8446651" y="158780"/>
                </a:lnTo>
                <a:lnTo>
                  <a:pt x="8483015" y="126233"/>
                </a:lnTo>
                <a:lnTo>
                  <a:pt x="8519706" y="94075"/>
                </a:lnTo>
                <a:lnTo>
                  <a:pt x="8556732" y="62312"/>
                </a:lnTo>
                <a:lnTo>
                  <a:pt x="8594098" y="30951"/>
                </a:lnTo>
                <a:lnTo>
                  <a:pt x="8631811" y="0"/>
                </a:lnTo>
                <a:close/>
              </a:path>
            </a:pathLst>
          </a:custGeom>
          <a:solidFill>
            <a:schemeClr val="bg1"/>
          </a:solidFill>
        </p:spPr>
        <p:txBody>
          <a:bodyPr wrap="square" lIns="0" tIns="0" rIns="0" bIns="0" rtlCol="0"/>
          <a:lstStyle/>
          <a:p>
            <a:endParaRPr/>
          </a:p>
        </p:txBody>
      </p:sp>
      <p:sp>
        <p:nvSpPr>
          <p:cNvPr id="9" name="TextBox 8">
            <a:extLst>
              <a:ext uri="{FF2B5EF4-FFF2-40B4-BE49-F238E27FC236}">
                <a16:creationId xmlns:a16="http://schemas.microsoft.com/office/drawing/2014/main" id="{9FA5A5E8-3D06-A7EA-5635-120AA76CC575}"/>
              </a:ext>
            </a:extLst>
          </p:cNvPr>
          <p:cNvSpPr txBox="1"/>
          <p:nvPr userDrawn="1"/>
        </p:nvSpPr>
        <p:spPr>
          <a:xfrm>
            <a:off x="11669843" y="6363852"/>
            <a:ext cx="426090" cy="307777"/>
          </a:xfrm>
          <a:prstGeom prst="rect">
            <a:avLst/>
          </a:prstGeom>
          <a:noFill/>
        </p:spPr>
        <p:txBody>
          <a:bodyPr wrap="square" rtlCol="0">
            <a:spAutoFit/>
          </a:bodyPr>
          <a:lstStyle/>
          <a:p>
            <a:pPr algn="r"/>
            <a:fld id="{854852F9-C3A0-4A3E-9AC1-EC03AA4C68BF}" type="slidenum">
              <a:rPr lang="en-GB" sz="1400" smtClean="0">
                <a:solidFill>
                  <a:srgbClr val="C1E0F7"/>
                </a:solidFill>
                <a:latin typeface="Avenir Next LT Pro Demi" panose="020B0704020202020204" pitchFamily="34" charset="0"/>
              </a:rPr>
              <a:pPr algn="r"/>
              <a:t>‹#›</a:t>
            </a:fld>
            <a:endParaRPr lang="en-GB">
              <a:solidFill>
                <a:srgbClr val="C1E0F7"/>
              </a:solidFill>
              <a:latin typeface="Avenir Next LT Pro Demi" panose="020B0704020202020204" pitchFamily="34" charset="0"/>
            </a:endParaRPr>
          </a:p>
        </p:txBody>
      </p:sp>
      <p:pic>
        <p:nvPicPr>
          <p:cNvPr id="10" name="Afbeelding 9">
            <a:extLst>
              <a:ext uri="{FF2B5EF4-FFF2-40B4-BE49-F238E27FC236}">
                <a16:creationId xmlns:a16="http://schemas.microsoft.com/office/drawing/2014/main" id="{AFD27D79-AED5-4E9D-AA32-2924BF8F477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156294" y="6415654"/>
            <a:ext cx="395011" cy="204171"/>
          </a:xfrm>
          <a:prstGeom prst="rect">
            <a:avLst/>
          </a:prstGeom>
        </p:spPr>
      </p:pic>
      <p:cxnSp>
        <p:nvCxnSpPr>
          <p:cNvPr id="13" name="Straight Connector 12">
            <a:extLst>
              <a:ext uri="{FF2B5EF4-FFF2-40B4-BE49-F238E27FC236}">
                <a16:creationId xmlns:a16="http://schemas.microsoft.com/office/drawing/2014/main" id="{1828C055-0230-E639-01FE-2EFDCAFD79C6}"/>
              </a:ext>
            </a:extLst>
          </p:cNvPr>
          <p:cNvCxnSpPr/>
          <p:nvPr userDrawn="1"/>
        </p:nvCxnSpPr>
        <p:spPr>
          <a:xfrm>
            <a:off x="11677338" y="6363852"/>
            <a:ext cx="0" cy="307777"/>
          </a:xfrm>
          <a:prstGeom prst="line">
            <a:avLst/>
          </a:prstGeom>
          <a:ln>
            <a:solidFill>
              <a:srgbClr val="C1E0F7"/>
            </a:solidFill>
          </a:ln>
        </p:spPr>
        <p:style>
          <a:lnRef idx="1">
            <a:schemeClr val="accent1"/>
          </a:lnRef>
          <a:fillRef idx="0">
            <a:schemeClr val="accent1"/>
          </a:fillRef>
          <a:effectRef idx="0">
            <a:schemeClr val="accent1"/>
          </a:effectRef>
          <a:fontRef idx="minor">
            <a:schemeClr val="tx1"/>
          </a:fontRef>
        </p:style>
      </p:cxnSp>
      <p:sp>
        <p:nvSpPr>
          <p:cNvPr id="14" name="Tijdelijke aanduiding voor inhoud 2">
            <a:extLst>
              <a:ext uri="{FF2B5EF4-FFF2-40B4-BE49-F238E27FC236}">
                <a16:creationId xmlns:a16="http://schemas.microsoft.com/office/drawing/2014/main" id="{ABE99CAF-2B6B-D3B7-3276-2F78CF56013F}"/>
              </a:ext>
            </a:extLst>
          </p:cNvPr>
          <p:cNvSpPr>
            <a:spLocks noGrp="1"/>
          </p:cNvSpPr>
          <p:nvPr>
            <p:ph idx="1" hasCustomPrompt="1"/>
          </p:nvPr>
        </p:nvSpPr>
        <p:spPr>
          <a:xfrm>
            <a:off x="756555" y="2218967"/>
            <a:ext cx="10515600" cy="3256574"/>
          </a:xfrm>
          <a:prstGeom prst="rect">
            <a:avLst/>
          </a:prstGeom>
        </p:spPr>
        <p:txBody>
          <a:bodyPr/>
          <a:lstStyle>
            <a:lvl1pPr marL="457200" indent="-457200">
              <a:buClr>
                <a:srgbClr val="D76C3B"/>
              </a:buClr>
              <a:buSzPct val="50000"/>
              <a:buFont typeface="Courier New" panose="02070309020205020404" pitchFamily="49" charset="0"/>
              <a:buChar char="o"/>
              <a:defRPr sz="2800">
                <a:solidFill>
                  <a:srgbClr val="2C3051"/>
                </a:solidFill>
                <a:latin typeface="Avenir" panose="02000503020000020003"/>
              </a:defRPr>
            </a:lvl1pPr>
            <a:lvl2pPr marL="685800" indent="-228600">
              <a:buClr>
                <a:srgbClr val="D86533"/>
              </a:buClr>
              <a:buSzPct val="50000"/>
              <a:buFont typeface="Arial" panose="020B0604020202020204" pitchFamily="34" charset="0"/>
              <a:buChar char="•"/>
              <a:defRPr sz="2800" b="0" i="0">
                <a:solidFill>
                  <a:srgbClr val="2C3051"/>
                </a:solidFill>
                <a:latin typeface="Avenir" panose="02000503020000020003"/>
              </a:defRPr>
            </a:lvl2pPr>
            <a:lvl3pPr marL="1143000" indent="-228600">
              <a:buClr>
                <a:srgbClr val="2C3051"/>
              </a:buClr>
              <a:buSzPct val="50000"/>
              <a:buFont typeface="Courier New" panose="02070309020205020404" pitchFamily="49" charset="0"/>
              <a:buChar char="o"/>
              <a:defRPr sz="2800">
                <a:solidFill>
                  <a:srgbClr val="2C3051"/>
                </a:solidFill>
                <a:latin typeface="Avenir" panose="02000503020000020003"/>
              </a:defRPr>
            </a:lvl3pPr>
            <a:lvl4pPr marL="1600200" indent="-228600">
              <a:buClr>
                <a:srgbClr val="C1E0F7"/>
              </a:buClr>
              <a:buFont typeface="Arial" panose="020B0604020202020204" pitchFamily="34" charset="0"/>
              <a:buChar char="•"/>
              <a:defRPr sz="2800">
                <a:solidFill>
                  <a:srgbClr val="2C3051"/>
                </a:solidFill>
                <a:latin typeface="Avenir" panose="02000503020000020003"/>
              </a:defRPr>
            </a:lvl4pPr>
            <a:lvl5pPr>
              <a:defRPr>
                <a:solidFill>
                  <a:srgbClr val="2C3051"/>
                </a:solidFill>
                <a:latin typeface="Avenir Book" panose="02000503020000020003" pitchFamily="2" charset="0"/>
              </a:defRPr>
            </a:lvl5pPr>
          </a:lstStyle>
          <a:p>
            <a:pPr lvl="0"/>
            <a:r>
              <a:rPr lang="nl-NL"/>
              <a:t>First level</a:t>
            </a:r>
          </a:p>
          <a:p>
            <a:pPr lvl="1"/>
            <a:r>
              <a:rPr lang="nl-NL"/>
              <a:t>Second level</a:t>
            </a:r>
          </a:p>
          <a:p>
            <a:pPr lvl="2"/>
            <a:r>
              <a:rPr lang="nl-NL"/>
              <a:t>Third level</a:t>
            </a:r>
          </a:p>
          <a:p>
            <a:pPr lvl="3"/>
            <a:r>
              <a:rPr lang="nl-NL"/>
              <a:t>Fourth level</a:t>
            </a:r>
          </a:p>
        </p:txBody>
      </p:sp>
      <p:sp>
        <p:nvSpPr>
          <p:cNvPr id="16" name="Titel 1">
            <a:extLst>
              <a:ext uri="{FF2B5EF4-FFF2-40B4-BE49-F238E27FC236}">
                <a16:creationId xmlns:a16="http://schemas.microsoft.com/office/drawing/2014/main" id="{C41C9ACE-5159-2A8E-74E5-77F61C797179}"/>
              </a:ext>
            </a:extLst>
          </p:cNvPr>
          <p:cNvSpPr>
            <a:spLocks noGrp="1"/>
          </p:cNvSpPr>
          <p:nvPr>
            <p:ph type="title"/>
          </p:nvPr>
        </p:nvSpPr>
        <p:spPr>
          <a:xfrm>
            <a:off x="756555" y="765779"/>
            <a:ext cx="9119422" cy="965531"/>
          </a:xfrm>
          <a:prstGeom prst="rect">
            <a:avLst/>
          </a:prstGeom>
        </p:spPr>
        <p:txBody>
          <a:bodyPr>
            <a:normAutofit/>
          </a:bodyPr>
          <a:lstStyle>
            <a:lvl1pPr algn="l">
              <a:defRPr sz="4000" b="1" i="0">
                <a:solidFill>
                  <a:srgbClr val="D86533"/>
                </a:solidFill>
                <a:latin typeface="Avenir Black" panose="02000503020000020003" pitchFamily="2" charset="0"/>
              </a:defRPr>
            </a:lvl1pPr>
          </a:lstStyle>
          <a:p>
            <a:r>
              <a:rPr lang="fr-FR"/>
              <a:t>Modifiez le style du titre</a:t>
            </a:r>
            <a:endParaRPr lang="nl-BE"/>
          </a:p>
        </p:txBody>
      </p:sp>
      <p:sp>
        <p:nvSpPr>
          <p:cNvPr id="19" name="object 2">
            <a:extLst>
              <a:ext uri="{FF2B5EF4-FFF2-40B4-BE49-F238E27FC236}">
                <a16:creationId xmlns:a16="http://schemas.microsoft.com/office/drawing/2014/main" id="{ACCBBD6F-4DDA-7EBF-8B2B-98C145727807}"/>
              </a:ext>
            </a:extLst>
          </p:cNvPr>
          <p:cNvSpPr/>
          <p:nvPr userDrawn="1"/>
        </p:nvSpPr>
        <p:spPr>
          <a:xfrm>
            <a:off x="0" y="0"/>
            <a:ext cx="1639127" cy="965531"/>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C1E0F7"/>
          </a:solidFill>
        </p:spPr>
        <p:txBody>
          <a:bodyPr wrap="square" lIns="0" tIns="0" rIns="0" bIns="0" rtlCol="0"/>
          <a:lstStyle/>
          <a:p>
            <a:endParaRPr/>
          </a:p>
        </p:txBody>
      </p:sp>
      <p:sp>
        <p:nvSpPr>
          <p:cNvPr id="20" name="object 2">
            <a:extLst>
              <a:ext uri="{FF2B5EF4-FFF2-40B4-BE49-F238E27FC236}">
                <a16:creationId xmlns:a16="http://schemas.microsoft.com/office/drawing/2014/main" id="{2F2AC7B1-8558-CB1E-7C04-AA2ACBDBC93E}"/>
              </a:ext>
            </a:extLst>
          </p:cNvPr>
          <p:cNvSpPr/>
          <p:nvPr userDrawn="1"/>
        </p:nvSpPr>
        <p:spPr>
          <a:xfrm>
            <a:off x="-1" y="1"/>
            <a:ext cx="1568627" cy="924003"/>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2C3051"/>
          </a:solidFill>
        </p:spPr>
        <p:txBody>
          <a:bodyPr wrap="square" lIns="0" tIns="0" rIns="0" bIns="0" rtlCol="0"/>
          <a:lstStyle/>
          <a:p>
            <a:endParaRPr/>
          </a:p>
        </p:txBody>
      </p:sp>
    </p:spTree>
    <p:extLst>
      <p:ext uri="{BB962C8B-B14F-4D97-AF65-F5344CB8AC3E}">
        <p14:creationId xmlns:p14="http://schemas.microsoft.com/office/powerpoint/2010/main" val="21743172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ContentPage+Image">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FA5A5E8-3D06-A7EA-5635-120AA76CC575}"/>
              </a:ext>
            </a:extLst>
          </p:cNvPr>
          <p:cNvSpPr txBox="1"/>
          <p:nvPr userDrawn="1"/>
        </p:nvSpPr>
        <p:spPr>
          <a:xfrm>
            <a:off x="11669843" y="6363852"/>
            <a:ext cx="426090" cy="307777"/>
          </a:xfrm>
          <a:prstGeom prst="rect">
            <a:avLst/>
          </a:prstGeom>
          <a:noFill/>
        </p:spPr>
        <p:txBody>
          <a:bodyPr wrap="square" rtlCol="0">
            <a:spAutoFit/>
          </a:bodyPr>
          <a:lstStyle/>
          <a:p>
            <a:pPr algn="r"/>
            <a:fld id="{854852F9-C3A0-4A3E-9AC1-EC03AA4C68BF}" type="slidenum">
              <a:rPr lang="en-GB" sz="1400" smtClean="0">
                <a:solidFill>
                  <a:srgbClr val="2C3051"/>
                </a:solidFill>
                <a:latin typeface="Avenir Next LT Pro Demi" panose="020B0704020202020204" pitchFamily="34" charset="0"/>
              </a:rPr>
              <a:pPr algn="r"/>
              <a:t>‹#›</a:t>
            </a:fld>
            <a:endParaRPr lang="en-GB">
              <a:solidFill>
                <a:srgbClr val="2C3051"/>
              </a:solidFill>
              <a:latin typeface="Avenir Next LT Pro Demi" panose="020B0704020202020204" pitchFamily="34" charset="0"/>
            </a:endParaRPr>
          </a:p>
        </p:txBody>
      </p:sp>
      <p:pic>
        <p:nvPicPr>
          <p:cNvPr id="10" name="Afbeelding 9">
            <a:extLst>
              <a:ext uri="{FF2B5EF4-FFF2-40B4-BE49-F238E27FC236}">
                <a16:creationId xmlns:a16="http://schemas.microsoft.com/office/drawing/2014/main" id="{AFD27D79-AED5-4E9D-AA32-2924BF8F477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56294" y="6415654"/>
            <a:ext cx="395011" cy="204171"/>
          </a:xfrm>
          <a:prstGeom prst="rect">
            <a:avLst/>
          </a:prstGeom>
        </p:spPr>
      </p:pic>
      <p:cxnSp>
        <p:nvCxnSpPr>
          <p:cNvPr id="13" name="Straight Connector 12">
            <a:extLst>
              <a:ext uri="{FF2B5EF4-FFF2-40B4-BE49-F238E27FC236}">
                <a16:creationId xmlns:a16="http://schemas.microsoft.com/office/drawing/2014/main" id="{1828C055-0230-E639-01FE-2EFDCAFD79C6}"/>
              </a:ext>
            </a:extLst>
          </p:cNvPr>
          <p:cNvCxnSpPr/>
          <p:nvPr userDrawn="1"/>
        </p:nvCxnSpPr>
        <p:spPr>
          <a:xfrm>
            <a:off x="11677338" y="6363852"/>
            <a:ext cx="0" cy="307777"/>
          </a:xfrm>
          <a:prstGeom prst="line">
            <a:avLst/>
          </a:prstGeom>
          <a:ln>
            <a:solidFill>
              <a:srgbClr val="C1E0F7"/>
            </a:solidFill>
          </a:ln>
        </p:spPr>
        <p:style>
          <a:lnRef idx="1">
            <a:schemeClr val="accent1"/>
          </a:lnRef>
          <a:fillRef idx="0">
            <a:schemeClr val="accent1"/>
          </a:fillRef>
          <a:effectRef idx="0">
            <a:schemeClr val="accent1"/>
          </a:effectRef>
          <a:fontRef idx="minor">
            <a:schemeClr val="tx1"/>
          </a:fontRef>
        </p:style>
      </p:cxnSp>
      <p:sp>
        <p:nvSpPr>
          <p:cNvPr id="14" name="Tijdelijke aanduiding voor inhoud 2">
            <a:extLst>
              <a:ext uri="{FF2B5EF4-FFF2-40B4-BE49-F238E27FC236}">
                <a16:creationId xmlns:a16="http://schemas.microsoft.com/office/drawing/2014/main" id="{ABE99CAF-2B6B-D3B7-3276-2F78CF56013F}"/>
              </a:ext>
            </a:extLst>
          </p:cNvPr>
          <p:cNvSpPr>
            <a:spLocks noGrp="1"/>
          </p:cNvSpPr>
          <p:nvPr>
            <p:ph idx="1" hasCustomPrompt="1"/>
          </p:nvPr>
        </p:nvSpPr>
        <p:spPr>
          <a:xfrm>
            <a:off x="756555" y="2218967"/>
            <a:ext cx="10515600" cy="3256574"/>
          </a:xfrm>
          <a:prstGeom prst="rect">
            <a:avLst/>
          </a:prstGeom>
        </p:spPr>
        <p:txBody>
          <a:bodyPr/>
          <a:lstStyle>
            <a:lvl1pPr marL="457200" indent="-457200">
              <a:buClr>
                <a:srgbClr val="D76C3B"/>
              </a:buClr>
              <a:buSzPct val="50000"/>
              <a:buFont typeface="Courier New" panose="02070309020205020404" pitchFamily="49" charset="0"/>
              <a:buChar char="o"/>
              <a:defRPr sz="2800">
                <a:solidFill>
                  <a:srgbClr val="2C3051"/>
                </a:solidFill>
                <a:latin typeface="Avenir" panose="02000503020000020003"/>
              </a:defRPr>
            </a:lvl1pPr>
            <a:lvl2pPr marL="685800" indent="-228600">
              <a:buClr>
                <a:srgbClr val="D86533"/>
              </a:buClr>
              <a:buSzPct val="50000"/>
              <a:buFont typeface="Arial" panose="020B0604020202020204" pitchFamily="34" charset="0"/>
              <a:buChar char="•"/>
              <a:defRPr sz="2800" b="0" i="0">
                <a:solidFill>
                  <a:srgbClr val="2C3051"/>
                </a:solidFill>
                <a:latin typeface="Avenir" panose="02000503020000020003"/>
              </a:defRPr>
            </a:lvl2pPr>
            <a:lvl3pPr marL="1143000" indent="-228600">
              <a:buClr>
                <a:srgbClr val="2C3051"/>
              </a:buClr>
              <a:buSzPct val="50000"/>
              <a:buFont typeface="Courier New" panose="02070309020205020404" pitchFamily="49" charset="0"/>
              <a:buChar char="o"/>
              <a:defRPr sz="2800">
                <a:solidFill>
                  <a:srgbClr val="2C3051"/>
                </a:solidFill>
                <a:latin typeface="Avenir" panose="02000503020000020003"/>
              </a:defRPr>
            </a:lvl3pPr>
            <a:lvl4pPr marL="1600200" indent="-228600">
              <a:buClr>
                <a:srgbClr val="C1E0F7"/>
              </a:buClr>
              <a:buFont typeface="Arial" panose="020B0604020202020204" pitchFamily="34" charset="0"/>
              <a:buChar char="•"/>
              <a:defRPr sz="2800">
                <a:solidFill>
                  <a:srgbClr val="2C3051"/>
                </a:solidFill>
                <a:latin typeface="Avenir" panose="02000503020000020003"/>
              </a:defRPr>
            </a:lvl4pPr>
            <a:lvl5pPr>
              <a:defRPr>
                <a:solidFill>
                  <a:srgbClr val="2C3051"/>
                </a:solidFill>
                <a:latin typeface="Avenir Book" panose="02000503020000020003" pitchFamily="2" charset="0"/>
              </a:defRPr>
            </a:lvl5pPr>
          </a:lstStyle>
          <a:p>
            <a:pPr lvl="0"/>
            <a:r>
              <a:rPr lang="nl-NL"/>
              <a:t>First level</a:t>
            </a:r>
          </a:p>
          <a:p>
            <a:pPr lvl="1"/>
            <a:r>
              <a:rPr lang="nl-NL"/>
              <a:t>Second level</a:t>
            </a:r>
          </a:p>
          <a:p>
            <a:pPr lvl="2"/>
            <a:r>
              <a:rPr lang="nl-NL"/>
              <a:t>Third level</a:t>
            </a:r>
          </a:p>
          <a:p>
            <a:pPr lvl="3"/>
            <a:r>
              <a:rPr lang="nl-NL"/>
              <a:t>Fourth level</a:t>
            </a:r>
          </a:p>
        </p:txBody>
      </p:sp>
      <p:sp>
        <p:nvSpPr>
          <p:cNvPr id="16" name="Titel 1">
            <a:extLst>
              <a:ext uri="{FF2B5EF4-FFF2-40B4-BE49-F238E27FC236}">
                <a16:creationId xmlns:a16="http://schemas.microsoft.com/office/drawing/2014/main" id="{C41C9ACE-5159-2A8E-74E5-77F61C797179}"/>
              </a:ext>
            </a:extLst>
          </p:cNvPr>
          <p:cNvSpPr>
            <a:spLocks noGrp="1"/>
          </p:cNvSpPr>
          <p:nvPr>
            <p:ph type="title"/>
          </p:nvPr>
        </p:nvSpPr>
        <p:spPr>
          <a:xfrm>
            <a:off x="756555" y="765779"/>
            <a:ext cx="9119422" cy="965531"/>
          </a:xfrm>
          <a:prstGeom prst="rect">
            <a:avLst/>
          </a:prstGeom>
        </p:spPr>
        <p:txBody>
          <a:bodyPr>
            <a:normAutofit/>
          </a:bodyPr>
          <a:lstStyle>
            <a:lvl1pPr algn="l">
              <a:defRPr sz="4000" b="1" i="0">
                <a:solidFill>
                  <a:srgbClr val="D86533"/>
                </a:solidFill>
                <a:latin typeface="Avenir Black" panose="02000503020000020003" pitchFamily="2" charset="0"/>
              </a:defRPr>
            </a:lvl1pPr>
          </a:lstStyle>
          <a:p>
            <a:r>
              <a:rPr lang="fr-FR"/>
              <a:t>Modifiez le style du titre</a:t>
            </a:r>
            <a:endParaRPr lang="nl-BE"/>
          </a:p>
        </p:txBody>
      </p:sp>
      <p:sp>
        <p:nvSpPr>
          <p:cNvPr id="19" name="object 2">
            <a:extLst>
              <a:ext uri="{FF2B5EF4-FFF2-40B4-BE49-F238E27FC236}">
                <a16:creationId xmlns:a16="http://schemas.microsoft.com/office/drawing/2014/main" id="{ACCBBD6F-4DDA-7EBF-8B2B-98C145727807}"/>
              </a:ext>
            </a:extLst>
          </p:cNvPr>
          <p:cNvSpPr/>
          <p:nvPr userDrawn="1"/>
        </p:nvSpPr>
        <p:spPr>
          <a:xfrm>
            <a:off x="0" y="0"/>
            <a:ext cx="1639127" cy="965531"/>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C1E0F7"/>
          </a:solidFill>
        </p:spPr>
        <p:txBody>
          <a:bodyPr wrap="square" lIns="0" tIns="0" rIns="0" bIns="0" rtlCol="0"/>
          <a:lstStyle/>
          <a:p>
            <a:endParaRPr/>
          </a:p>
        </p:txBody>
      </p:sp>
      <p:sp>
        <p:nvSpPr>
          <p:cNvPr id="20" name="object 2">
            <a:extLst>
              <a:ext uri="{FF2B5EF4-FFF2-40B4-BE49-F238E27FC236}">
                <a16:creationId xmlns:a16="http://schemas.microsoft.com/office/drawing/2014/main" id="{2F2AC7B1-8558-CB1E-7C04-AA2ACBDBC93E}"/>
              </a:ext>
            </a:extLst>
          </p:cNvPr>
          <p:cNvSpPr/>
          <p:nvPr userDrawn="1"/>
        </p:nvSpPr>
        <p:spPr>
          <a:xfrm>
            <a:off x="-1" y="1"/>
            <a:ext cx="1568627" cy="924003"/>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2C3051"/>
          </a:solidFill>
        </p:spPr>
        <p:txBody>
          <a:bodyPr wrap="square" lIns="0" tIns="0" rIns="0" bIns="0" rtlCol="0"/>
          <a:lstStyle/>
          <a:p>
            <a:endParaRPr/>
          </a:p>
        </p:txBody>
      </p:sp>
    </p:spTree>
    <p:extLst>
      <p:ext uri="{BB962C8B-B14F-4D97-AF65-F5344CB8AC3E}">
        <p14:creationId xmlns:p14="http://schemas.microsoft.com/office/powerpoint/2010/main" val="15027617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7_ContentPage+Image">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FA5A5E8-3D06-A7EA-5635-120AA76CC575}"/>
              </a:ext>
            </a:extLst>
          </p:cNvPr>
          <p:cNvSpPr txBox="1"/>
          <p:nvPr userDrawn="1"/>
        </p:nvSpPr>
        <p:spPr>
          <a:xfrm>
            <a:off x="11669843" y="6363852"/>
            <a:ext cx="426090" cy="307777"/>
          </a:xfrm>
          <a:prstGeom prst="rect">
            <a:avLst/>
          </a:prstGeom>
          <a:noFill/>
        </p:spPr>
        <p:txBody>
          <a:bodyPr wrap="square" rtlCol="0">
            <a:spAutoFit/>
          </a:bodyPr>
          <a:lstStyle/>
          <a:p>
            <a:pPr algn="r"/>
            <a:fld id="{854852F9-C3A0-4A3E-9AC1-EC03AA4C68BF}" type="slidenum">
              <a:rPr lang="en-GB" sz="1400" smtClean="0">
                <a:solidFill>
                  <a:srgbClr val="2C3051"/>
                </a:solidFill>
                <a:latin typeface="Avenir Next LT Pro Demi" panose="020B0704020202020204" pitchFamily="34" charset="0"/>
              </a:rPr>
              <a:pPr algn="r"/>
              <a:t>‹#›</a:t>
            </a:fld>
            <a:endParaRPr lang="en-GB">
              <a:solidFill>
                <a:srgbClr val="2C3051"/>
              </a:solidFill>
              <a:latin typeface="Avenir Next LT Pro Demi" panose="020B0704020202020204" pitchFamily="34" charset="0"/>
            </a:endParaRPr>
          </a:p>
        </p:txBody>
      </p:sp>
      <p:pic>
        <p:nvPicPr>
          <p:cNvPr id="10" name="Afbeelding 9">
            <a:extLst>
              <a:ext uri="{FF2B5EF4-FFF2-40B4-BE49-F238E27FC236}">
                <a16:creationId xmlns:a16="http://schemas.microsoft.com/office/drawing/2014/main" id="{AFD27D79-AED5-4E9D-AA32-2924BF8F477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56294" y="6415654"/>
            <a:ext cx="395011" cy="204171"/>
          </a:xfrm>
          <a:prstGeom prst="rect">
            <a:avLst/>
          </a:prstGeom>
        </p:spPr>
      </p:pic>
      <p:cxnSp>
        <p:nvCxnSpPr>
          <p:cNvPr id="13" name="Straight Connector 12">
            <a:extLst>
              <a:ext uri="{FF2B5EF4-FFF2-40B4-BE49-F238E27FC236}">
                <a16:creationId xmlns:a16="http://schemas.microsoft.com/office/drawing/2014/main" id="{1828C055-0230-E639-01FE-2EFDCAFD79C6}"/>
              </a:ext>
            </a:extLst>
          </p:cNvPr>
          <p:cNvCxnSpPr/>
          <p:nvPr userDrawn="1"/>
        </p:nvCxnSpPr>
        <p:spPr>
          <a:xfrm>
            <a:off x="11677338" y="6363852"/>
            <a:ext cx="0" cy="307777"/>
          </a:xfrm>
          <a:prstGeom prst="line">
            <a:avLst/>
          </a:prstGeom>
          <a:ln>
            <a:solidFill>
              <a:srgbClr val="C1E0F7"/>
            </a:solidFill>
          </a:ln>
        </p:spPr>
        <p:style>
          <a:lnRef idx="1">
            <a:schemeClr val="accent1"/>
          </a:lnRef>
          <a:fillRef idx="0">
            <a:schemeClr val="accent1"/>
          </a:fillRef>
          <a:effectRef idx="0">
            <a:schemeClr val="accent1"/>
          </a:effectRef>
          <a:fontRef idx="minor">
            <a:schemeClr val="tx1"/>
          </a:fontRef>
        </p:style>
      </p:cxnSp>
      <p:sp>
        <p:nvSpPr>
          <p:cNvPr id="14" name="Tijdelijke aanduiding voor inhoud 2">
            <a:extLst>
              <a:ext uri="{FF2B5EF4-FFF2-40B4-BE49-F238E27FC236}">
                <a16:creationId xmlns:a16="http://schemas.microsoft.com/office/drawing/2014/main" id="{ABE99CAF-2B6B-D3B7-3276-2F78CF56013F}"/>
              </a:ext>
            </a:extLst>
          </p:cNvPr>
          <p:cNvSpPr>
            <a:spLocks noGrp="1"/>
          </p:cNvSpPr>
          <p:nvPr>
            <p:ph idx="1" hasCustomPrompt="1"/>
          </p:nvPr>
        </p:nvSpPr>
        <p:spPr>
          <a:xfrm>
            <a:off x="756555" y="2218967"/>
            <a:ext cx="10515600" cy="3256574"/>
          </a:xfrm>
          <a:prstGeom prst="rect">
            <a:avLst/>
          </a:prstGeom>
        </p:spPr>
        <p:txBody>
          <a:bodyPr/>
          <a:lstStyle>
            <a:lvl1pPr marL="457200" indent="-457200">
              <a:buClr>
                <a:srgbClr val="D76C3B"/>
              </a:buClr>
              <a:buSzPct val="50000"/>
              <a:buFont typeface="Courier New" panose="02070309020205020404" pitchFamily="49" charset="0"/>
              <a:buChar char="o"/>
              <a:defRPr sz="2800">
                <a:solidFill>
                  <a:srgbClr val="2C3051"/>
                </a:solidFill>
                <a:latin typeface="Avenir" panose="02000503020000020003"/>
              </a:defRPr>
            </a:lvl1pPr>
            <a:lvl2pPr marL="914400" indent="-457200">
              <a:buClr>
                <a:srgbClr val="D86533"/>
              </a:buClr>
              <a:buSzPct val="50000"/>
              <a:buFont typeface="Arial" panose="020B0604020202020204" pitchFamily="34" charset="0"/>
              <a:buChar char="•"/>
              <a:defRPr sz="2800" b="0" i="0">
                <a:solidFill>
                  <a:srgbClr val="2C3051"/>
                </a:solidFill>
                <a:latin typeface="Avenir" panose="02000503020000020003"/>
              </a:defRPr>
            </a:lvl2pPr>
            <a:lvl3pPr marL="1143000" indent="-228600">
              <a:buClr>
                <a:srgbClr val="2C3051"/>
              </a:buClr>
              <a:buSzPct val="50000"/>
              <a:buFont typeface="Courier New" panose="02070309020205020404" pitchFamily="49" charset="0"/>
              <a:buChar char="o"/>
              <a:defRPr sz="2800">
                <a:solidFill>
                  <a:srgbClr val="2C3051"/>
                </a:solidFill>
                <a:latin typeface="Avenir" panose="02000503020000020003"/>
              </a:defRPr>
            </a:lvl3pPr>
            <a:lvl4pPr marL="1600200" indent="-228600">
              <a:buClr>
                <a:srgbClr val="C1E0F7"/>
              </a:buClr>
              <a:buFont typeface="Arial" panose="020B0604020202020204" pitchFamily="34" charset="0"/>
              <a:buChar char="•"/>
              <a:defRPr sz="2800">
                <a:solidFill>
                  <a:srgbClr val="2C3051"/>
                </a:solidFill>
                <a:latin typeface="Avenir" panose="02000503020000020003"/>
              </a:defRPr>
            </a:lvl4pPr>
            <a:lvl5pPr>
              <a:defRPr>
                <a:solidFill>
                  <a:srgbClr val="2C3051"/>
                </a:solidFill>
                <a:latin typeface="Avenir Book" panose="02000503020000020003" pitchFamily="2" charset="0"/>
              </a:defRPr>
            </a:lvl5pPr>
          </a:lstStyle>
          <a:p>
            <a:pPr lvl="0"/>
            <a:r>
              <a:rPr lang="nl-NL"/>
              <a:t>First level</a:t>
            </a:r>
          </a:p>
          <a:p>
            <a:pPr lvl="1"/>
            <a:r>
              <a:rPr lang="nl-NL"/>
              <a:t>Second level</a:t>
            </a:r>
          </a:p>
          <a:p>
            <a:pPr lvl="2"/>
            <a:r>
              <a:rPr lang="nl-NL"/>
              <a:t>Third level</a:t>
            </a:r>
          </a:p>
          <a:p>
            <a:pPr lvl="3"/>
            <a:r>
              <a:rPr lang="nl-NL"/>
              <a:t>Fourth level</a:t>
            </a:r>
          </a:p>
          <a:p>
            <a:pPr lvl="3"/>
            <a:r>
              <a:rPr lang="nl-NL"/>
              <a:t>	</a:t>
            </a:r>
          </a:p>
        </p:txBody>
      </p:sp>
      <p:sp>
        <p:nvSpPr>
          <p:cNvPr id="16" name="Titel 1">
            <a:extLst>
              <a:ext uri="{FF2B5EF4-FFF2-40B4-BE49-F238E27FC236}">
                <a16:creationId xmlns:a16="http://schemas.microsoft.com/office/drawing/2014/main" id="{C41C9ACE-5159-2A8E-74E5-77F61C797179}"/>
              </a:ext>
            </a:extLst>
          </p:cNvPr>
          <p:cNvSpPr>
            <a:spLocks noGrp="1"/>
          </p:cNvSpPr>
          <p:nvPr>
            <p:ph type="title"/>
          </p:nvPr>
        </p:nvSpPr>
        <p:spPr>
          <a:xfrm>
            <a:off x="756555" y="765779"/>
            <a:ext cx="9119422" cy="965531"/>
          </a:xfrm>
          <a:prstGeom prst="rect">
            <a:avLst/>
          </a:prstGeom>
        </p:spPr>
        <p:txBody>
          <a:bodyPr>
            <a:normAutofit/>
          </a:bodyPr>
          <a:lstStyle>
            <a:lvl1pPr algn="l">
              <a:defRPr sz="4000" b="1" i="0">
                <a:solidFill>
                  <a:srgbClr val="D86533"/>
                </a:solidFill>
                <a:latin typeface="Avenir Black" panose="02000503020000020003" pitchFamily="2" charset="0"/>
              </a:defRPr>
            </a:lvl1pPr>
          </a:lstStyle>
          <a:p>
            <a:r>
              <a:rPr lang="fr-FR"/>
              <a:t>Modifiez le style du titre</a:t>
            </a:r>
            <a:endParaRPr lang="nl-BE"/>
          </a:p>
        </p:txBody>
      </p:sp>
      <p:sp>
        <p:nvSpPr>
          <p:cNvPr id="19" name="object 2">
            <a:extLst>
              <a:ext uri="{FF2B5EF4-FFF2-40B4-BE49-F238E27FC236}">
                <a16:creationId xmlns:a16="http://schemas.microsoft.com/office/drawing/2014/main" id="{ACCBBD6F-4DDA-7EBF-8B2B-98C145727807}"/>
              </a:ext>
            </a:extLst>
          </p:cNvPr>
          <p:cNvSpPr/>
          <p:nvPr userDrawn="1"/>
        </p:nvSpPr>
        <p:spPr>
          <a:xfrm>
            <a:off x="0" y="0"/>
            <a:ext cx="1639127" cy="965531"/>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C1E0F7"/>
          </a:solidFill>
        </p:spPr>
        <p:txBody>
          <a:bodyPr wrap="square" lIns="0" tIns="0" rIns="0" bIns="0" rtlCol="0"/>
          <a:lstStyle/>
          <a:p>
            <a:endParaRPr/>
          </a:p>
        </p:txBody>
      </p:sp>
      <p:sp>
        <p:nvSpPr>
          <p:cNvPr id="20" name="object 2">
            <a:extLst>
              <a:ext uri="{FF2B5EF4-FFF2-40B4-BE49-F238E27FC236}">
                <a16:creationId xmlns:a16="http://schemas.microsoft.com/office/drawing/2014/main" id="{2F2AC7B1-8558-CB1E-7C04-AA2ACBDBC93E}"/>
              </a:ext>
            </a:extLst>
          </p:cNvPr>
          <p:cNvSpPr/>
          <p:nvPr userDrawn="1"/>
        </p:nvSpPr>
        <p:spPr>
          <a:xfrm>
            <a:off x="-1" y="1"/>
            <a:ext cx="1568627" cy="924003"/>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2C3051"/>
          </a:solidFill>
        </p:spPr>
        <p:txBody>
          <a:bodyPr wrap="square" lIns="0" tIns="0" rIns="0" bIns="0" rtlCol="0"/>
          <a:lstStyle/>
          <a:p>
            <a:endParaRPr/>
          </a:p>
        </p:txBody>
      </p:sp>
    </p:spTree>
    <p:extLst>
      <p:ext uri="{BB962C8B-B14F-4D97-AF65-F5344CB8AC3E}">
        <p14:creationId xmlns:p14="http://schemas.microsoft.com/office/powerpoint/2010/main" val="18983498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_ContentPage+Image">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FA5A5E8-3D06-A7EA-5635-120AA76CC575}"/>
              </a:ext>
            </a:extLst>
          </p:cNvPr>
          <p:cNvSpPr txBox="1"/>
          <p:nvPr userDrawn="1"/>
        </p:nvSpPr>
        <p:spPr>
          <a:xfrm>
            <a:off x="11669843" y="6363852"/>
            <a:ext cx="426090" cy="307777"/>
          </a:xfrm>
          <a:prstGeom prst="rect">
            <a:avLst/>
          </a:prstGeom>
          <a:noFill/>
        </p:spPr>
        <p:txBody>
          <a:bodyPr wrap="square" rtlCol="0">
            <a:spAutoFit/>
          </a:bodyPr>
          <a:lstStyle/>
          <a:p>
            <a:pPr algn="r"/>
            <a:fld id="{854852F9-C3A0-4A3E-9AC1-EC03AA4C68BF}" type="slidenum">
              <a:rPr lang="en-GB" sz="1400" smtClean="0">
                <a:solidFill>
                  <a:srgbClr val="2C3051"/>
                </a:solidFill>
                <a:latin typeface="Avenir Next LT Pro Demi" panose="020B0704020202020204" pitchFamily="34" charset="0"/>
              </a:rPr>
              <a:pPr algn="r"/>
              <a:t>‹#›</a:t>
            </a:fld>
            <a:endParaRPr lang="en-GB">
              <a:solidFill>
                <a:srgbClr val="2C3051"/>
              </a:solidFill>
              <a:latin typeface="Avenir Next LT Pro Demi" panose="020B0704020202020204" pitchFamily="34" charset="0"/>
            </a:endParaRPr>
          </a:p>
        </p:txBody>
      </p:sp>
      <p:pic>
        <p:nvPicPr>
          <p:cNvPr id="10" name="Afbeelding 9">
            <a:extLst>
              <a:ext uri="{FF2B5EF4-FFF2-40B4-BE49-F238E27FC236}">
                <a16:creationId xmlns:a16="http://schemas.microsoft.com/office/drawing/2014/main" id="{AFD27D79-AED5-4E9D-AA32-2924BF8F477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56294" y="6415654"/>
            <a:ext cx="395011" cy="204171"/>
          </a:xfrm>
          <a:prstGeom prst="rect">
            <a:avLst/>
          </a:prstGeom>
        </p:spPr>
      </p:pic>
      <p:cxnSp>
        <p:nvCxnSpPr>
          <p:cNvPr id="13" name="Straight Connector 12">
            <a:extLst>
              <a:ext uri="{FF2B5EF4-FFF2-40B4-BE49-F238E27FC236}">
                <a16:creationId xmlns:a16="http://schemas.microsoft.com/office/drawing/2014/main" id="{1828C055-0230-E639-01FE-2EFDCAFD79C6}"/>
              </a:ext>
            </a:extLst>
          </p:cNvPr>
          <p:cNvCxnSpPr/>
          <p:nvPr userDrawn="1"/>
        </p:nvCxnSpPr>
        <p:spPr>
          <a:xfrm>
            <a:off x="11677338" y="6363852"/>
            <a:ext cx="0" cy="307777"/>
          </a:xfrm>
          <a:prstGeom prst="line">
            <a:avLst/>
          </a:prstGeom>
          <a:ln>
            <a:solidFill>
              <a:srgbClr val="C1E0F7"/>
            </a:solidFill>
          </a:ln>
        </p:spPr>
        <p:style>
          <a:lnRef idx="1">
            <a:schemeClr val="accent1"/>
          </a:lnRef>
          <a:fillRef idx="0">
            <a:schemeClr val="accent1"/>
          </a:fillRef>
          <a:effectRef idx="0">
            <a:schemeClr val="accent1"/>
          </a:effectRef>
          <a:fontRef idx="minor">
            <a:schemeClr val="tx1"/>
          </a:fontRef>
        </p:style>
      </p:cxnSp>
      <p:sp>
        <p:nvSpPr>
          <p:cNvPr id="16" name="Titel 1">
            <a:extLst>
              <a:ext uri="{FF2B5EF4-FFF2-40B4-BE49-F238E27FC236}">
                <a16:creationId xmlns:a16="http://schemas.microsoft.com/office/drawing/2014/main" id="{C41C9ACE-5159-2A8E-74E5-77F61C797179}"/>
              </a:ext>
            </a:extLst>
          </p:cNvPr>
          <p:cNvSpPr>
            <a:spLocks noGrp="1"/>
          </p:cNvSpPr>
          <p:nvPr>
            <p:ph type="title"/>
          </p:nvPr>
        </p:nvSpPr>
        <p:spPr>
          <a:xfrm>
            <a:off x="756555" y="765779"/>
            <a:ext cx="9119422" cy="965531"/>
          </a:xfrm>
          <a:prstGeom prst="rect">
            <a:avLst/>
          </a:prstGeom>
        </p:spPr>
        <p:txBody>
          <a:bodyPr>
            <a:normAutofit/>
          </a:bodyPr>
          <a:lstStyle>
            <a:lvl1pPr algn="l">
              <a:defRPr sz="4000" b="1" i="0">
                <a:solidFill>
                  <a:srgbClr val="D86533"/>
                </a:solidFill>
                <a:latin typeface="Avenir Black" panose="02000503020000020003" pitchFamily="2" charset="0"/>
              </a:defRPr>
            </a:lvl1pPr>
          </a:lstStyle>
          <a:p>
            <a:r>
              <a:rPr lang="fr-FR"/>
              <a:t>Modifiez le style du titre</a:t>
            </a:r>
            <a:endParaRPr lang="nl-BE"/>
          </a:p>
        </p:txBody>
      </p:sp>
      <p:sp>
        <p:nvSpPr>
          <p:cNvPr id="19" name="object 2">
            <a:extLst>
              <a:ext uri="{FF2B5EF4-FFF2-40B4-BE49-F238E27FC236}">
                <a16:creationId xmlns:a16="http://schemas.microsoft.com/office/drawing/2014/main" id="{ACCBBD6F-4DDA-7EBF-8B2B-98C145727807}"/>
              </a:ext>
            </a:extLst>
          </p:cNvPr>
          <p:cNvSpPr/>
          <p:nvPr userDrawn="1"/>
        </p:nvSpPr>
        <p:spPr>
          <a:xfrm>
            <a:off x="0" y="0"/>
            <a:ext cx="1639127" cy="965531"/>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C1E0F7"/>
          </a:solidFill>
        </p:spPr>
        <p:txBody>
          <a:bodyPr wrap="square" lIns="0" tIns="0" rIns="0" bIns="0" rtlCol="0"/>
          <a:lstStyle/>
          <a:p>
            <a:endParaRPr/>
          </a:p>
        </p:txBody>
      </p:sp>
      <p:sp>
        <p:nvSpPr>
          <p:cNvPr id="20" name="object 2">
            <a:extLst>
              <a:ext uri="{FF2B5EF4-FFF2-40B4-BE49-F238E27FC236}">
                <a16:creationId xmlns:a16="http://schemas.microsoft.com/office/drawing/2014/main" id="{2F2AC7B1-8558-CB1E-7C04-AA2ACBDBC93E}"/>
              </a:ext>
            </a:extLst>
          </p:cNvPr>
          <p:cNvSpPr/>
          <p:nvPr userDrawn="1"/>
        </p:nvSpPr>
        <p:spPr>
          <a:xfrm>
            <a:off x="-1" y="1"/>
            <a:ext cx="1568627" cy="924003"/>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2C3051"/>
          </a:solidFill>
        </p:spPr>
        <p:txBody>
          <a:bodyPr wrap="square" lIns="0" tIns="0" rIns="0" bIns="0" rtlCol="0"/>
          <a:lstStyle/>
          <a:p>
            <a:endParaRPr/>
          </a:p>
        </p:txBody>
      </p:sp>
    </p:spTree>
    <p:extLst>
      <p:ext uri="{BB962C8B-B14F-4D97-AF65-F5344CB8AC3E}">
        <p14:creationId xmlns:p14="http://schemas.microsoft.com/office/powerpoint/2010/main" val="31330789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2_ContentPage-Simple">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9D7A8FF-5576-4700-8E4E-78B34DA0BA14}"/>
              </a:ext>
            </a:extLst>
          </p:cNvPr>
          <p:cNvSpPr txBox="1"/>
          <p:nvPr userDrawn="1"/>
        </p:nvSpPr>
        <p:spPr>
          <a:xfrm>
            <a:off x="10921174" y="6363852"/>
            <a:ext cx="1182254" cy="307777"/>
          </a:xfrm>
          <a:prstGeom prst="rect">
            <a:avLst/>
          </a:prstGeom>
          <a:noFill/>
        </p:spPr>
        <p:txBody>
          <a:bodyPr wrap="square" rtlCol="0">
            <a:spAutoFit/>
          </a:bodyPr>
          <a:lstStyle/>
          <a:p>
            <a:pPr algn="r"/>
            <a:fld id="{854852F9-C3A0-4A3E-9AC1-EC03AA4C68BF}" type="slidenum">
              <a:rPr lang="en-GB" sz="1400" smtClean="0">
                <a:latin typeface="Avenir Next LT Pro Demi" panose="020B0704020202020204" pitchFamily="34" charset="0"/>
              </a:rPr>
              <a:pPr algn="r"/>
              <a:t>‹#›</a:t>
            </a:fld>
            <a:endParaRPr lang="en-GB">
              <a:latin typeface="Avenir Next LT Pro Demi" panose="020B0704020202020204" pitchFamily="34" charset="0"/>
            </a:endParaRPr>
          </a:p>
        </p:txBody>
      </p:sp>
      <p:cxnSp>
        <p:nvCxnSpPr>
          <p:cNvPr id="4" name="Straight Connector 3">
            <a:extLst>
              <a:ext uri="{FF2B5EF4-FFF2-40B4-BE49-F238E27FC236}">
                <a16:creationId xmlns:a16="http://schemas.microsoft.com/office/drawing/2014/main" id="{ED35927B-2CDD-149A-67CF-A3E95A499FD0}"/>
              </a:ext>
            </a:extLst>
          </p:cNvPr>
          <p:cNvCxnSpPr/>
          <p:nvPr userDrawn="1"/>
        </p:nvCxnSpPr>
        <p:spPr>
          <a:xfrm>
            <a:off x="11677338" y="6363852"/>
            <a:ext cx="0" cy="307777"/>
          </a:xfrm>
          <a:prstGeom prst="line">
            <a:avLst/>
          </a:prstGeom>
          <a:ln>
            <a:solidFill>
              <a:srgbClr val="C1E0F7"/>
            </a:solidFill>
          </a:ln>
        </p:spPr>
        <p:style>
          <a:lnRef idx="1">
            <a:schemeClr val="accent1"/>
          </a:lnRef>
          <a:fillRef idx="0">
            <a:schemeClr val="accent1"/>
          </a:fillRef>
          <a:effectRef idx="0">
            <a:schemeClr val="accent1"/>
          </a:effectRef>
          <a:fontRef idx="minor">
            <a:schemeClr val="tx1"/>
          </a:fontRef>
        </p:style>
      </p:cxnSp>
      <p:pic>
        <p:nvPicPr>
          <p:cNvPr id="13" name="Afbeelding 9">
            <a:extLst>
              <a:ext uri="{FF2B5EF4-FFF2-40B4-BE49-F238E27FC236}">
                <a16:creationId xmlns:a16="http://schemas.microsoft.com/office/drawing/2014/main" id="{B765137F-92BE-CAC7-9BB1-0EAED8F0707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56294" y="6415654"/>
            <a:ext cx="395011" cy="204171"/>
          </a:xfrm>
          <a:prstGeom prst="rect">
            <a:avLst/>
          </a:prstGeom>
        </p:spPr>
      </p:pic>
      <p:sp>
        <p:nvSpPr>
          <p:cNvPr id="16" name="Tijdelijke aanduiding voor inhoud 2">
            <a:extLst>
              <a:ext uri="{FF2B5EF4-FFF2-40B4-BE49-F238E27FC236}">
                <a16:creationId xmlns:a16="http://schemas.microsoft.com/office/drawing/2014/main" id="{47E1EC04-2CA4-6D3E-D3AE-CBAAD3DEA424}"/>
              </a:ext>
            </a:extLst>
          </p:cNvPr>
          <p:cNvSpPr>
            <a:spLocks noGrp="1"/>
          </p:cNvSpPr>
          <p:nvPr>
            <p:ph idx="10" hasCustomPrompt="1"/>
          </p:nvPr>
        </p:nvSpPr>
        <p:spPr>
          <a:xfrm>
            <a:off x="919845" y="4377269"/>
            <a:ext cx="3254218" cy="1986584"/>
          </a:xfrm>
          <a:prstGeom prst="rect">
            <a:avLst/>
          </a:prstGeom>
        </p:spPr>
        <p:txBody>
          <a:bodyPr/>
          <a:lstStyle>
            <a:lvl1pPr marL="0" indent="0">
              <a:buNone/>
              <a:defRPr>
                <a:solidFill>
                  <a:srgbClr val="2C3051"/>
                </a:solidFill>
                <a:latin typeface="Avenir" panose="02000503020000020003"/>
              </a:defRPr>
            </a:lvl1pPr>
            <a:lvl2pPr marL="685800" indent="-228600">
              <a:buClr>
                <a:srgbClr val="D86533"/>
              </a:buClr>
              <a:buSzPct val="50000"/>
              <a:buFont typeface="Courier New" panose="02070309020205020404" pitchFamily="49" charset="0"/>
              <a:buChar char="o"/>
              <a:defRPr b="0" i="0">
                <a:solidFill>
                  <a:srgbClr val="2C3051"/>
                </a:solidFill>
                <a:latin typeface="Avenir Medium" panose="02000503020000020003" pitchFamily="2" charset="0"/>
              </a:defRPr>
            </a:lvl2pPr>
            <a:lvl3pPr marL="1143000" indent="-228600">
              <a:buClr>
                <a:srgbClr val="2C3051"/>
              </a:buClr>
              <a:buSzPct val="50000"/>
              <a:buFont typeface="Courier New" panose="02070309020205020404" pitchFamily="49" charset="0"/>
              <a:buChar char="o"/>
              <a:defRPr sz="1800">
                <a:solidFill>
                  <a:srgbClr val="2C3051"/>
                </a:solidFill>
                <a:latin typeface="Avenir Book" panose="02000503020000020003" pitchFamily="2" charset="0"/>
              </a:defRPr>
            </a:lvl3pPr>
            <a:lvl4pPr marL="1600200" indent="-228600">
              <a:buClr>
                <a:srgbClr val="C1E0F7"/>
              </a:buClr>
              <a:buFont typeface="Arial" panose="020B0604020202020204" pitchFamily="34" charset="0"/>
              <a:buChar char="•"/>
              <a:defRPr sz="1600">
                <a:solidFill>
                  <a:srgbClr val="2C3051"/>
                </a:solidFill>
                <a:latin typeface="Avenir Book" panose="02000503020000020003" pitchFamily="2" charset="0"/>
              </a:defRPr>
            </a:lvl4pPr>
            <a:lvl5pPr>
              <a:defRPr>
                <a:solidFill>
                  <a:srgbClr val="2C3051"/>
                </a:solidFill>
                <a:latin typeface="Avenir Book" panose="02000503020000020003" pitchFamily="2" charset="0"/>
              </a:defRPr>
            </a:lvl5pPr>
          </a:lstStyle>
          <a:p>
            <a:pPr lvl="0"/>
            <a:r>
              <a:rPr lang="nl-NL"/>
              <a:t>Image</a:t>
            </a:r>
          </a:p>
        </p:txBody>
      </p:sp>
      <p:sp>
        <p:nvSpPr>
          <p:cNvPr id="19" name="Tijdelijke aanduiding voor inhoud 2">
            <a:extLst>
              <a:ext uri="{FF2B5EF4-FFF2-40B4-BE49-F238E27FC236}">
                <a16:creationId xmlns:a16="http://schemas.microsoft.com/office/drawing/2014/main" id="{5771DA71-9147-364A-B744-030478CB95FE}"/>
              </a:ext>
            </a:extLst>
          </p:cNvPr>
          <p:cNvSpPr>
            <a:spLocks noGrp="1"/>
          </p:cNvSpPr>
          <p:nvPr>
            <p:ph idx="11" hasCustomPrompt="1"/>
          </p:nvPr>
        </p:nvSpPr>
        <p:spPr>
          <a:xfrm>
            <a:off x="7827469" y="4368800"/>
            <a:ext cx="3254218" cy="1986584"/>
          </a:xfrm>
          <a:prstGeom prst="rect">
            <a:avLst/>
          </a:prstGeom>
        </p:spPr>
        <p:txBody>
          <a:bodyPr/>
          <a:lstStyle>
            <a:lvl1pPr marL="0" indent="0">
              <a:buNone/>
              <a:defRPr>
                <a:solidFill>
                  <a:srgbClr val="2C3051"/>
                </a:solidFill>
                <a:latin typeface="Avenir" panose="02000503020000020003"/>
              </a:defRPr>
            </a:lvl1pPr>
            <a:lvl2pPr marL="685800" indent="-228600">
              <a:buClr>
                <a:srgbClr val="D86533"/>
              </a:buClr>
              <a:buSzPct val="50000"/>
              <a:buFont typeface="Courier New" panose="02070309020205020404" pitchFamily="49" charset="0"/>
              <a:buChar char="o"/>
              <a:defRPr b="0" i="0">
                <a:solidFill>
                  <a:srgbClr val="2C3051"/>
                </a:solidFill>
                <a:latin typeface="Avenir Medium" panose="02000503020000020003" pitchFamily="2" charset="0"/>
              </a:defRPr>
            </a:lvl2pPr>
            <a:lvl3pPr marL="1143000" indent="-228600">
              <a:buClr>
                <a:srgbClr val="2C3051"/>
              </a:buClr>
              <a:buSzPct val="50000"/>
              <a:buFont typeface="Courier New" panose="02070309020205020404" pitchFamily="49" charset="0"/>
              <a:buChar char="o"/>
              <a:defRPr sz="1800">
                <a:solidFill>
                  <a:srgbClr val="2C3051"/>
                </a:solidFill>
                <a:latin typeface="Avenir Book" panose="02000503020000020003" pitchFamily="2" charset="0"/>
              </a:defRPr>
            </a:lvl3pPr>
            <a:lvl4pPr marL="1600200" indent="-228600">
              <a:buClr>
                <a:srgbClr val="C1E0F7"/>
              </a:buClr>
              <a:buFont typeface="Arial" panose="020B0604020202020204" pitchFamily="34" charset="0"/>
              <a:buChar char="•"/>
              <a:defRPr sz="1600">
                <a:solidFill>
                  <a:srgbClr val="2C3051"/>
                </a:solidFill>
                <a:latin typeface="Avenir Book" panose="02000503020000020003" pitchFamily="2" charset="0"/>
              </a:defRPr>
            </a:lvl4pPr>
            <a:lvl5pPr>
              <a:defRPr>
                <a:solidFill>
                  <a:srgbClr val="2C3051"/>
                </a:solidFill>
                <a:latin typeface="Avenir Book" panose="02000503020000020003" pitchFamily="2" charset="0"/>
              </a:defRPr>
            </a:lvl5pPr>
          </a:lstStyle>
          <a:p>
            <a:pPr lvl="0"/>
            <a:r>
              <a:rPr lang="nl-NL"/>
              <a:t>Image</a:t>
            </a:r>
          </a:p>
        </p:txBody>
      </p:sp>
      <p:sp>
        <p:nvSpPr>
          <p:cNvPr id="20" name="Tijdelijke aanduiding voor inhoud 2">
            <a:extLst>
              <a:ext uri="{FF2B5EF4-FFF2-40B4-BE49-F238E27FC236}">
                <a16:creationId xmlns:a16="http://schemas.microsoft.com/office/drawing/2014/main" id="{C4CDA7BC-97C0-ADB4-CC45-08E61EEB268E}"/>
              </a:ext>
            </a:extLst>
          </p:cNvPr>
          <p:cNvSpPr>
            <a:spLocks noGrp="1"/>
          </p:cNvSpPr>
          <p:nvPr>
            <p:ph idx="12" hasCustomPrompt="1"/>
          </p:nvPr>
        </p:nvSpPr>
        <p:spPr>
          <a:xfrm>
            <a:off x="4378515" y="4377268"/>
            <a:ext cx="3254218" cy="1986584"/>
          </a:xfrm>
          <a:prstGeom prst="rect">
            <a:avLst/>
          </a:prstGeom>
        </p:spPr>
        <p:txBody>
          <a:bodyPr/>
          <a:lstStyle>
            <a:lvl1pPr marL="0" indent="0">
              <a:buNone/>
              <a:defRPr>
                <a:solidFill>
                  <a:srgbClr val="2C3051"/>
                </a:solidFill>
                <a:latin typeface="Avenir" panose="02000503020000020003"/>
              </a:defRPr>
            </a:lvl1pPr>
            <a:lvl2pPr marL="685800" indent="-228600">
              <a:buClr>
                <a:srgbClr val="D86533"/>
              </a:buClr>
              <a:buSzPct val="50000"/>
              <a:buFont typeface="Courier New" panose="02070309020205020404" pitchFamily="49" charset="0"/>
              <a:buChar char="o"/>
              <a:defRPr b="0" i="0">
                <a:solidFill>
                  <a:srgbClr val="2C3051"/>
                </a:solidFill>
                <a:latin typeface="Avenir Medium" panose="02000503020000020003" pitchFamily="2" charset="0"/>
              </a:defRPr>
            </a:lvl2pPr>
            <a:lvl3pPr marL="1143000" indent="-228600">
              <a:buClr>
                <a:srgbClr val="2C3051"/>
              </a:buClr>
              <a:buSzPct val="50000"/>
              <a:buFont typeface="Courier New" panose="02070309020205020404" pitchFamily="49" charset="0"/>
              <a:buChar char="o"/>
              <a:defRPr sz="1800">
                <a:solidFill>
                  <a:srgbClr val="2C3051"/>
                </a:solidFill>
                <a:latin typeface="Avenir Book" panose="02000503020000020003" pitchFamily="2" charset="0"/>
              </a:defRPr>
            </a:lvl3pPr>
            <a:lvl4pPr marL="1600200" indent="-228600">
              <a:buClr>
                <a:srgbClr val="C1E0F7"/>
              </a:buClr>
              <a:buFont typeface="Arial" panose="020B0604020202020204" pitchFamily="34" charset="0"/>
              <a:buChar char="•"/>
              <a:defRPr sz="1600">
                <a:solidFill>
                  <a:srgbClr val="2C3051"/>
                </a:solidFill>
                <a:latin typeface="Avenir Book" panose="02000503020000020003" pitchFamily="2" charset="0"/>
              </a:defRPr>
            </a:lvl4pPr>
            <a:lvl5pPr>
              <a:defRPr>
                <a:solidFill>
                  <a:srgbClr val="2C3051"/>
                </a:solidFill>
                <a:latin typeface="Avenir Book" panose="02000503020000020003" pitchFamily="2" charset="0"/>
              </a:defRPr>
            </a:lvl5pPr>
          </a:lstStyle>
          <a:p>
            <a:pPr lvl="0"/>
            <a:r>
              <a:rPr lang="nl-NL"/>
              <a:t>Image</a:t>
            </a:r>
          </a:p>
        </p:txBody>
      </p:sp>
      <p:sp>
        <p:nvSpPr>
          <p:cNvPr id="21" name="Tijdelijke aanduiding voor inhoud 2">
            <a:extLst>
              <a:ext uri="{FF2B5EF4-FFF2-40B4-BE49-F238E27FC236}">
                <a16:creationId xmlns:a16="http://schemas.microsoft.com/office/drawing/2014/main" id="{70382A54-31FD-48F3-5D44-4C99AD5B9C8F}"/>
              </a:ext>
            </a:extLst>
          </p:cNvPr>
          <p:cNvSpPr>
            <a:spLocks noGrp="1"/>
          </p:cNvSpPr>
          <p:nvPr>
            <p:ph idx="1" hasCustomPrompt="1"/>
          </p:nvPr>
        </p:nvSpPr>
        <p:spPr>
          <a:xfrm>
            <a:off x="756555" y="2218967"/>
            <a:ext cx="10515600" cy="3256574"/>
          </a:xfrm>
          <a:prstGeom prst="rect">
            <a:avLst/>
          </a:prstGeom>
        </p:spPr>
        <p:txBody>
          <a:bodyPr/>
          <a:lstStyle>
            <a:lvl1pPr marL="457200" indent="-457200">
              <a:buClr>
                <a:srgbClr val="D76C3B"/>
              </a:buClr>
              <a:buSzPct val="50000"/>
              <a:buFont typeface="Courier New" panose="02070309020205020404" pitchFamily="49" charset="0"/>
              <a:buChar char="o"/>
              <a:defRPr sz="2800">
                <a:solidFill>
                  <a:srgbClr val="2C3051"/>
                </a:solidFill>
                <a:latin typeface="Avenir" panose="02000503020000020003"/>
              </a:defRPr>
            </a:lvl1pPr>
            <a:lvl2pPr marL="685800" indent="-228600">
              <a:buClr>
                <a:srgbClr val="D86533"/>
              </a:buClr>
              <a:buSzPct val="50000"/>
              <a:buFont typeface="Arial" panose="020B0604020202020204" pitchFamily="34" charset="0"/>
              <a:buChar char="•"/>
              <a:defRPr sz="2800" b="0" i="0">
                <a:solidFill>
                  <a:srgbClr val="2C3051"/>
                </a:solidFill>
                <a:latin typeface="Avenir" panose="02000503020000020003"/>
              </a:defRPr>
            </a:lvl2pPr>
            <a:lvl3pPr marL="1143000" indent="-228600">
              <a:buClr>
                <a:srgbClr val="2C3051"/>
              </a:buClr>
              <a:buSzPct val="50000"/>
              <a:buFont typeface="Courier New" panose="02070309020205020404" pitchFamily="49" charset="0"/>
              <a:buChar char="o"/>
              <a:defRPr sz="2800">
                <a:solidFill>
                  <a:srgbClr val="2C3051"/>
                </a:solidFill>
                <a:latin typeface="Avenir" panose="02000503020000020003"/>
              </a:defRPr>
            </a:lvl3pPr>
            <a:lvl4pPr marL="1600200" indent="-228600">
              <a:buClr>
                <a:srgbClr val="C1E0F7"/>
              </a:buClr>
              <a:buFont typeface="Arial" panose="020B0604020202020204" pitchFamily="34" charset="0"/>
              <a:buChar char="•"/>
              <a:defRPr sz="2800">
                <a:solidFill>
                  <a:srgbClr val="2C3051"/>
                </a:solidFill>
                <a:latin typeface="Avenir" panose="02000503020000020003"/>
              </a:defRPr>
            </a:lvl4pPr>
            <a:lvl5pPr>
              <a:defRPr>
                <a:solidFill>
                  <a:srgbClr val="2C3051"/>
                </a:solidFill>
                <a:latin typeface="Avenir Book" panose="02000503020000020003" pitchFamily="2" charset="0"/>
              </a:defRPr>
            </a:lvl5pPr>
          </a:lstStyle>
          <a:p>
            <a:pPr lvl="0"/>
            <a:r>
              <a:rPr lang="nl-NL"/>
              <a:t>First level</a:t>
            </a:r>
          </a:p>
          <a:p>
            <a:pPr lvl="1"/>
            <a:r>
              <a:rPr lang="nl-NL"/>
              <a:t>Second level</a:t>
            </a:r>
          </a:p>
          <a:p>
            <a:pPr lvl="2"/>
            <a:r>
              <a:rPr lang="nl-NL"/>
              <a:t>Third level</a:t>
            </a:r>
          </a:p>
          <a:p>
            <a:pPr lvl="3"/>
            <a:r>
              <a:rPr lang="nl-NL"/>
              <a:t>Fourth level</a:t>
            </a:r>
          </a:p>
        </p:txBody>
      </p:sp>
      <p:sp>
        <p:nvSpPr>
          <p:cNvPr id="22" name="Titel 1">
            <a:extLst>
              <a:ext uri="{FF2B5EF4-FFF2-40B4-BE49-F238E27FC236}">
                <a16:creationId xmlns:a16="http://schemas.microsoft.com/office/drawing/2014/main" id="{597A4BAC-36C6-B0BD-EAA6-F4A887BA04A3}"/>
              </a:ext>
            </a:extLst>
          </p:cNvPr>
          <p:cNvSpPr>
            <a:spLocks noGrp="1"/>
          </p:cNvSpPr>
          <p:nvPr>
            <p:ph type="title"/>
          </p:nvPr>
        </p:nvSpPr>
        <p:spPr>
          <a:xfrm>
            <a:off x="756555" y="765779"/>
            <a:ext cx="9119422" cy="965531"/>
          </a:xfrm>
          <a:prstGeom prst="rect">
            <a:avLst/>
          </a:prstGeom>
        </p:spPr>
        <p:txBody>
          <a:bodyPr>
            <a:normAutofit/>
          </a:bodyPr>
          <a:lstStyle>
            <a:lvl1pPr algn="l">
              <a:defRPr sz="4000" b="1" i="0">
                <a:solidFill>
                  <a:srgbClr val="D86533"/>
                </a:solidFill>
                <a:latin typeface="Avenir Black" panose="02000503020000020003" pitchFamily="2" charset="0"/>
              </a:defRPr>
            </a:lvl1pPr>
          </a:lstStyle>
          <a:p>
            <a:r>
              <a:rPr lang="fr-FR"/>
              <a:t>Modifiez le style du titre</a:t>
            </a:r>
            <a:endParaRPr lang="nl-BE"/>
          </a:p>
        </p:txBody>
      </p:sp>
      <p:sp>
        <p:nvSpPr>
          <p:cNvPr id="24" name="object 2">
            <a:extLst>
              <a:ext uri="{FF2B5EF4-FFF2-40B4-BE49-F238E27FC236}">
                <a16:creationId xmlns:a16="http://schemas.microsoft.com/office/drawing/2014/main" id="{273AC5AD-9A64-04BF-711D-D1DBF7E2C10C}"/>
              </a:ext>
            </a:extLst>
          </p:cNvPr>
          <p:cNvSpPr/>
          <p:nvPr userDrawn="1"/>
        </p:nvSpPr>
        <p:spPr>
          <a:xfrm>
            <a:off x="0" y="0"/>
            <a:ext cx="1639127" cy="965531"/>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C1E0F7"/>
          </a:solidFill>
        </p:spPr>
        <p:txBody>
          <a:bodyPr wrap="square" lIns="0" tIns="0" rIns="0" bIns="0" rtlCol="0"/>
          <a:lstStyle/>
          <a:p>
            <a:endParaRPr/>
          </a:p>
        </p:txBody>
      </p:sp>
      <p:sp>
        <p:nvSpPr>
          <p:cNvPr id="25" name="object 2">
            <a:extLst>
              <a:ext uri="{FF2B5EF4-FFF2-40B4-BE49-F238E27FC236}">
                <a16:creationId xmlns:a16="http://schemas.microsoft.com/office/drawing/2014/main" id="{A83B9580-1B81-E4A6-EA76-E84C36BB9F97}"/>
              </a:ext>
            </a:extLst>
          </p:cNvPr>
          <p:cNvSpPr/>
          <p:nvPr userDrawn="1"/>
        </p:nvSpPr>
        <p:spPr>
          <a:xfrm>
            <a:off x="-1" y="1"/>
            <a:ext cx="1568627" cy="924003"/>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2C3051"/>
          </a:solidFill>
        </p:spPr>
        <p:txBody>
          <a:bodyPr wrap="square" lIns="0" tIns="0" rIns="0" bIns="0" rtlCol="0"/>
          <a:lstStyle/>
          <a:p>
            <a:endParaRPr/>
          </a:p>
        </p:txBody>
      </p:sp>
    </p:spTree>
    <p:extLst>
      <p:ext uri="{BB962C8B-B14F-4D97-AF65-F5344CB8AC3E}">
        <p14:creationId xmlns:p14="http://schemas.microsoft.com/office/powerpoint/2010/main" val="30880822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3_ContentPage-Simple">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9D7A8FF-5576-4700-8E4E-78B34DA0BA14}"/>
              </a:ext>
            </a:extLst>
          </p:cNvPr>
          <p:cNvSpPr txBox="1"/>
          <p:nvPr userDrawn="1"/>
        </p:nvSpPr>
        <p:spPr>
          <a:xfrm>
            <a:off x="10921174" y="6363852"/>
            <a:ext cx="1182254" cy="307777"/>
          </a:xfrm>
          <a:prstGeom prst="rect">
            <a:avLst/>
          </a:prstGeom>
          <a:noFill/>
        </p:spPr>
        <p:txBody>
          <a:bodyPr wrap="square" rtlCol="0">
            <a:spAutoFit/>
          </a:bodyPr>
          <a:lstStyle/>
          <a:p>
            <a:pPr algn="r"/>
            <a:fld id="{854852F9-C3A0-4A3E-9AC1-EC03AA4C68BF}" type="slidenum">
              <a:rPr lang="en-GB" sz="1400" smtClean="0">
                <a:latin typeface="Avenir Next LT Pro Demi" panose="020B0704020202020204" pitchFamily="34" charset="0"/>
              </a:rPr>
              <a:pPr algn="r"/>
              <a:t>‹#›</a:t>
            </a:fld>
            <a:endParaRPr lang="en-GB">
              <a:latin typeface="Avenir Next LT Pro Demi" panose="020B0704020202020204" pitchFamily="34" charset="0"/>
            </a:endParaRPr>
          </a:p>
        </p:txBody>
      </p:sp>
      <p:cxnSp>
        <p:nvCxnSpPr>
          <p:cNvPr id="4" name="Straight Connector 3">
            <a:extLst>
              <a:ext uri="{FF2B5EF4-FFF2-40B4-BE49-F238E27FC236}">
                <a16:creationId xmlns:a16="http://schemas.microsoft.com/office/drawing/2014/main" id="{ED35927B-2CDD-149A-67CF-A3E95A499FD0}"/>
              </a:ext>
            </a:extLst>
          </p:cNvPr>
          <p:cNvCxnSpPr/>
          <p:nvPr userDrawn="1"/>
        </p:nvCxnSpPr>
        <p:spPr>
          <a:xfrm>
            <a:off x="11677338" y="6363852"/>
            <a:ext cx="0" cy="307777"/>
          </a:xfrm>
          <a:prstGeom prst="line">
            <a:avLst/>
          </a:prstGeom>
          <a:ln>
            <a:solidFill>
              <a:srgbClr val="C1E0F7"/>
            </a:solidFill>
          </a:ln>
        </p:spPr>
        <p:style>
          <a:lnRef idx="1">
            <a:schemeClr val="accent1"/>
          </a:lnRef>
          <a:fillRef idx="0">
            <a:schemeClr val="accent1"/>
          </a:fillRef>
          <a:effectRef idx="0">
            <a:schemeClr val="accent1"/>
          </a:effectRef>
          <a:fontRef idx="minor">
            <a:schemeClr val="tx1"/>
          </a:fontRef>
        </p:style>
      </p:cxnSp>
      <p:sp>
        <p:nvSpPr>
          <p:cNvPr id="13" name="Tijdelijke aanduiding voor inhoud 2">
            <a:extLst>
              <a:ext uri="{FF2B5EF4-FFF2-40B4-BE49-F238E27FC236}">
                <a16:creationId xmlns:a16="http://schemas.microsoft.com/office/drawing/2014/main" id="{1A2561F8-5EA4-9F7F-6D86-B9BCCB9FD094}"/>
              </a:ext>
            </a:extLst>
          </p:cNvPr>
          <p:cNvSpPr>
            <a:spLocks noGrp="1"/>
          </p:cNvSpPr>
          <p:nvPr>
            <p:ph idx="10" hasCustomPrompt="1"/>
          </p:nvPr>
        </p:nvSpPr>
        <p:spPr>
          <a:xfrm>
            <a:off x="756555" y="2218967"/>
            <a:ext cx="3133392" cy="4196687"/>
          </a:xfrm>
          <a:prstGeom prst="rect">
            <a:avLst/>
          </a:prstGeom>
        </p:spPr>
        <p:txBody>
          <a:bodyPr/>
          <a:lstStyle>
            <a:lvl1pPr marL="0" indent="0">
              <a:buNone/>
              <a:defRPr>
                <a:solidFill>
                  <a:srgbClr val="2C3051"/>
                </a:solidFill>
                <a:latin typeface="Avenir" panose="02000503020000020003"/>
              </a:defRPr>
            </a:lvl1pPr>
            <a:lvl2pPr marL="685800" indent="-228600">
              <a:buClr>
                <a:srgbClr val="D86533"/>
              </a:buClr>
              <a:buSzPct val="50000"/>
              <a:buFont typeface="Courier New" panose="02070309020205020404" pitchFamily="49" charset="0"/>
              <a:buChar char="o"/>
              <a:defRPr b="0" i="0">
                <a:solidFill>
                  <a:srgbClr val="2C3051"/>
                </a:solidFill>
                <a:latin typeface="Avenir Medium" panose="02000503020000020003" pitchFamily="2" charset="0"/>
              </a:defRPr>
            </a:lvl2pPr>
            <a:lvl3pPr marL="1143000" indent="-228600">
              <a:buClr>
                <a:srgbClr val="2C3051"/>
              </a:buClr>
              <a:buSzPct val="50000"/>
              <a:buFont typeface="Courier New" panose="02070309020205020404" pitchFamily="49" charset="0"/>
              <a:buChar char="o"/>
              <a:defRPr sz="1800">
                <a:solidFill>
                  <a:srgbClr val="2C3051"/>
                </a:solidFill>
                <a:latin typeface="Avenir Book" panose="02000503020000020003" pitchFamily="2" charset="0"/>
              </a:defRPr>
            </a:lvl3pPr>
            <a:lvl4pPr marL="1600200" indent="-228600">
              <a:buClr>
                <a:srgbClr val="C1E0F7"/>
              </a:buClr>
              <a:buFont typeface="Arial" panose="020B0604020202020204" pitchFamily="34" charset="0"/>
              <a:buChar char="•"/>
              <a:defRPr sz="1600">
                <a:solidFill>
                  <a:srgbClr val="2C3051"/>
                </a:solidFill>
                <a:latin typeface="Avenir Book" panose="02000503020000020003" pitchFamily="2" charset="0"/>
              </a:defRPr>
            </a:lvl4pPr>
            <a:lvl5pPr>
              <a:defRPr>
                <a:solidFill>
                  <a:srgbClr val="2C3051"/>
                </a:solidFill>
                <a:latin typeface="Avenir Book" panose="02000503020000020003" pitchFamily="2" charset="0"/>
              </a:defRPr>
            </a:lvl5pPr>
          </a:lstStyle>
          <a:p>
            <a:pPr lvl="0"/>
            <a:r>
              <a:rPr lang="nl-NL"/>
              <a:t>Image</a:t>
            </a:r>
          </a:p>
        </p:txBody>
      </p:sp>
      <p:pic>
        <p:nvPicPr>
          <p:cNvPr id="15" name="Afbeelding 9">
            <a:extLst>
              <a:ext uri="{FF2B5EF4-FFF2-40B4-BE49-F238E27FC236}">
                <a16:creationId xmlns:a16="http://schemas.microsoft.com/office/drawing/2014/main" id="{D2982903-82CD-1214-4468-992295E62FA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56294" y="6415654"/>
            <a:ext cx="395011" cy="204171"/>
          </a:xfrm>
          <a:prstGeom prst="rect">
            <a:avLst/>
          </a:prstGeom>
        </p:spPr>
      </p:pic>
      <p:sp>
        <p:nvSpPr>
          <p:cNvPr id="18" name="Tijdelijke aanduiding voor inhoud 2">
            <a:extLst>
              <a:ext uri="{FF2B5EF4-FFF2-40B4-BE49-F238E27FC236}">
                <a16:creationId xmlns:a16="http://schemas.microsoft.com/office/drawing/2014/main" id="{F1BE5FF6-F4BC-7B03-1970-1AFBCBD156DC}"/>
              </a:ext>
            </a:extLst>
          </p:cNvPr>
          <p:cNvSpPr>
            <a:spLocks noGrp="1"/>
          </p:cNvSpPr>
          <p:nvPr>
            <p:ph idx="1" hasCustomPrompt="1"/>
          </p:nvPr>
        </p:nvSpPr>
        <p:spPr>
          <a:xfrm>
            <a:off x="4089399" y="2218967"/>
            <a:ext cx="7182756" cy="3256574"/>
          </a:xfrm>
          <a:prstGeom prst="rect">
            <a:avLst/>
          </a:prstGeom>
        </p:spPr>
        <p:txBody>
          <a:bodyPr/>
          <a:lstStyle>
            <a:lvl1pPr marL="457200" indent="-457200">
              <a:buClr>
                <a:srgbClr val="D76C3B"/>
              </a:buClr>
              <a:buSzPct val="50000"/>
              <a:buFont typeface="Courier New" panose="02070309020205020404" pitchFamily="49" charset="0"/>
              <a:buChar char="o"/>
              <a:defRPr sz="2800">
                <a:solidFill>
                  <a:srgbClr val="2C3051"/>
                </a:solidFill>
                <a:latin typeface="Avenir" panose="02000503020000020003"/>
              </a:defRPr>
            </a:lvl1pPr>
            <a:lvl2pPr marL="685800" indent="-228600">
              <a:buClr>
                <a:srgbClr val="D86533"/>
              </a:buClr>
              <a:buSzPct val="50000"/>
              <a:buFont typeface="Arial" panose="020B0604020202020204" pitchFamily="34" charset="0"/>
              <a:buChar char="•"/>
              <a:defRPr sz="2800" b="0" i="0">
                <a:solidFill>
                  <a:srgbClr val="2C3051"/>
                </a:solidFill>
                <a:latin typeface="Avenir" panose="02000503020000020003"/>
              </a:defRPr>
            </a:lvl2pPr>
            <a:lvl3pPr marL="1143000" indent="-228600">
              <a:buClr>
                <a:srgbClr val="2C3051"/>
              </a:buClr>
              <a:buSzPct val="50000"/>
              <a:buFont typeface="Courier New" panose="02070309020205020404" pitchFamily="49" charset="0"/>
              <a:buChar char="o"/>
              <a:defRPr sz="2800">
                <a:solidFill>
                  <a:srgbClr val="2C3051"/>
                </a:solidFill>
                <a:latin typeface="Avenir" panose="02000503020000020003"/>
              </a:defRPr>
            </a:lvl3pPr>
            <a:lvl4pPr marL="1600200" indent="-228600">
              <a:buClr>
                <a:srgbClr val="C1E0F7"/>
              </a:buClr>
              <a:buFont typeface="Arial" panose="020B0604020202020204" pitchFamily="34" charset="0"/>
              <a:buChar char="•"/>
              <a:defRPr sz="2800">
                <a:solidFill>
                  <a:srgbClr val="2C3051"/>
                </a:solidFill>
                <a:latin typeface="Avenir" panose="02000503020000020003"/>
              </a:defRPr>
            </a:lvl4pPr>
            <a:lvl5pPr>
              <a:defRPr>
                <a:solidFill>
                  <a:srgbClr val="2C3051"/>
                </a:solidFill>
                <a:latin typeface="Avenir Book" panose="02000503020000020003" pitchFamily="2" charset="0"/>
              </a:defRPr>
            </a:lvl5pPr>
          </a:lstStyle>
          <a:p>
            <a:pPr lvl="0"/>
            <a:r>
              <a:rPr lang="nl-NL"/>
              <a:t>First level</a:t>
            </a:r>
          </a:p>
          <a:p>
            <a:pPr lvl="1"/>
            <a:r>
              <a:rPr lang="nl-NL"/>
              <a:t>Second level</a:t>
            </a:r>
          </a:p>
          <a:p>
            <a:pPr lvl="2"/>
            <a:r>
              <a:rPr lang="nl-NL"/>
              <a:t>Third level</a:t>
            </a:r>
          </a:p>
          <a:p>
            <a:pPr lvl="3"/>
            <a:r>
              <a:rPr lang="nl-NL"/>
              <a:t>Fourth level</a:t>
            </a:r>
          </a:p>
        </p:txBody>
      </p:sp>
      <p:sp>
        <p:nvSpPr>
          <p:cNvPr id="20" name="Titel 1">
            <a:extLst>
              <a:ext uri="{FF2B5EF4-FFF2-40B4-BE49-F238E27FC236}">
                <a16:creationId xmlns:a16="http://schemas.microsoft.com/office/drawing/2014/main" id="{94A05666-F05D-7446-A429-90E5C501D39E}"/>
              </a:ext>
            </a:extLst>
          </p:cNvPr>
          <p:cNvSpPr>
            <a:spLocks noGrp="1"/>
          </p:cNvSpPr>
          <p:nvPr>
            <p:ph type="title"/>
          </p:nvPr>
        </p:nvSpPr>
        <p:spPr>
          <a:xfrm>
            <a:off x="756555" y="765779"/>
            <a:ext cx="9119422" cy="965531"/>
          </a:xfrm>
          <a:prstGeom prst="rect">
            <a:avLst/>
          </a:prstGeom>
        </p:spPr>
        <p:txBody>
          <a:bodyPr>
            <a:normAutofit/>
          </a:bodyPr>
          <a:lstStyle>
            <a:lvl1pPr algn="l">
              <a:defRPr sz="4000" b="1" i="0">
                <a:solidFill>
                  <a:srgbClr val="D86533"/>
                </a:solidFill>
                <a:latin typeface="Avenir Black" panose="02000503020000020003" pitchFamily="2" charset="0"/>
              </a:defRPr>
            </a:lvl1pPr>
          </a:lstStyle>
          <a:p>
            <a:r>
              <a:rPr lang="fr-FR"/>
              <a:t>Modifiez le style du titre</a:t>
            </a:r>
            <a:endParaRPr lang="nl-BE"/>
          </a:p>
        </p:txBody>
      </p:sp>
      <p:sp>
        <p:nvSpPr>
          <p:cNvPr id="21" name="object 2">
            <a:extLst>
              <a:ext uri="{FF2B5EF4-FFF2-40B4-BE49-F238E27FC236}">
                <a16:creationId xmlns:a16="http://schemas.microsoft.com/office/drawing/2014/main" id="{B624C766-B6F8-2B15-D9DA-AF0F4AB674F6}"/>
              </a:ext>
            </a:extLst>
          </p:cNvPr>
          <p:cNvSpPr/>
          <p:nvPr userDrawn="1"/>
        </p:nvSpPr>
        <p:spPr>
          <a:xfrm>
            <a:off x="0" y="0"/>
            <a:ext cx="1639127" cy="965531"/>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C1E0F7"/>
          </a:solidFill>
        </p:spPr>
        <p:txBody>
          <a:bodyPr wrap="square" lIns="0" tIns="0" rIns="0" bIns="0" rtlCol="0"/>
          <a:lstStyle/>
          <a:p>
            <a:endParaRPr/>
          </a:p>
        </p:txBody>
      </p:sp>
      <p:sp>
        <p:nvSpPr>
          <p:cNvPr id="22" name="object 2">
            <a:extLst>
              <a:ext uri="{FF2B5EF4-FFF2-40B4-BE49-F238E27FC236}">
                <a16:creationId xmlns:a16="http://schemas.microsoft.com/office/drawing/2014/main" id="{26AB7F64-1038-F629-CADB-42710BBA3FC0}"/>
              </a:ext>
            </a:extLst>
          </p:cNvPr>
          <p:cNvSpPr/>
          <p:nvPr userDrawn="1"/>
        </p:nvSpPr>
        <p:spPr>
          <a:xfrm>
            <a:off x="-1" y="1"/>
            <a:ext cx="1568627" cy="924003"/>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2C3051"/>
          </a:solidFill>
        </p:spPr>
        <p:txBody>
          <a:bodyPr wrap="square" lIns="0" tIns="0" rIns="0" bIns="0" rtlCol="0"/>
          <a:lstStyle/>
          <a:p>
            <a:endParaRPr/>
          </a:p>
        </p:txBody>
      </p:sp>
    </p:spTree>
    <p:extLst>
      <p:ext uri="{BB962C8B-B14F-4D97-AF65-F5344CB8AC3E}">
        <p14:creationId xmlns:p14="http://schemas.microsoft.com/office/powerpoint/2010/main" val="31162831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7_ContentPage-Simple">
    <p:spTree>
      <p:nvGrpSpPr>
        <p:cNvPr id="1" name=""/>
        <p:cNvGrpSpPr/>
        <p:nvPr/>
      </p:nvGrpSpPr>
      <p:grpSpPr>
        <a:xfrm>
          <a:off x="0" y="0"/>
          <a:ext cx="0" cy="0"/>
          <a:chOff x="0" y="0"/>
          <a:chExt cx="0" cy="0"/>
        </a:xfrm>
      </p:grpSpPr>
      <p:pic>
        <p:nvPicPr>
          <p:cNvPr id="7" name="object 16">
            <a:extLst>
              <a:ext uri="{FF2B5EF4-FFF2-40B4-BE49-F238E27FC236}">
                <a16:creationId xmlns:a16="http://schemas.microsoft.com/office/drawing/2014/main" id="{7E332878-5E44-86D9-EC1F-71F4B32B2F00}"/>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29029" y="-79828"/>
            <a:ext cx="2770523" cy="2216948"/>
          </a:xfrm>
          <a:prstGeom prst="rect">
            <a:avLst/>
          </a:prstGeom>
        </p:spPr>
      </p:pic>
      <p:sp>
        <p:nvSpPr>
          <p:cNvPr id="20" name="object 2">
            <a:extLst>
              <a:ext uri="{FF2B5EF4-FFF2-40B4-BE49-F238E27FC236}">
                <a16:creationId xmlns:a16="http://schemas.microsoft.com/office/drawing/2014/main" id="{25F66D4E-5F42-A0FB-4EA5-96BBF1188BAD}"/>
              </a:ext>
            </a:extLst>
          </p:cNvPr>
          <p:cNvSpPr/>
          <p:nvPr userDrawn="1"/>
        </p:nvSpPr>
        <p:spPr>
          <a:xfrm>
            <a:off x="-29028" y="-79828"/>
            <a:ext cx="12453256" cy="6937827"/>
          </a:xfrm>
          <a:custGeom>
            <a:avLst/>
            <a:gdLst/>
            <a:ahLst/>
            <a:cxnLst/>
            <a:rect l="l" t="t" r="r" b="b"/>
            <a:pathLst>
              <a:path w="12134850" h="6681470">
                <a:moveTo>
                  <a:pt x="12134646" y="0"/>
                </a:moveTo>
                <a:lnTo>
                  <a:pt x="2527896" y="0"/>
                </a:lnTo>
                <a:lnTo>
                  <a:pt x="2487084" y="29083"/>
                </a:lnTo>
                <a:lnTo>
                  <a:pt x="2447387" y="59278"/>
                </a:lnTo>
                <a:lnTo>
                  <a:pt x="2408744" y="90527"/>
                </a:lnTo>
                <a:lnTo>
                  <a:pt x="2371096" y="122768"/>
                </a:lnTo>
                <a:lnTo>
                  <a:pt x="2334380" y="155946"/>
                </a:lnTo>
                <a:lnTo>
                  <a:pt x="2298536" y="189999"/>
                </a:lnTo>
                <a:lnTo>
                  <a:pt x="2263502" y="224870"/>
                </a:lnTo>
                <a:lnTo>
                  <a:pt x="2229218" y="260499"/>
                </a:lnTo>
                <a:lnTo>
                  <a:pt x="2195622" y="296828"/>
                </a:lnTo>
                <a:lnTo>
                  <a:pt x="2162654" y="333799"/>
                </a:lnTo>
                <a:lnTo>
                  <a:pt x="2130253" y="371351"/>
                </a:lnTo>
                <a:lnTo>
                  <a:pt x="2098357" y="409427"/>
                </a:lnTo>
                <a:lnTo>
                  <a:pt x="2066906" y="447967"/>
                </a:lnTo>
                <a:lnTo>
                  <a:pt x="2035838" y="486913"/>
                </a:lnTo>
                <a:lnTo>
                  <a:pt x="2005092" y="526206"/>
                </a:lnTo>
                <a:lnTo>
                  <a:pt x="1974608" y="565787"/>
                </a:lnTo>
                <a:lnTo>
                  <a:pt x="1914180" y="645578"/>
                </a:lnTo>
                <a:lnTo>
                  <a:pt x="1793777" y="806029"/>
                </a:lnTo>
                <a:lnTo>
                  <a:pt x="1763415" y="845980"/>
                </a:lnTo>
                <a:lnTo>
                  <a:pt x="1706368" y="920161"/>
                </a:lnTo>
                <a:lnTo>
                  <a:pt x="1654453" y="988919"/>
                </a:lnTo>
                <a:lnTo>
                  <a:pt x="1527585" y="1159060"/>
                </a:lnTo>
                <a:lnTo>
                  <a:pt x="1502213" y="1192554"/>
                </a:lnTo>
                <a:lnTo>
                  <a:pt x="1476695" y="1225802"/>
                </a:lnTo>
                <a:lnTo>
                  <a:pt x="1450969" y="1258775"/>
                </a:lnTo>
                <a:lnTo>
                  <a:pt x="1424972" y="1291443"/>
                </a:lnTo>
                <a:lnTo>
                  <a:pt x="1398643" y="1323778"/>
                </a:lnTo>
                <a:lnTo>
                  <a:pt x="1371918" y="1355750"/>
                </a:lnTo>
                <a:lnTo>
                  <a:pt x="1344736" y="1387331"/>
                </a:lnTo>
                <a:lnTo>
                  <a:pt x="1317034" y="1418490"/>
                </a:lnTo>
                <a:lnTo>
                  <a:pt x="1288748" y="1449199"/>
                </a:lnTo>
                <a:lnTo>
                  <a:pt x="1259818" y="1479429"/>
                </a:lnTo>
                <a:lnTo>
                  <a:pt x="1230180" y="1509150"/>
                </a:lnTo>
                <a:lnTo>
                  <a:pt x="1199772" y="1538333"/>
                </a:lnTo>
                <a:lnTo>
                  <a:pt x="1168531" y="1566950"/>
                </a:lnTo>
                <a:lnTo>
                  <a:pt x="1136396" y="1594970"/>
                </a:lnTo>
                <a:lnTo>
                  <a:pt x="1103303" y="1622366"/>
                </a:lnTo>
                <a:lnTo>
                  <a:pt x="1069190" y="1649107"/>
                </a:lnTo>
                <a:lnTo>
                  <a:pt x="1033994" y="1675165"/>
                </a:lnTo>
                <a:lnTo>
                  <a:pt x="997654" y="1700510"/>
                </a:lnTo>
                <a:lnTo>
                  <a:pt x="960106" y="1725113"/>
                </a:lnTo>
                <a:lnTo>
                  <a:pt x="921289" y="1748945"/>
                </a:lnTo>
                <a:lnTo>
                  <a:pt x="881139" y="1771977"/>
                </a:lnTo>
                <a:lnTo>
                  <a:pt x="839595" y="1794179"/>
                </a:lnTo>
                <a:lnTo>
                  <a:pt x="796594" y="1815523"/>
                </a:lnTo>
                <a:lnTo>
                  <a:pt x="752072" y="1835980"/>
                </a:lnTo>
                <a:lnTo>
                  <a:pt x="705969" y="1855520"/>
                </a:lnTo>
                <a:lnTo>
                  <a:pt x="658221" y="1874113"/>
                </a:lnTo>
                <a:lnTo>
                  <a:pt x="608767" y="1891732"/>
                </a:lnTo>
                <a:lnTo>
                  <a:pt x="557542" y="1908346"/>
                </a:lnTo>
                <a:lnTo>
                  <a:pt x="504486" y="1923927"/>
                </a:lnTo>
                <a:lnTo>
                  <a:pt x="449536" y="1938445"/>
                </a:lnTo>
                <a:lnTo>
                  <a:pt x="392628" y="1951872"/>
                </a:lnTo>
                <a:lnTo>
                  <a:pt x="333701" y="1964177"/>
                </a:lnTo>
                <a:lnTo>
                  <a:pt x="272693" y="1975332"/>
                </a:lnTo>
                <a:lnTo>
                  <a:pt x="209540" y="1985309"/>
                </a:lnTo>
                <a:lnTo>
                  <a:pt x="144180" y="1994076"/>
                </a:lnTo>
                <a:lnTo>
                  <a:pt x="76551" y="2001606"/>
                </a:lnTo>
                <a:lnTo>
                  <a:pt x="6591" y="2007870"/>
                </a:lnTo>
                <a:lnTo>
                  <a:pt x="0" y="2007870"/>
                </a:lnTo>
                <a:lnTo>
                  <a:pt x="0" y="6680860"/>
                </a:lnTo>
                <a:lnTo>
                  <a:pt x="12134646" y="6680860"/>
                </a:lnTo>
                <a:lnTo>
                  <a:pt x="12134646" y="0"/>
                </a:lnTo>
                <a:close/>
              </a:path>
            </a:pathLst>
          </a:custGeom>
          <a:solidFill>
            <a:schemeClr val="bg1"/>
          </a:solidFill>
        </p:spPr>
        <p:txBody>
          <a:bodyPr wrap="square" lIns="0" tIns="0" rIns="0" bIns="0" rtlCol="0"/>
          <a:lstStyle/>
          <a:p>
            <a:endParaRPr/>
          </a:p>
        </p:txBody>
      </p:sp>
      <p:sp>
        <p:nvSpPr>
          <p:cNvPr id="9" name="Titel 1">
            <a:extLst>
              <a:ext uri="{FF2B5EF4-FFF2-40B4-BE49-F238E27FC236}">
                <a16:creationId xmlns:a16="http://schemas.microsoft.com/office/drawing/2014/main" id="{DC0F8866-52FC-8D00-548F-06A6C3C72580}"/>
              </a:ext>
            </a:extLst>
          </p:cNvPr>
          <p:cNvSpPr>
            <a:spLocks noGrp="1"/>
          </p:cNvSpPr>
          <p:nvPr>
            <p:ph type="title"/>
          </p:nvPr>
        </p:nvSpPr>
        <p:spPr>
          <a:xfrm>
            <a:off x="2152733" y="765779"/>
            <a:ext cx="9119422" cy="965531"/>
          </a:xfrm>
          <a:prstGeom prst="rect">
            <a:avLst/>
          </a:prstGeom>
        </p:spPr>
        <p:txBody>
          <a:bodyPr>
            <a:normAutofit/>
          </a:bodyPr>
          <a:lstStyle>
            <a:lvl1pPr algn="l">
              <a:defRPr sz="4000" b="1" i="0">
                <a:solidFill>
                  <a:srgbClr val="D86533"/>
                </a:solidFill>
                <a:latin typeface="Avenir Black" panose="02000503020000020003" pitchFamily="2" charset="0"/>
              </a:defRPr>
            </a:lvl1pPr>
          </a:lstStyle>
          <a:p>
            <a:r>
              <a:rPr lang="fr-FR"/>
              <a:t>Modifiez le style du titre</a:t>
            </a:r>
            <a:endParaRPr lang="nl-BE"/>
          </a:p>
        </p:txBody>
      </p:sp>
      <p:sp>
        <p:nvSpPr>
          <p:cNvPr id="10" name="TextBox 9">
            <a:extLst>
              <a:ext uri="{FF2B5EF4-FFF2-40B4-BE49-F238E27FC236}">
                <a16:creationId xmlns:a16="http://schemas.microsoft.com/office/drawing/2014/main" id="{1328CA91-A3DB-33CC-D3E5-1C0AC867218B}"/>
              </a:ext>
            </a:extLst>
          </p:cNvPr>
          <p:cNvSpPr txBox="1"/>
          <p:nvPr userDrawn="1"/>
        </p:nvSpPr>
        <p:spPr>
          <a:xfrm>
            <a:off x="10921174" y="6363852"/>
            <a:ext cx="1182254" cy="307777"/>
          </a:xfrm>
          <a:prstGeom prst="rect">
            <a:avLst/>
          </a:prstGeom>
          <a:noFill/>
        </p:spPr>
        <p:txBody>
          <a:bodyPr wrap="square" rtlCol="0">
            <a:spAutoFit/>
          </a:bodyPr>
          <a:lstStyle/>
          <a:p>
            <a:pPr algn="r"/>
            <a:fld id="{854852F9-C3A0-4A3E-9AC1-EC03AA4C68BF}" type="slidenum">
              <a:rPr lang="en-GB" sz="1400" smtClean="0">
                <a:latin typeface="Avenir Next LT Pro Demi" panose="020B0704020202020204" pitchFamily="34" charset="0"/>
              </a:rPr>
              <a:pPr algn="r"/>
              <a:t>‹#›</a:t>
            </a:fld>
            <a:endParaRPr lang="en-GB">
              <a:latin typeface="Avenir Next LT Pro Demi" panose="020B0704020202020204" pitchFamily="34" charset="0"/>
            </a:endParaRPr>
          </a:p>
        </p:txBody>
      </p:sp>
      <p:cxnSp>
        <p:nvCxnSpPr>
          <p:cNvPr id="11" name="Straight Connector 10">
            <a:extLst>
              <a:ext uri="{FF2B5EF4-FFF2-40B4-BE49-F238E27FC236}">
                <a16:creationId xmlns:a16="http://schemas.microsoft.com/office/drawing/2014/main" id="{6A61C723-F0CA-A753-38DE-99307249D89E}"/>
              </a:ext>
            </a:extLst>
          </p:cNvPr>
          <p:cNvCxnSpPr/>
          <p:nvPr userDrawn="1"/>
        </p:nvCxnSpPr>
        <p:spPr>
          <a:xfrm>
            <a:off x="11677338" y="6363852"/>
            <a:ext cx="0" cy="307777"/>
          </a:xfrm>
          <a:prstGeom prst="line">
            <a:avLst/>
          </a:prstGeom>
          <a:ln>
            <a:solidFill>
              <a:srgbClr val="C1E0F7"/>
            </a:solidFill>
          </a:ln>
        </p:spPr>
        <p:style>
          <a:lnRef idx="1">
            <a:schemeClr val="accent1"/>
          </a:lnRef>
          <a:fillRef idx="0">
            <a:schemeClr val="accent1"/>
          </a:fillRef>
          <a:effectRef idx="0">
            <a:schemeClr val="accent1"/>
          </a:effectRef>
          <a:fontRef idx="minor">
            <a:schemeClr val="tx1"/>
          </a:fontRef>
        </p:style>
      </p:cxnSp>
      <p:pic>
        <p:nvPicPr>
          <p:cNvPr id="14" name="Afbeelding 9">
            <a:extLst>
              <a:ext uri="{FF2B5EF4-FFF2-40B4-BE49-F238E27FC236}">
                <a16:creationId xmlns:a16="http://schemas.microsoft.com/office/drawing/2014/main" id="{738C446F-A8C3-AEA3-FD0D-827420965CD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156294" y="6415654"/>
            <a:ext cx="395011" cy="204171"/>
          </a:xfrm>
          <a:prstGeom prst="rect">
            <a:avLst/>
          </a:prstGeom>
        </p:spPr>
      </p:pic>
      <p:sp>
        <p:nvSpPr>
          <p:cNvPr id="16" name="Tijdelijke aanduiding voor inhoud 2">
            <a:extLst>
              <a:ext uri="{FF2B5EF4-FFF2-40B4-BE49-F238E27FC236}">
                <a16:creationId xmlns:a16="http://schemas.microsoft.com/office/drawing/2014/main" id="{F1F4D372-27D3-4058-636A-3BA4E4511D29}"/>
              </a:ext>
            </a:extLst>
          </p:cNvPr>
          <p:cNvSpPr>
            <a:spLocks noGrp="1"/>
          </p:cNvSpPr>
          <p:nvPr>
            <p:ph idx="1" hasCustomPrompt="1"/>
          </p:nvPr>
        </p:nvSpPr>
        <p:spPr>
          <a:xfrm>
            <a:off x="756555" y="2218967"/>
            <a:ext cx="10515600" cy="3256574"/>
          </a:xfrm>
          <a:prstGeom prst="rect">
            <a:avLst/>
          </a:prstGeom>
        </p:spPr>
        <p:txBody>
          <a:bodyPr/>
          <a:lstStyle>
            <a:lvl1pPr marL="457200" indent="-457200">
              <a:buClr>
                <a:srgbClr val="D76C3B"/>
              </a:buClr>
              <a:buSzPct val="50000"/>
              <a:buFont typeface="Courier New" panose="02070309020205020404" pitchFamily="49" charset="0"/>
              <a:buChar char="o"/>
              <a:defRPr sz="2800">
                <a:solidFill>
                  <a:srgbClr val="2C3051"/>
                </a:solidFill>
                <a:latin typeface="Avenir" panose="02000503020000020003"/>
              </a:defRPr>
            </a:lvl1pPr>
            <a:lvl2pPr marL="685800" indent="-228600">
              <a:buClr>
                <a:srgbClr val="D86533"/>
              </a:buClr>
              <a:buSzPct val="50000"/>
              <a:buFont typeface="Arial" panose="020B0604020202020204" pitchFamily="34" charset="0"/>
              <a:buChar char="•"/>
              <a:defRPr sz="2800" b="0" i="0">
                <a:solidFill>
                  <a:srgbClr val="2C3051"/>
                </a:solidFill>
                <a:latin typeface="Avenir" panose="02000503020000020003"/>
              </a:defRPr>
            </a:lvl2pPr>
            <a:lvl3pPr marL="1143000" indent="-228600">
              <a:buClr>
                <a:srgbClr val="2C3051"/>
              </a:buClr>
              <a:buSzPct val="50000"/>
              <a:buFont typeface="Courier New" panose="02070309020205020404" pitchFamily="49" charset="0"/>
              <a:buChar char="o"/>
              <a:defRPr sz="2800">
                <a:solidFill>
                  <a:srgbClr val="2C3051"/>
                </a:solidFill>
                <a:latin typeface="Avenir" panose="02000503020000020003"/>
              </a:defRPr>
            </a:lvl3pPr>
            <a:lvl4pPr marL="1600200" indent="-228600">
              <a:buClr>
                <a:srgbClr val="C1E0F7"/>
              </a:buClr>
              <a:buFont typeface="Arial" panose="020B0604020202020204" pitchFamily="34" charset="0"/>
              <a:buChar char="•"/>
              <a:defRPr sz="2800">
                <a:solidFill>
                  <a:srgbClr val="2C3051"/>
                </a:solidFill>
                <a:latin typeface="Avenir" panose="02000503020000020003"/>
              </a:defRPr>
            </a:lvl4pPr>
            <a:lvl5pPr>
              <a:defRPr>
                <a:solidFill>
                  <a:srgbClr val="2C3051"/>
                </a:solidFill>
                <a:latin typeface="Avenir Book" panose="02000503020000020003" pitchFamily="2" charset="0"/>
              </a:defRPr>
            </a:lvl5pPr>
          </a:lstStyle>
          <a:p>
            <a:pPr lvl="0"/>
            <a:r>
              <a:rPr lang="nl-NL"/>
              <a:t>First level</a:t>
            </a:r>
          </a:p>
          <a:p>
            <a:pPr lvl="1"/>
            <a:r>
              <a:rPr lang="nl-NL"/>
              <a:t>Second level</a:t>
            </a:r>
          </a:p>
          <a:p>
            <a:pPr lvl="2"/>
            <a:r>
              <a:rPr lang="nl-NL"/>
              <a:t>Third level</a:t>
            </a:r>
          </a:p>
          <a:p>
            <a:pPr lvl="3"/>
            <a:r>
              <a:rPr lang="nl-NL"/>
              <a:t>Fourth level</a:t>
            </a:r>
          </a:p>
        </p:txBody>
      </p:sp>
    </p:spTree>
    <p:extLst>
      <p:ext uri="{BB962C8B-B14F-4D97-AF65-F5344CB8AC3E}">
        <p14:creationId xmlns:p14="http://schemas.microsoft.com/office/powerpoint/2010/main" val="2974233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sida 4">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0" y="0"/>
            <a:ext cx="12192000" cy="6858000"/>
          </a:xfrm>
          <a:prstGeom prst="rect">
            <a:avLst/>
          </a:prstGeom>
        </p:spPr>
      </p:pic>
      <p:sp>
        <p:nvSpPr>
          <p:cNvPr id="8" name="Rektangel 2"/>
          <p:cNvSpPr/>
          <p:nvPr userDrawn="1"/>
        </p:nvSpPr>
        <p:spPr>
          <a:xfrm>
            <a:off x="0" y="0"/>
            <a:ext cx="12191999" cy="6858000"/>
          </a:xfrm>
          <a:prstGeom prst="rect">
            <a:avLst/>
          </a:prstGeom>
          <a:solidFill>
            <a:schemeClr val="tx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
        <p:nvSpPr>
          <p:cNvPr id="17" name="Title 1"/>
          <p:cNvSpPr>
            <a:spLocks noGrp="1"/>
          </p:cNvSpPr>
          <p:nvPr>
            <p:ph type="ctrTitle" hasCustomPrompt="1"/>
          </p:nvPr>
        </p:nvSpPr>
        <p:spPr>
          <a:xfrm>
            <a:off x="1631951" y="1671251"/>
            <a:ext cx="8928100" cy="1643010"/>
          </a:xfrm>
          <a:noFill/>
        </p:spPr>
        <p:txBody>
          <a:bodyPr lIns="0" rIns="0" anchor="b">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a:t>Klicka för att ändra text</a:t>
            </a:r>
          </a:p>
        </p:txBody>
      </p:sp>
      <p:sp>
        <p:nvSpPr>
          <p:cNvPr id="18" name="Subtitle 2"/>
          <p:cNvSpPr>
            <a:spLocks noGrp="1"/>
          </p:cNvSpPr>
          <p:nvPr>
            <p:ph type="subTitle" idx="1" hasCustomPrompt="1"/>
          </p:nvPr>
        </p:nvSpPr>
        <p:spPr>
          <a:xfrm>
            <a:off x="1631951" y="3343049"/>
            <a:ext cx="8928100" cy="745153"/>
          </a:xfrm>
          <a:noFill/>
        </p:spPr>
        <p:txBody>
          <a:bodyPr lIns="0" rIns="0">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a:t>Klicka för att ändra text</a:t>
            </a:r>
          </a:p>
        </p:txBody>
      </p:sp>
      <p:pic>
        <p:nvPicPr>
          <p:cNvPr id="14" name="Bildobjekt 7"/>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370375" y="5760001"/>
            <a:ext cx="1443600" cy="52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6062565"/>
      </p:ext>
    </p:extLst>
  </p:cSld>
  <p:clrMapOvr>
    <a:masterClrMapping/>
  </p:clrMapOvr>
  <p:transition spd="med">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Chapitre 2 (fond blanc)">
    <p:spTree>
      <p:nvGrpSpPr>
        <p:cNvPr id="1" name=""/>
        <p:cNvGrpSpPr/>
        <p:nvPr/>
      </p:nvGrpSpPr>
      <p:grpSpPr>
        <a:xfrm>
          <a:off x="0" y="0"/>
          <a:ext cx="0" cy="0"/>
          <a:chOff x="0" y="0"/>
          <a:chExt cx="0" cy="0"/>
        </a:xfrm>
      </p:grpSpPr>
      <p:sp>
        <p:nvSpPr>
          <p:cNvPr id="14" name="Espace réservé du numéro de diapositive 13">
            <a:extLst>
              <a:ext uri="{FF2B5EF4-FFF2-40B4-BE49-F238E27FC236}">
                <a16:creationId xmlns:a16="http://schemas.microsoft.com/office/drawing/2014/main" id="{FDC00936-BF14-4A2E-8AFC-70AF3C367646}"/>
              </a:ext>
            </a:extLst>
          </p:cNvPr>
          <p:cNvSpPr>
            <a:spLocks noGrp="1"/>
          </p:cNvSpPr>
          <p:nvPr>
            <p:ph type="sldNum" sz="quarter" idx="16"/>
          </p:nvPr>
        </p:nvSpPr>
        <p:spPr/>
        <p:txBody>
          <a:bodyPr/>
          <a:lstStyle>
            <a:lvl1pPr>
              <a:defRPr>
                <a:solidFill>
                  <a:schemeClr val="tx2"/>
                </a:solidFill>
              </a:defRPr>
            </a:lvl1pPr>
          </a:lstStyle>
          <a:p>
            <a:fld id="{6B54B0F7-55DD-40D6-B7F4-70B586885C0B}" type="slidenum">
              <a:rPr lang="fr-FR" smtClean="0"/>
              <a:pPr/>
              <a:t>‹#›</a:t>
            </a:fld>
            <a:endParaRPr lang="fr-FR"/>
          </a:p>
        </p:txBody>
      </p:sp>
      <p:pic>
        <p:nvPicPr>
          <p:cNvPr id="8" name="Image 7">
            <a:extLst>
              <a:ext uri="{FF2B5EF4-FFF2-40B4-BE49-F238E27FC236}">
                <a16:creationId xmlns:a16="http://schemas.microsoft.com/office/drawing/2014/main" id="{A5557F0E-5907-4AEC-AAA2-E6F105EC1CB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744385" y="0"/>
            <a:ext cx="5447616" cy="6858000"/>
          </a:xfrm>
          <a:prstGeom prst="rect">
            <a:avLst/>
          </a:prstGeom>
        </p:spPr>
      </p:pic>
      <p:sp>
        <p:nvSpPr>
          <p:cNvPr id="11" name="Title 1">
            <a:extLst>
              <a:ext uri="{FF2B5EF4-FFF2-40B4-BE49-F238E27FC236}">
                <a16:creationId xmlns:a16="http://schemas.microsoft.com/office/drawing/2014/main" id="{2BCA3319-61D0-45B6-B980-D8E01B7C9D9F}"/>
              </a:ext>
            </a:extLst>
          </p:cNvPr>
          <p:cNvSpPr>
            <a:spLocks noGrp="1"/>
          </p:cNvSpPr>
          <p:nvPr>
            <p:ph type="ctrTitle" hasCustomPrompt="1"/>
          </p:nvPr>
        </p:nvSpPr>
        <p:spPr>
          <a:xfrm>
            <a:off x="482248" y="1219183"/>
            <a:ext cx="7320632" cy="2110579"/>
          </a:xfrm>
        </p:spPr>
        <p:txBody>
          <a:bodyPr anchor="b"/>
          <a:lstStyle>
            <a:lvl1pPr algn="l">
              <a:lnSpc>
                <a:spcPct val="76000"/>
              </a:lnSpc>
              <a:defRPr sz="6000">
                <a:solidFill>
                  <a:schemeClr val="tx2"/>
                </a:solidFill>
              </a:defRPr>
            </a:lvl1pPr>
          </a:lstStyle>
          <a:p>
            <a:r>
              <a:rPr lang="fr-FR"/>
              <a:t>Titre du </a:t>
            </a:r>
            <a:br>
              <a:rPr lang="fr-FR"/>
            </a:br>
            <a:r>
              <a:rPr lang="fr-FR"/>
              <a:t>chapitre</a:t>
            </a:r>
            <a:br>
              <a:rPr lang="fr-FR"/>
            </a:br>
            <a:r>
              <a:rPr lang="fr-FR"/>
              <a:t>sur trois lignes</a:t>
            </a:r>
            <a:endParaRPr lang="en-US"/>
          </a:p>
        </p:txBody>
      </p:sp>
      <p:sp>
        <p:nvSpPr>
          <p:cNvPr id="12" name="Subtitle 2">
            <a:extLst>
              <a:ext uri="{FF2B5EF4-FFF2-40B4-BE49-F238E27FC236}">
                <a16:creationId xmlns:a16="http://schemas.microsoft.com/office/drawing/2014/main" id="{792F4D6C-45D2-448F-89AD-76DAFD632A6E}"/>
              </a:ext>
            </a:extLst>
          </p:cNvPr>
          <p:cNvSpPr>
            <a:spLocks noGrp="1"/>
          </p:cNvSpPr>
          <p:nvPr>
            <p:ph type="subTitle" idx="1" hasCustomPrompt="1"/>
          </p:nvPr>
        </p:nvSpPr>
        <p:spPr>
          <a:xfrm>
            <a:off x="482248" y="4009212"/>
            <a:ext cx="6432903" cy="615553"/>
          </a:xfrm>
        </p:spPr>
        <p:txBody>
          <a:bodyPr/>
          <a:lstStyle>
            <a:lvl1pPr marL="0" indent="0" algn="l">
              <a:lnSpc>
                <a:spcPct val="80000"/>
              </a:lnSpc>
              <a:buNone/>
              <a:defRPr sz="2500">
                <a:solidFill>
                  <a:schemeClr val="tx2"/>
                </a:solidFill>
                <a:latin typeface="Enedis Light" pitchFamily="50"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fr-FR"/>
              <a:t>Sous-titre du chapitre</a:t>
            </a:r>
            <a:br>
              <a:rPr lang="fr-FR"/>
            </a:br>
            <a:r>
              <a:rPr lang="fr-FR"/>
              <a:t>sur deux lignes</a:t>
            </a:r>
            <a:endParaRPr lang="en-US"/>
          </a:p>
        </p:txBody>
      </p:sp>
      <p:sp>
        <p:nvSpPr>
          <p:cNvPr id="13" name="Espace réservé du graphique SmartArt 11">
            <a:extLst>
              <a:ext uri="{FF2B5EF4-FFF2-40B4-BE49-F238E27FC236}">
                <a16:creationId xmlns:a16="http://schemas.microsoft.com/office/drawing/2014/main" id="{88EFF02B-90FE-4510-804C-21DDCC629A10}"/>
              </a:ext>
            </a:extLst>
          </p:cNvPr>
          <p:cNvSpPr>
            <a:spLocks noGrp="1"/>
          </p:cNvSpPr>
          <p:nvPr>
            <p:ph type="dgm" sz="quarter" idx="20"/>
          </p:nvPr>
        </p:nvSpPr>
        <p:spPr>
          <a:xfrm>
            <a:off x="520923" y="3589629"/>
            <a:ext cx="349020" cy="47313"/>
          </a:xfrm>
          <a:solidFill>
            <a:schemeClr val="accent1"/>
          </a:solidFill>
        </p:spPr>
        <p:txBody>
          <a:bodyPr>
            <a:noAutofit/>
          </a:bodyPr>
          <a:lstStyle>
            <a:lvl1pPr>
              <a:defRPr sz="133">
                <a:noFill/>
              </a:defRPr>
            </a:lvl1pPr>
          </a:lstStyle>
          <a:p>
            <a:r>
              <a:rPr lang="fr-FR"/>
              <a:t>Cliquez sur l'icône pour ajouter un graphique SmartArt</a:t>
            </a:r>
          </a:p>
        </p:txBody>
      </p:sp>
    </p:spTree>
    <p:extLst>
      <p:ext uri="{BB962C8B-B14F-4D97-AF65-F5344CB8AC3E}">
        <p14:creationId xmlns:p14="http://schemas.microsoft.com/office/powerpoint/2010/main" val="40279104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Chapitre 3 (fond blanc)">
    <p:spTree>
      <p:nvGrpSpPr>
        <p:cNvPr id="1" name=""/>
        <p:cNvGrpSpPr/>
        <p:nvPr/>
      </p:nvGrpSpPr>
      <p:grpSpPr>
        <a:xfrm>
          <a:off x="0" y="0"/>
          <a:ext cx="0" cy="0"/>
          <a:chOff x="0" y="0"/>
          <a:chExt cx="0" cy="0"/>
        </a:xfrm>
      </p:grpSpPr>
      <p:sp>
        <p:nvSpPr>
          <p:cNvPr id="14" name="Espace réservé du numéro de diapositive 13">
            <a:extLst>
              <a:ext uri="{FF2B5EF4-FFF2-40B4-BE49-F238E27FC236}">
                <a16:creationId xmlns:a16="http://schemas.microsoft.com/office/drawing/2014/main" id="{FDC00936-BF14-4A2E-8AFC-70AF3C367646}"/>
              </a:ext>
            </a:extLst>
          </p:cNvPr>
          <p:cNvSpPr>
            <a:spLocks noGrp="1"/>
          </p:cNvSpPr>
          <p:nvPr>
            <p:ph type="sldNum" sz="quarter" idx="16"/>
          </p:nvPr>
        </p:nvSpPr>
        <p:spPr/>
        <p:txBody>
          <a:bodyPr/>
          <a:lstStyle>
            <a:lvl1pPr>
              <a:defRPr>
                <a:solidFill>
                  <a:schemeClr val="tx2"/>
                </a:solidFill>
              </a:defRPr>
            </a:lvl1pPr>
          </a:lstStyle>
          <a:p>
            <a:fld id="{6B54B0F7-55DD-40D6-B7F4-70B586885C0B}" type="slidenum">
              <a:rPr lang="fr-FR" smtClean="0"/>
              <a:pPr/>
              <a:t>‹#›</a:t>
            </a:fld>
            <a:endParaRPr lang="fr-FR"/>
          </a:p>
        </p:txBody>
      </p:sp>
      <p:pic>
        <p:nvPicPr>
          <p:cNvPr id="7" name="Image 6">
            <a:extLst>
              <a:ext uri="{FF2B5EF4-FFF2-40B4-BE49-F238E27FC236}">
                <a16:creationId xmlns:a16="http://schemas.microsoft.com/office/drawing/2014/main" id="{D74A44D0-AF6B-4693-BA78-E8A706C558A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945541" y="0"/>
            <a:ext cx="5245105" cy="6858000"/>
          </a:xfrm>
          <a:prstGeom prst="rect">
            <a:avLst/>
          </a:prstGeom>
        </p:spPr>
      </p:pic>
      <p:sp>
        <p:nvSpPr>
          <p:cNvPr id="11" name="Title 1">
            <a:extLst>
              <a:ext uri="{FF2B5EF4-FFF2-40B4-BE49-F238E27FC236}">
                <a16:creationId xmlns:a16="http://schemas.microsoft.com/office/drawing/2014/main" id="{E215E934-17E5-42BF-9D34-ED89C3CD5FC7}"/>
              </a:ext>
            </a:extLst>
          </p:cNvPr>
          <p:cNvSpPr>
            <a:spLocks noGrp="1"/>
          </p:cNvSpPr>
          <p:nvPr>
            <p:ph type="ctrTitle" hasCustomPrompt="1"/>
          </p:nvPr>
        </p:nvSpPr>
        <p:spPr>
          <a:xfrm>
            <a:off x="482248" y="1219183"/>
            <a:ext cx="7320632" cy="2110579"/>
          </a:xfrm>
        </p:spPr>
        <p:txBody>
          <a:bodyPr anchor="b"/>
          <a:lstStyle>
            <a:lvl1pPr algn="l">
              <a:lnSpc>
                <a:spcPct val="76000"/>
              </a:lnSpc>
              <a:defRPr sz="6000">
                <a:solidFill>
                  <a:schemeClr val="tx2"/>
                </a:solidFill>
              </a:defRPr>
            </a:lvl1pPr>
          </a:lstStyle>
          <a:p>
            <a:r>
              <a:rPr lang="fr-FR"/>
              <a:t>Titre du </a:t>
            </a:r>
            <a:br>
              <a:rPr lang="fr-FR"/>
            </a:br>
            <a:r>
              <a:rPr lang="fr-FR"/>
              <a:t>chapitre</a:t>
            </a:r>
            <a:br>
              <a:rPr lang="fr-FR"/>
            </a:br>
            <a:r>
              <a:rPr lang="fr-FR"/>
              <a:t>sur trois lignes</a:t>
            </a:r>
            <a:endParaRPr lang="en-US"/>
          </a:p>
        </p:txBody>
      </p:sp>
      <p:sp>
        <p:nvSpPr>
          <p:cNvPr id="12" name="Subtitle 2">
            <a:extLst>
              <a:ext uri="{FF2B5EF4-FFF2-40B4-BE49-F238E27FC236}">
                <a16:creationId xmlns:a16="http://schemas.microsoft.com/office/drawing/2014/main" id="{7E201E54-7660-48D7-8482-76F22082BB19}"/>
              </a:ext>
            </a:extLst>
          </p:cNvPr>
          <p:cNvSpPr>
            <a:spLocks noGrp="1"/>
          </p:cNvSpPr>
          <p:nvPr>
            <p:ph type="subTitle" idx="1" hasCustomPrompt="1"/>
          </p:nvPr>
        </p:nvSpPr>
        <p:spPr>
          <a:xfrm>
            <a:off x="482248" y="4009212"/>
            <a:ext cx="6432903" cy="615553"/>
          </a:xfrm>
        </p:spPr>
        <p:txBody>
          <a:bodyPr/>
          <a:lstStyle>
            <a:lvl1pPr marL="0" indent="0" algn="l">
              <a:lnSpc>
                <a:spcPct val="80000"/>
              </a:lnSpc>
              <a:buNone/>
              <a:defRPr sz="2500">
                <a:solidFill>
                  <a:schemeClr val="tx2"/>
                </a:solidFill>
                <a:latin typeface="Enedis Light" pitchFamily="50"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fr-FR"/>
              <a:t>Sous-titre du chapitre</a:t>
            </a:r>
            <a:br>
              <a:rPr lang="fr-FR"/>
            </a:br>
            <a:r>
              <a:rPr lang="fr-FR"/>
              <a:t>sur deux lignes</a:t>
            </a:r>
            <a:endParaRPr lang="en-US"/>
          </a:p>
        </p:txBody>
      </p:sp>
      <p:sp>
        <p:nvSpPr>
          <p:cNvPr id="13" name="Espace réservé du graphique SmartArt 11">
            <a:extLst>
              <a:ext uri="{FF2B5EF4-FFF2-40B4-BE49-F238E27FC236}">
                <a16:creationId xmlns:a16="http://schemas.microsoft.com/office/drawing/2014/main" id="{ED229EA9-F65F-4AD5-9499-621F09860557}"/>
              </a:ext>
            </a:extLst>
          </p:cNvPr>
          <p:cNvSpPr>
            <a:spLocks noGrp="1"/>
          </p:cNvSpPr>
          <p:nvPr>
            <p:ph type="dgm" sz="quarter" idx="20"/>
          </p:nvPr>
        </p:nvSpPr>
        <p:spPr>
          <a:xfrm>
            <a:off x="520923" y="3589629"/>
            <a:ext cx="349020" cy="47313"/>
          </a:xfrm>
          <a:solidFill>
            <a:schemeClr val="accent1"/>
          </a:solidFill>
        </p:spPr>
        <p:txBody>
          <a:bodyPr>
            <a:noAutofit/>
          </a:bodyPr>
          <a:lstStyle>
            <a:lvl1pPr>
              <a:defRPr sz="133">
                <a:noFill/>
              </a:defRPr>
            </a:lvl1pPr>
          </a:lstStyle>
          <a:p>
            <a:r>
              <a:rPr lang="fr-FR"/>
              <a:t>Cliquez sur l'icône pour ajouter un graphique SmartArt</a:t>
            </a:r>
          </a:p>
        </p:txBody>
      </p:sp>
    </p:spTree>
    <p:extLst>
      <p:ext uri="{BB962C8B-B14F-4D97-AF65-F5344CB8AC3E}">
        <p14:creationId xmlns:p14="http://schemas.microsoft.com/office/powerpoint/2010/main" val="36571273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Chapitre 4 (fond blanc)">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2248" y="1219183"/>
            <a:ext cx="7320632" cy="2110579"/>
          </a:xfrm>
        </p:spPr>
        <p:txBody>
          <a:bodyPr anchor="b"/>
          <a:lstStyle>
            <a:lvl1pPr algn="l">
              <a:lnSpc>
                <a:spcPct val="76000"/>
              </a:lnSpc>
              <a:defRPr sz="6000">
                <a:solidFill>
                  <a:schemeClr val="tx2"/>
                </a:solidFill>
              </a:defRPr>
            </a:lvl1pPr>
          </a:lstStyle>
          <a:p>
            <a:r>
              <a:rPr lang="fr-FR"/>
              <a:t>Titre du </a:t>
            </a:r>
            <a:br>
              <a:rPr lang="fr-FR"/>
            </a:br>
            <a:r>
              <a:rPr lang="fr-FR"/>
              <a:t>chapitre</a:t>
            </a:r>
            <a:br>
              <a:rPr lang="fr-FR"/>
            </a:br>
            <a:r>
              <a:rPr lang="fr-FR"/>
              <a:t>sur trois lignes</a:t>
            </a:r>
            <a:endParaRPr lang="en-US"/>
          </a:p>
        </p:txBody>
      </p:sp>
      <p:sp>
        <p:nvSpPr>
          <p:cNvPr id="3" name="Subtitle 2"/>
          <p:cNvSpPr>
            <a:spLocks noGrp="1"/>
          </p:cNvSpPr>
          <p:nvPr>
            <p:ph type="subTitle" idx="1" hasCustomPrompt="1"/>
          </p:nvPr>
        </p:nvSpPr>
        <p:spPr>
          <a:xfrm>
            <a:off x="482248" y="4009212"/>
            <a:ext cx="6432903" cy="615553"/>
          </a:xfrm>
        </p:spPr>
        <p:txBody>
          <a:bodyPr/>
          <a:lstStyle>
            <a:lvl1pPr marL="0" indent="0" algn="l">
              <a:lnSpc>
                <a:spcPct val="80000"/>
              </a:lnSpc>
              <a:buNone/>
              <a:defRPr sz="2500">
                <a:solidFill>
                  <a:schemeClr val="tx2"/>
                </a:solidFill>
                <a:latin typeface="Enedis Light" pitchFamily="50"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fr-FR"/>
              <a:t>Sous-titre du chapitre</a:t>
            </a:r>
            <a:br>
              <a:rPr lang="fr-FR"/>
            </a:br>
            <a:r>
              <a:rPr lang="fr-FR"/>
              <a:t>sur deux lignes</a:t>
            </a:r>
            <a:endParaRPr lang="en-US"/>
          </a:p>
        </p:txBody>
      </p:sp>
      <p:sp>
        <p:nvSpPr>
          <p:cNvPr id="14" name="Espace réservé du numéro de diapositive 13">
            <a:extLst>
              <a:ext uri="{FF2B5EF4-FFF2-40B4-BE49-F238E27FC236}">
                <a16:creationId xmlns:a16="http://schemas.microsoft.com/office/drawing/2014/main" id="{FDC00936-BF14-4A2E-8AFC-70AF3C367646}"/>
              </a:ext>
            </a:extLst>
          </p:cNvPr>
          <p:cNvSpPr>
            <a:spLocks noGrp="1"/>
          </p:cNvSpPr>
          <p:nvPr>
            <p:ph type="sldNum" sz="quarter" idx="16"/>
          </p:nvPr>
        </p:nvSpPr>
        <p:spPr/>
        <p:txBody>
          <a:bodyPr/>
          <a:lstStyle>
            <a:lvl1pPr>
              <a:defRPr>
                <a:solidFill>
                  <a:schemeClr val="tx2"/>
                </a:solidFill>
              </a:defRPr>
            </a:lvl1pPr>
          </a:lstStyle>
          <a:p>
            <a:fld id="{6B54B0F7-55DD-40D6-B7F4-70B586885C0B}" type="slidenum">
              <a:rPr lang="fr-FR" smtClean="0"/>
              <a:pPr/>
              <a:t>‹#›</a:t>
            </a:fld>
            <a:endParaRPr lang="fr-FR"/>
          </a:p>
        </p:txBody>
      </p:sp>
      <p:sp>
        <p:nvSpPr>
          <p:cNvPr id="15" name="Espace réservé du graphique SmartArt 11">
            <a:extLst>
              <a:ext uri="{FF2B5EF4-FFF2-40B4-BE49-F238E27FC236}">
                <a16:creationId xmlns:a16="http://schemas.microsoft.com/office/drawing/2014/main" id="{CFB53AB0-4BB0-4F43-A0F3-8ADB2202AD6C}"/>
              </a:ext>
            </a:extLst>
          </p:cNvPr>
          <p:cNvSpPr>
            <a:spLocks noGrp="1"/>
          </p:cNvSpPr>
          <p:nvPr>
            <p:ph type="dgm" sz="quarter" idx="20"/>
          </p:nvPr>
        </p:nvSpPr>
        <p:spPr>
          <a:xfrm>
            <a:off x="520923" y="3589629"/>
            <a:ext cx="349020" cy="47313"/>
          </a:xfrm>
          <a:solidFill>
            <a:schemeClr val="accent1"/>
          </a:solidFill>
        </p:spPr>
        <p:txBody>
          <a:bodyPr>
            <a:noAutofit/>
          </a:bodyPr>
          <a:lstStyle>
            <a:lvl1pPr>
              <a:defRPr sz="133">
                <a:noFill/>
              </a:defRPr>
            </a:lvl1pPr>
          </a:lstStyle>
          <a:p>
            <a:r>
              <a:rPr lang="fr-FR"/>
              <a:t>Cliquez sur l'icône pour ajouter un graphique SmartArt</a:t>
            </a:r>
          </a:p>
        </p:txBody>
      </p:sp>
      <p:pic>
        <p:nvPicPr>
          <p:cNvPr id="8" name="Image 7">
            <a:extLst>
              <a:ext uri="{FF2B5EF4-FFF2-40B4-BE49-F238E27FC236}">
                <a16:creationId xmlns:a16="http://schemas.microsoft.com/office/drawing/2014/main" id="{D450943E-31EA-45C3-BC4D-FD95D405005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745005" y="0"/>
            <a:ext cx="5446995" cy="6858000"/>
          </a:xfrm>
          <a:prstGeom prst="rect">
            <a:avLst/>
          </a:prstGeom>
        </p:spPr>
      </p:pic>
    </p:spTree>
    <p:extLst>
      <p:ext uri="{BB962C8B-B14F-4D97-AF65-F5344CB8AC3E}">
        <p14:creationId xmlns:p14="http://schemas.microsoft.com/office/powerpoint/2010/main" val="28001908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Chapitre 5 (fond blanc)">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2248" y="1219183"/>
            <a:ext cx="7320632" cy="2110579"/>
          </a:xfrm>
        </p:spPr>
        <p:txBody>
          <a:bodyPr anchor="b"/>
          <a:lstStyle>
            <a:lvl1pPr algn="l">
              <a:lnSpc>
                <a:spcPct val="76000"/>
              </a:lnSpc>
              <a:defRPr sz="6000">
                <a:solidFill>
                  <a:schemeClr val="tx2"/>
                </a:solidFill>
              </a:defRPr>
            </a:lvl1pPr>
          </a:lstStyle>
          <a:p>
            <a:r>
              <a:rPr lang="fr-FR"/>
              <a:t>Titre du </a:t>
            </a:r>
            <a:br>
              <a:rPr lang="fr-FR"/>
            </a:br>
            <a:r>
              <a:rPr lang="fr-FR"/>
              <a:t>chapitre</a:t>
            </a:r>
            <a:br>
              <a:rPr lang="fr-FR"/>
            </a:br>
            <a:r>
              <a:rPr lang="fr-FR"/>
              <a:t>sur trois lignes</a:t>
            </a:r>
            <a:endParaRPr lang="en-US"/>
          </a:p>
        </p:txBody>
      </p:sp>
      <p:sp>
        <p:nvSpPr>
          <p:cNvPr id="3" name="Subtitle 2"/>
          <p:cNvSpPr>
            <a:spLocks noGrp="1"/>
          </p:cNvSpPr>
          <p:nvPr>
            <p:ph type="subTitle" idx="1" hasCustomPrompt="1"/>
          </p:nvPr>
        </p:nvSpPr>
        <p:spPr>
          <a:xfrm>
            <a:off x="482248" y="4009212"/>
            <a:ext cx="6432903" cy="615553"/>
          </a:xfrm>
        </p:spPr>
        <p:txBody>
          <a:bodyPr/>
          <a:lstStyle>
            <a:lvl1pPr marL="0" indent="0" algn="l">
              <a:lnSpc>
                <a:spcPct val="80000"/>
              </a:lnSpc>
              <a:buNone/>
              <a:defRPr sz="2500">
                <a:solidFill>
                  <a:schemeClr val="tx2"/>
                </a:solidFill>
                <a:latin typeface="Enedis Light" pitchFamily="50"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fr-FR"/>
              <a:t>Sous-titre du chapitre</a:t>
            </a:r>
            <a:br>
              <a:rPr lang="fr-FR"/>
            </a:br>
            <a:r>
              <a:rPr lang="fr-FR"/>
              <a:t>sur deux lignes</a:t>
            </a:r>
            <a:endParaRPr lang="en-US"/>
          </a:p>
        </p:txBody>
      </p:sp>
      <p:sp>
        <p:nvSpPr>
          <p:cNvPr id="14" name="Espace réservé du numéro de diapositive 13">
            <a:extLst>
              <a:ext uri="{FF2B5EF4-FFF2-40B4-BE49-F238E27FC236}">
                <a16:creationId xmlns:a16="http://schemas.microsoft.com/office/drawing/2014/main" id="{FDC00936-BF14-4A2E-8AFC-70AF3C367646}"/>
              </a:ext>
            </a:extLst>
          </p:cNvPr>
          <p:cNvSpPr>
            <a:spLocks noGrp="1"/>
          </p:cNvSpPr>
          <p:nvPr>
            <p:ph type="sldNum" sz="quarter" idx="16"/>
          </p:nvPr>
        </p:nvSpPr>
        <p:spPr/>
        <p:txBody>
          <a:bodyPr/>
          <a:lstStyle>
            <a:lvl1pPr>
              <a:defRPr>
                <a:solidFill>
                  <a:schemeClr val="tx2"/>
                </a:solidFill>
              </a:defRPr>
            </a:lvl1pPr>
          </a:lstStyle>
          <a:p>
            <a:fld id="{6B54B0F7-55DD-40D6-B7F4-70B586885C0B}" type="slidenum">
              <a:rPr lang="fr-FR" smtClean="0"/>
              <a:pPr/>
              <a:t>‹#›</a:t>
            </a:fld>
            <a:endParaRPr lang="fr-FR"/>
          </a:p>
        </p:txBody>
      </p:sp>
      <p:sp>
        <p:nvSpPr>
          <p:cNvPr id="15" name="Espace réservé du graphique SmartArt 11">
            <a:extLst>
              <a:ext uri="{FF2B5EF4-FFF2-40B4-BE49-F238E27FC236}">
                <a16:creationId xmlns:a16="http://schemas.microsoft.com/office/drawing/2014/main" id="{CFB53AB0-4BB0-4F43-A0F3-8ADB2202AD6C}"/>
              </a:ext>
            </a:extLst>
          </p:cNvPr>
          <p:cNvSpPr>
            <a:spLocks noGrp="1"/>
          </p:cNvSpPr>
          <p:nvPr>
            <p:ph type="dgm" sz="quarter" idx="20"/>
          </p:nvPr>
        </p:nvSpPr>
        <p:spPr>
          <a:xfrm>
            <a:off x="520923" y="3589629"/>
            <a:ext cx="349020" cy="47313"/>
          </a:xfrm>
          <a:solidFill>
            <a:schemeClr val="accent1"/>
          </a:solidFill>
        </p:spPr>
        <p:txBody>
          <a:bodyPr>
            <a:noAutofit/>
          </a:bodyPr>
          <a:lstStyle>
            <a:lvl1pPr>
              <a:defRPr sz="133">
                <a:noFill/>
              </a:defRPr>
            </a:lvl1pPr>
          </a:lstStyle>
          <a:p>
            <a:r>
              <a:rPr lang="fr-FR"/>
              <a:t>Cliquez sur l'icône pour ajouter un graphique SmartArt</a:t>
            </a:r>
          </a:p>
        </p:txBody>
      </p:sp>
      <p:pic>
        <p:nvPicPr>
          <p:cNvPr id="7" name="Image 6">
            <a:extLst>
              <a:ext uri="{FF2B5EF4-FFF2-40B4-BE49-F238E27FC236}">
                <a16:creationId xmlns:a16="http://schemas.microsoft.com/office/drawing/2014/main" id="{1E49919D-E1A2-4F91-B748-43B94438A4B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945628" y="-1"/>
            <a:ext cx="5246373" cy="6858001"/>
          </a:xfrm>
          <a:prstGeom prst="rect">
            <a:avLst/>
          </a:prstGeom>
        </p:spPr>
      </p:pic>
    </p:spTree>
    <p:extLst>
      <p:ext uri="{BB962C8B-B14F-4D97-AF65-F5344CB8AC3E}">
        <p14:creationId xmlns:p14="http://schemas.microsoft.com/office/powerpoint/2010/main" val="10932316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Chapitre 6 (fond blanc)">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2248" y="1219183"/>
            <a:ext cx="7320632" cy="2110579"/>
          </a:xfrm>
        </p:spPr>
        <p:txBody>
          <a:bodyPr anchor="b"/>
          <a:lstStyle>
            <a:lvl1pPr algn="l">
              <a:lnSpc>
                <a:spcPct val="76000"/>
              </a:lnSpc>
              <a:defRPr sz="6000">
                <a:solidFill>
                  <a:schemeClr val="tx2"/>
                </a:solidFill>
              </a:defRPr>
            </a:lvl1pPr>
          </a:lstStyle>
          <a:p>
            <a:r>
              <a:rPr lang="fr-FR"/>
              <a:t>Titre du </a:t>
            </a:r>
            <a:br>
              <a:rPr lang="fr-FR"/>
            </a:br>
            <a:r>
              <a:rPr lang="fr-FR"/>
              <a:t>chapitre</a:t>
            </a:r>
            <a:br>
              <a:rPr lang="fr-FR"/>
            </a:br>
            <a:r>
              <a:rPr lang="fr-FR"/>
              <a:t>sur trois lignes</a:t>
            </a:r>
            <a:endParaRPr lang="en-US"/>
          </a:p>
        </p:txBody>
      </p:sp>
      <p:sp>
        <p:nvSpPr>
          <p:cNvPr id="3" name="Subtitle 2"/>
          <p:cNvSpPr>
            <a:spLocks noGrp="1"/>
          </p:cNvSpPr>
          <p:nvPr>
            <p:ph type="subTitle" idx="1" hasCustomPrompt="1"/>
          </p:nvPr>
        </p:nvSpPr>
        <p:spPr>
          <a:xfrm>
            <a:off x="482248" y="4009212"/>
            <a:ext cx="6432903" cy="615553"/>
          </a:xfrm>
        </p:spPr>
        <p:txBody>
          <a:bodyPr/>
          <a:lstStyle>
            <a:lvl1pPr marL="0" indent="0" algn="l">
              <a:lnSpc>
                <a:spcPct val="80000"/>
              </a:lnSpc>
              <a:buNone/>
              <a:defRPr sz="2500">
                <a:solidFill>
                  <a:schemeClr val="tx2"/>
                </a:solidFill>
                <a:latin typeface="Enedis Light" pitchFamily="50"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fr-FR"/>
              <a:t>Sous-titre du chapitre</a:t>
            </a:r>
            <a:br>
              <a:rPr lang="fr-FR"/>
            </a:br>
            <a:r>
              <a:rPr lang="fr-FR"/>
              <a:t>sur deux lignes</a:t>
            </a:r>
            <a:endParaRPr lang="en-US"/>
          </a:p>
        </p:txBody>
      </p:sp>
      <p:sp>
        <p:nvSpPr>
          <p:cNvPr id="14" name="Espace réservé du numéro de diapositive 13">
            <a:extLst>
              <a:ext uri="{FF2B5EF4-FFF2-40B4-BE49-F238E27FC236}">
                <a16:creationId xmlns:a16="http://schemas.microsoft.com/office/drawing/2014/main" id="{FDC00936-BF14-4A2E-8AFC-70AF3C367646}"/>
              </a:ext>
            </a:extLst>
          </p:cNvPr>
          <p:cNvSpPr>
            <a:spLocks noGrp="1"/>
          </p:cNvSpPr>
          <p:nvPr>
            <p:ph type="sldNum" sz="quarter" idx="16"/>
          </p:nvPr>
        </p:nvSpPr>
        <p:spPr/>
        <p:txBody>
          <a:bodyPr/>
          <a:lstStyle>
            <a:lvl1pPr>
              <a:defRPr>
                <a:solidFill>
                  <a:schemeClr val="tx2"/>
                </a:solidFill>
              </a:defRPr>
            </a:lvl1pPr>
          </a:lstStyle>
          <a:p>
            <a:fld id="{6B54B0F7-55DD-40D6-B7F4-70B586885C0B}" type="slidenum">
              <a:rPr lang="fr-FR" smtClean="0"/>
              <a:pPr/>
              <a:t>‹#›</a:t>
            </a:fld>
            <a:endParaRPr lang="fr-FR"/>
          </a:p>
        </p:txBody>
      </p:sp>
      <p:sp>
        <p:nvSpPr>
          <p:cNvPr id="15" name="Espace réservé du graphique SmartArt 11">
            <a:extLst>
              <a:ext uri="{FF2B5EF4-FFF2-40B4-BE49-F238E27FC236}">
                <a16:creationId xmlns:a16="http://schemas.microsoft.com/office/drawing/2014/main" id="{CFB53AB0-4BB0-4F43-A0F3-8ADB2202AD6C}"/>
              </a:ext>
            </a:extLst>
          </p:cNvPr>
          <p:cNvSpPr>
            <a:spLocks noGrp="1"/>
          </p:cNvSpPr>
          <p:nvPr>
            <p:ph type="dgm" sz="quarter" idx="20"/>
          </p:nvPr>
        </p:nvSpPr>
        <p:spPr>
          <a:xfrm>
            <a:off x="520923" y="3589629"/>
            <a:ext cx="349020" cy="47313"/>
          </a:xfrm>
          <a:solidFill>
            <a:schemeClr val="accent1"/>
          </a:solidFill>
        </p:spPr>
        <p:txBody>
          <a:bodyPr>
            <a:noAutofit/>
          </a:bodyPr>
          <a:lstStyle>
            <a:lvl1pPr>
              <a:defRPr sz="133">
                <a:noFill/>
              </a:defRPr>
            </a:lvl1pPr>
          </a:lstStyle>
          <a:p>
            <a:r>
              <a:rPr lang="fr-FR"/>
              <a:t>Cliquez sur l'icône pour ajouter un graphique SmartArt</a:t>
            </a:r>
          </a:p>
        </p:txBody>
      </p:sp>
      <p:pic>
        <p:nvPicPr>
          <p:cNvPr id="8" name="Image 7">
            <a:extLst>
              <a:ext uri="{FF2B5EF4-FFF2-40B4-BE49-F238E27FC236}">
                <a16:creationId xmlns:a16="http://schemas.microsoft.com/office/drawing/2014/main" id="{B7BF5FAB-2AC3-4197-80A7-349284E0659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512738" y="0"/>
            <a:ext cx="5677908" cy="6858000"/>
          </a:xfrm>
          <a:prstGeom prst="rect">
            <a:avLst/>
          </a:prstGeom>
        </p:spPr>
      </p:pic>
    </p:spTree>
    <p:extLst>
      <p:ext uri="{BB962C8B-B14F-4D97-AF65-F5344CB8AC3E}">
        <p14:creationId xmlns:p14="http://schemas.microsoft.com/office/powerpoint/2010/main" val="9774152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Chapitre 7 (fond blanc)">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2248" y="1219183"/>
            <a:ext cx="7320632" cy="2110579"/>
          </a:xfrm>
        </p:spPr>
        <p:txBody>
          <a:bodyPr anchor="b"/>
          <a:lstStyle>
            <a:lvl1pPr algn="l">
              <a:lnSpc>
                <a:spcPct val="76000"/>
              </a:lnSpc>
              <a:defRPr sz="6000">
                <a:solidFill>
                  <a:schemeClr val="tx2"/>
                </a:solidFill>
              </a:defRPr>
            </a:lvl1pPr>
          </a:lstStyle>
          <a:p>
            <a:r>
              <a:rPr lang="fr-FR"/>
              <a:t>Titre du </a:t>
            </a:r>
            <a:br>
              <a:rPr lang="fr-FR"/>
            </a:br>
            <a:r>
              <a:rPr lang="fr-FR"/>
              <a:t>chapitre</a:t>
            </a:r>
            <a:br>
              <a:rPr lang="fr-FR"/>
            </a:br>
            <a:r>
              <a:rPr lang="fr-FR"/>
              <a:t>sur trois lignes</a:t>
            </a:r>
            <a:endParaRPr lang="en-US"/>
          </a:p>
        </p:txBody>
      </p:sp>
      <p:sp>
        <p:nvSpPr>
          <p:cNvPr id="3" name="Subtitle 2"/>
          <p:cNvSpPr>
            <a:spLocks noGrp="1"/>
          </p:cNvSpPr>
          <p:nvPr>
            <p:ph type="subTitle" idx="1" hasCustomPrompt="1"/>
          </p:nvPr>
        </p:nvSpPr>
        <p:spPr>
          <a:xfrm>
            <a:off x="482248" y="4009212"/>
            <a:ext cx="6432903" cy="615553"/>
          </a:xfrm>
        </p:spPr>
        <p:txBody>
          <a:bodyPr/>
          <a:lstStyle>
            <a:lvl1pPr marL="0" indent="0" algn="l">
              <a:lnSpc>
                <a:spcPct val="80000"/>
              </a:lnSpc>
              <a:buNone/>
              <a:defRPr sz="2500">
                <a:solidFill>
                  <a:schemeClr val="tx2"/>
                </a:solidFill>
                <a:latin typeface="Enedis Light" pitchFamily="50"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fr-FR"/>
              <a:t>Sous-titre du chapitre</a:t>
            </a:r>
            <a:br>
              <a:rPr lang="fr-FR"/>
            </a:br>
            <a:r>
              <a:rPr lang="fr-FR"/>
              <a:t>sur deux lignes</a:t>
            </a:r>
            <a:endParaRPr lang="en-US"/>
          </a:p>
        </p:txBody>
      </p:sp>
      <p:sp>
        <p:nvSpPr>
          <p:cNvPr id="14" name="Espace réservé du numéro de diapositive 13">
            <a:extLst>
              <a:ext uri="{FF2B5EF4-FFF2-40B4-BE49-F238E27FC236}">
                <a16:creationId xmlns:a16="http://schemas.microsoft.com/office/drawing/2014/main" id="{FDC00936-BF14-4A2E-8AFC-70AF3C367646}"/>
              </a:ext>
            </a:extLst>
          </p:cNvPr>
          <p:cNvSpPr>
            <a:spLocks noGrp="1"/>
          </p:cNvSpPr>
          <p:nvPr>
            <p:ph type="sldNum" sz="quarter" idx="16"/>
          </p:nvPr>
        </p:nvSpPr>
        <p:spPr/>
        <p:txBody>
          <a:bodyPr/>
          <a:lstStyle>
            <a:lvl1pPr>
              <a:defRPr>
                <a:solidFill>
                  <a:schemeClr val="tx2"/>
                </a:solidFill>
              </a:defRPr>
            </a:lvl1pPr>
          </a:lstStyle>
          <a:p>
            <a:fld id="{6B54B0F7-55DD-40D6-B7F4-70B586885C0B}" type="slidenum">
              <a:rPr lang="fr-FR" smtClean="0"/>
              <a:pPr/>
              <a:t>‹#›</a:t>
            </a:fld>
            <a:endParaRPr lang="fr-FR"/>
          </a:p>
        </p:txBody>
      </p:sp>
      <p:sp>
        <p:nvSpPr>
          <p:cNvPr id="15" name="Espace réservé du graphique SmartArt 11">
            <a:extLst>
              <a:ext uri="{FF2B5EF4-FFF2-40B4-BE49-F238E27FC236}">
                <a16:creationId xmlns:a16="http://schemas.microsoft.com/office/drawing/2014/main" id="{CFB53AB0-4BB0-4F43-A0F3-8ADB2202AD6C}"/>
              </a:ext>
            </a:extLst>
          </p:cNvPr>
          <p:cNvSpPr>
            <a:spLocks noGrp="1"/>
          </p:cNvSpPr>
          <p:nvPr>
            <p:ph type="dgm" sz="quarter" idx="20"/>
          </p:nvPr>
        </p:nvSpPr>
        <p:spPr>
          <a:xfrm>
            <a:off x="520923" y="3589629"/>
            <a:ext cx="349020" cy="47313"/>
          </a:xfrm>
          <a:solidFill>
            <a:schemeClr val="accent1"/>
          </a:solidFill>
        </p:spPr>
        <p:txBody>
          <a:bodyPr>
            <a:noAutofit/>
          </a:bodyPr>
          <a:lstStyle>
            <a:lvl1pPr>
              <a:defRPr sz="133">
                <a:noFill/>
              </a:defRPr>
            </a:lvl1pPr>
          </a:lstStyle>
          <a:p>
            <a:r>
              <a:rPr lang="fr-FR"/>
              <a:t>Cliquez sur l'icône pour ajouter un graphique SmartArt</a:t>
            </a:r>
          </a:p>
        </p:txBody>
      </p:sp>
      <p:pic>
        <p:nvPicPr>
          <p:cNvPr id="7" name="Image 6">
            <a:extLst>
              <a:ext uri="{FF2B5EF4-FFF2-40B4-BE49-F238E27FC236}">
                <a16:creationId xmlns:a16="http://schemas.microsoft.com/office/drawing/2014/main" id="{87184ACE-102D-4081-9D76-4FAF4B112DA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063670" y="0"/>
            <a:ext cx="5128332" cy="6858000"/>
          </a:xfrm>
          <a:prstGeom prst="rect">
            <a:avLst/>
          </a:prstGeom>
        </p:spPr>
      </p:pic>
    </p:spTree>
    <p:extLst>
      <p:ext uri="{BB962C8B-B14F-4D97-AF65-F5344CB8AC3E}">
        <p14:creationId xmlns:p14="http://schemas.microsoft.com/office/powerpoint/2010/main" val="22165941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ekst Slide - Grønn bakgrun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9EBDF3D-B988-482E-8D92-23AA5A5D8212}"/>
              </a:ext>
            </a:extLst>
          </p:cNvPr>
          <p:cNvSpPr/>
          <p:nvPr userDrawn="1"/>
        </p:nvSpPr>
        <p:spPr>
          <a:xfrm>
            <a:off x="0" y="0"/>
            <a:ext cx="12192000" cy="6858000"/>
          </a:xfrm>
          <a:prstGeom prst="rect">
            <a:avLst/>
          </a:prstGeom>
          <a:solidFill>
            <a:srgbClr val="A4D3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3599">
              <a:latin typeface="Founders Grotesk Regular" panose="020B0503030202060203" pitchFamily="34" charset="77"/>
            </a:endParaRPr>
          </a:p>
        </p:txBody>
      </p:sp>
      <p:pic>
        <p:nvPicPr>
          <p:cNvPr id="14" name="Bilde 13">
            <a:extLst>
              <a:ext uri="{FF2B5EF4-FFF2-40B4-BE49-F238E27FC236}">
                <a16:creationId xmlns:a16="http://schemas.microsoft.com/office/drawing/2014/main" id="{D6E1AE1C-840A-5B6C-B864-90200237BD71}"/>
              </a:ext>
            </a:extLst>
          </p:cNvPr>
          <p:cNvPicPr>
            <a:picLocks noChangeAspect="1"/>
          </p:cNvPicPr>
          <p:nvPr userDrawn="1"/>
        </p:nvPicPr>
        <p:blipFill>
          <a:blip r:embed="rId2">
            <a:alphaModFix amt="30000"/>
          </a:blip>
          <a:stretch>
            <a:fillRect/>
          </a:stretch>
        </p:blipFill>
        <p:spPr>
          <a:xfrm rot="1172536">
            <a:off x="7781001" y="2124804"/>
            <a:ext cx="5356264" cy="5920081"/>
          </a:xfrm>
          <a:prstGeom prst="rect">
            <a:avLst/>
          </a:prstGeom>
          <a:noFill/>
        </p:spPr>
      </p:pic>
      <p:sp>
        <p:nvSpPr>
          <p:cNvPr id="12" name="Tittel 1">
            <a:extLst>
              <a:ext uri="{FF2B5EF4-FFF2-40B4-BE49-F238E27FC236}">
                <a16:creationId xmlns:a16="http://schemas.microsoft.com/office/drawing/2014/main" id="{2CB83EA2-6571-0B04-8AFC-EF42D68920D5}"/>
              </a:ext>
            </a:extLst>
          </p:cNvPr>
          <p:cNvSpPr>
            <a:spLocks noGrp="1"/>
          </p:cNvSpPr>
          <p:nvPr>
            <p:ph type="title"/>
          </p:nvPr>
        </p:nvSpPr>
        <p:spPr>
          <a:xfrm>
            <a:off x="838200" y="1399478"/>
            <a:ext cx="10515600" cy="815822"/>
          </a:xfrm>
          <a:prstGeom prst="rect">
            <a:avLst/>
          </a:prstGeom>
        </p:spPr>
        <p:txBody>
          <a:bodyPr>
            <a:noAutofit/>
          </a:bodyPr>
          <a:lstStyle>
            <a:lvl1pPr algn="l">
              <a:defRPr sz="5400" b="0" i="0">
                <a:solidFill>
                  <a:schemeClr val="tx1">
                    <a:lumMod val="85000"/>
                    <a:lumOff val="15000"/>
                  </a:schemeClr>
                </a:solidFill>
                <a:latin typeface="+mj-lt"/>
              </a:defRPr>
            </a:lvl1pPr>
          </a:lstStyle>
          <a:p>
            <a:r>
              <a:rPr lang="nb-NO"/>
              <a:t>Klikk for å redigere tittelstil</a:t>
            </a:r>
          </a:p>
        </p:txBody>
      </p:sp>
      <p:sp>
        <p:nvSpPr>
          <p:cNvPr id="2" name="Plassholder for tekst 5">
            <a:extLst>
              <a:ext uri="{FF2B5EF4-FFF2-40B4-BE49-F238E27FC236}">
                <a16:creationId xmlns:a16="http://schemas.microsoft.com/office/drawing/2014/main" id="{83811805-31B7-6A37-7254-C41A0926F0A1}"/>
              </a:ext>
            </a:extLst>
          </p:cNvPr>
          <p:cNvSpPr>
            <a:spLocks noGrp="1"/>
          </p:cNvSpPr>
          <p:nvPr>
            <p:ph type="body" sz="quarter" idx="10"/>
          </p:nvPr>
        </p:nvSpPr>
        <p:spPr>
          <a:xfrm>
            <a:off x="838200" y="2418353"/>
            <a:ext cx="10515600" cy="3360279"/>
          </a:xfrm>
          <a:prstGeom prst="rect">
            <a:avLst/>
          </a:prstGeom>
        </p:spPr>
        <p:txBody>
          <a:bodyPr/>
          <a:lstStyle>
            <a:lvl1pPr>
              <a:defRPr b="0" i="0">
                <a:solidFill>
                  <a:schemeClr val="tx1">
                    <a:lumMod val="85000"/>
                    <a:lumOff val="15000"/>
                  </a:schemeClr>
                </a:solidFill>
                <a:latin typeface="+mn-lt"/>
              </a:defRPr>
            </a:lvl1pPr>
            <a:lvl2pPr>
              <a:defRPr b="0" i="0">
                <a:solidFill>
                  <a:schemeClr val="tx1">
                    <a:lumMod val="85000"/>
                    <a:lumOff val="15000"/>
                  </a:schemeClr>
                </a:solidFill>
                <a:latin typeface="+mn-lt"/>
              </a:defRPr>
            </a:lvl2pPr>
            <a:lvl3pPr>
              <a:defRPr b="0" i="0">
                <a:solidFill>
                  <a:schemeClr val="tx1">
                    <a:lumMod val="85000"/>
                    <a:lumOff val="15000"/>
                  </a:schemeClr>
                </a:solidFill>
                <a:latin typeface="+mn-lt"/>
              </a:defRPr>
            </a:lvl3pPr>
            <a:lvl4pPr>
              <a:defRPr b="0" i="0">
                <a:solidFill>
                  <a:schemeClr val="tx1">
                    <a:lumMod val="85000"/>
                    <a:lumOff val="15000"/>
                  </a:schemeClr>
                </a:solidFill>
                <a:latin typeface="+mn-lt"/>
              </a:defRPr>
            </a:lvl4pPr>
            <a:lvl5pPr>
              <a:defRPr b="0" i="0">
                <a:solidFill>
                  <a:schemeClr val="tx1">
                    <a:lumMod val="85000"/>
                    <a:lumOff val="15000"/>
                  </a:schemeClr>
                </a:solidFill>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4" name="Bilde 3">
            <a:extLst>
              <a:ext uri="{FF2B5EF4-FFF2-40B4-BE49-F238E27FC236}">
                <a16:creationId xmlns:a16="http://schemas.microsoft.com/office/drawing/2014/main" id="{654C357B-807F-D230-6B71-FC3D4956BA33}"/>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27211" y="495302"/>
            <a:ext cx="1103243" cy="189127"/>
          </a:xfrm>
          <a:prstGeom prst="rect">
            <a:avLst/>
          </a:prstGeom>
        </p:spPr>
      </p:pic>
    </p:spTree>
    <p:extLst>
      <p:ext uri="{BB962C8B-B14F-4D97-AF65-F5344CB8AC3E}">
        <p14:creationId xmlns:p14="http://schemas.microsoft.com/office/powerpoint/2010/main" val="31317547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o innholdsdeler - Gul">
    <p:bg>
      <p:bgPr>
        <a:solidFill>
          <a:schemeClr val="accent3"/>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46041F4-DD45-6F1A-FB6E-6EDE11E559D8}"/>
              </a:ext>
            </a:extLst>
          </p:cNvPr>
          <p:cNvSpPr>
            <a:spLocks noGrp="1"/>
          </p:cNvSpPr>
          <p:nvPr>
            <p:ph type="title"/>
          </p:nvPr>
        </p:nvSpPr>
        <p:spPr>
          <a:xfrm>
            <a:off x="400522" y="255181"/>
            <a:ext cx="5181600" cy="1325563"/>
          </a:xfrm>
        </p:spPr>
        <p:txBody>
          <a:bodyPr/>
          <a:lstStyle/>
          <a:p>
            <a:r>
              <a:rPr lang="nb-NO"/>
              <a:t>Klikk for å redigere tittelstil</a:t>
            </a:r>
            <a:endParaRPr lang="en-US"/>
          </a:p>
        </p:txBody>
      </p:sp>
      <p:sp>
        <p:nvSpPr>
          <p:cNvPr id="10" name="Content Placeholder 2">
            <a:extLst>
              <a:ext uri="{FF2B5EF4-FFF2-40B4-BE49-F238E27FC236}">
                <a16:creationId xmlns:a16="http://schemas.microsoft.com/office/drawing/2014/main" id="{C56142D3-F33E-D1AF-5D7E-93AD25E0C296}"/>
              </a:ext>
            </a:extLst>
          </p:cNvPr>
          <p:cNvSpPr>
            <a:spLocks noGrp="1"/>
          </p:cNvSpPr>
          <p:nvPr>
            <p:ph sz="half" idx="1"/>
          </p:nvPr>
        </p:nvSpPr>
        <p:spPr>
          <a:xfrm>
            <a:off x="400522" y="1709878"/>
            <a:ext cx="5181600" cy="4235229"/>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1" name="Picture Placeholder 2">
            <a:extLst>
              <a:ext uri="{FF2B5EF4-FFF2-40B4-BE49-F238E27FC236}">
                <a16:creationId xmlns:a16="http://schemas.microsoft.com/office/drawing/2014/main" id="{A3ADA74A-42D9-7CDF-B770-1957F5D6CDCF}"/>
              </a:ext>
            </a:extLst>
          </p:cNvPr>
          <p:cNvSpPr>
            <a:spLocks noGrp="1" noChangeAspect="1"/>
          </p:cNvSpPr>
          <p:nvPr>
            <p:ph type="pic" idx="10"/>
          </p:nvPr>
        </p:nvSpPr>
        <p:spPr>
          <a:xfrm>
            <a:off x="5764618" y="255181"/>
            <a:ext cx="6182569" cy="5805673"/>
          </a:xfrm>
          <a:custGeom>
            <a:avLst/>
            <a:gdLst>
              <a:gd name="connsiteX0" fmla="*/ 0 w 6172200"/>
              <a:gd name="connsiteY0" fmla="*/ 244593 h 5805673"/>
              <a:gd name="connsiteX1" fmla="*/ 244593 w 6172200"/>
              <a:gd name="connsiteY1" fmla="*/ 0 h 5805673"/>
              <a:gd name="connsiteX2" fmla="*/ 5927607 w 6172200"/>
              <a:gd name="connsiteY2" fmla="*/ 0 h 5805673"/>
              <a:gd name="connsiteX3" fmla="*/ 6172200 w 6172200"/>
              <a:gd name="connsiteY3" fmla="*/ 244593 h 5805673"/>
              <a:gd name="connsiteX4" fmla="*/ 6172200 w 6172200"/>
              <a:gd name="connsiteY4" fmla="*/ 5561080 h 5805673"/>
              <a:gd name="connsiteX5" fmla="*/ 5927607 w 6172200"/>
              <a:gd name="connsiteY5" fmla="*/ 5805673 h 5805673"/>
              <a:gd name="connsiteX6" fmla="*/ 244593 w 6172200"/>
              <a:gd name="connsiteY6" fmla="*/ 5805673 h 5805673"/>
              <a:gd name="connsiteX7" fmla="*/ 0 w 6172200"/>
              <a:gd name="connsiteY7" fmla="*/ 5561080 h 5805673"/>
              <a:gd name="connsiteX8" fmla="*/ 0 w 6172200"/>
              <a:gd name="connsiteY8" fmla="*/ 244593 h 5805673"/>
              <a:gd name="connsiteX0" fmla="*/ 0 w 6172200"/>
              <a:gd name="connsiteY0" fmla="*/ 244593 h 5805673"/>
              <a:gd name="connsiteX1" fmla="*/ 244593 w 6172200"/>
              <a:gd name="connsiteY1" fmla="*/ 0 h 5805673"/>
              <a:gd name="connsiteX2" fmla="*/ 5927607 w 6172200"/>
              <a:gd name="connsiteY2" fmla="*/ 0 h 5805673"/>
              <a:gd name="connsiteX3" fmla="*/ 6172200 w 6172200"/>
              <a:gd name="connsiteY3" fmla="*/ 244593 h 5805673"/>
              <a:gd name="connsiteX4" fmla="*/ 5927607 w 6172200"/>
              <a:gd name="connsiteY4" fmla="*/ 5805673 h 5805673"/>
              <a:gd name="connsiteX5" fmla="*/ 244593 w 6172200"/>
              <a:gd name="connsiteY5" fmla="*/ 5805673 h 5805673"/>
              <a:gd name="connsiteX6" fmla="*/ 0 w 6172200"/>
              <a:gd name="connsiteY6" fmla="*/ 5561080 h 5805673"/>
              <a:gd name="connsiteX7" fmla="*/ 0 w 6172200"/>
              <a:gd name="connsiteY7" fmla="*/ 244593 h 5805673"/>
              <a:gd name="connsiteX0" fmla="*/ 0 w 6172200"/>
              <a:gd name="connsiteY0" fmla="*/ 244593 h 5805673"/>
              <a:gd name="connsiteX1" fmla="*/ 244593 w 6172200"/>
              <a:gd name="connsiteY1" fmla="*/ 0 h 5805673"/>
              <a:gd name="connsiteX2" fmla="*/ 5927607 w 6172200"/>
              <a:gd name="connsiteY2" fmla="*/ 0 h 5805673"/>
              <a:gd name="connsiteX3" fmla="*/ 6172200 w 6172200"/>
              <a:gd name="connsiteY3" fmla="*/ 244593 h 5805673"/>
              <a:gd name="connsiteX4" fmla="*/ 6167449 w 6172200"/>
              <a:gd name="connsiteY4" fmla="*/ 5805673 h 5805673"/>
              <a:gd name="connsiteX5" fmla="*/ 244593 w 6172200"/>
              <a:gd name="connsiteY5" fmla="*/ 5805673 h 5805673"/>
              <a:gd name="connsiteX6" fmla="*/ 0 w 6172200"/>
              <a:gd name="connsiteY6" fmla="*/ 5561080 h 5805673"/>
              <a:gd name="connsiteX7" fmla="*/ 0 w 6172200"/>
              <a:gd name="connsiteY7" fmla="*/ 244593 h 5805673"/>
              <a:gd name="connsiteX0" fmla="*/ 0 w 6182569"/>
              <a:gd name="connsiteY0" fmla="*/ 244593 h 5805673"/>
              <a:gd name="connsiteX1" fmla="*/ 244593 w 6182569"/>
              <a:gd name="connsiteY1" fmla="*/ 0 h 5805673"/>
              <a:gd name="connsiteX2" fmla="*/ 5927607 w 6182569"/>
              <a:gd name="connsiteY2" fmla="*/ 0 h 5805673"/>
              <a:gd name="connsiteX3" fmla="*/ 6172200 w 6182569"/>
              <a:gd name="connsiteY3" fmla="*/ 244593 h 5805673"/>
              <a:gd name="connsiteX4" fmla="*/ 6182439 w 6182569"/>
              <a:gd name="connsiteY4" fmla="*/ 5805673 h 5805673"/>
              <a:gd name="connsiteX5" fmla="*/ 244593 w 6182569"/>
              <a:gd name="connsiteY5" fmla="*/ 5805673 h 5805673"/>
              <a:gd name="connsiteX6" fmla="*/ 0 w 6182569"/>
              <a:gd name="connsiteY6" fmla="*/ 5561080 h 5805673"/>
              <a:gd name="connsiteX7" fmla="*/ 0 w 6182569"/>
              <a:gd name="connsiteY7" fmla="*/ 244593 h 5805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82569" h="5805673">
                <a:moveTo>
                  <a:pt x="0" y="244593"/>
                </a:moveTo>
                <a:cubicBezTo>
                  <a:pt x="0" y="109508"/>
                  <a:pt x="109508" y="0"/>
                  <a:pt x="244593" y="0"/>
                </a:cubicBezTo>
                <a:lnTo>
                  <a:pt x="5927607" y="0"/>
                </a:lnTo>
                <a:cubicBezTo>
                  <a:pt x="6062692" y="0"/>
                  <a:pt x="6172200" y="109508"/>
                  <a:pt x="6172200" y="244593"/>
                </a:cubicBezTo>
                <a:cubicBezTo>
                  <a:pt x="6170616" y="2098286"/>
                  <a:pt x="6184023" y="3951980"/>
                  <a:pt x="6182439" y="5805673"/>
                </a:cubicBezTo>
                <a:lnTo>
                  <a:pt x="244593" y="5805673"/>
                </a:lnTo>
                <a:cubicBezTo>
                  <a:pt x="109508" y="5805673"/>
                  <a:pt x="0" y="5696165"/>
                  <a:pt x="0" y="5561080"/>
                </a:cubicBezTo>
                <a:lnTo>
                  <a:pt x="0" y="244593"/>
                </a:lnTo>
                <a:close/>
              </a:path>
            </a:pathLst>
          </a:custGeom>
          <a:pattFill prst="pct5">
            <a:fgClr>
              <a:schemeClr val="accent1"/>
            </a:fgClr>
            <a:bgClr>
              <a:schemeClr val="bg1"/>
            </a:bgClr>
          </a:patt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en-US"/>
          </a:p>
        </p:txBody>
      </p:sp>
      <p:pic>
        <p:nvPicPr>
          <p:cNvPr id="13" name="Bilde 12">
            <a:extLst>
              <a:ext uri="{FF2B5EF4-FFF2-40B4-BE49-F238E27FC236}">
                <a16:creationId xmlns:a16="http://schemas.microsoft.com/office/drawing/2014/main" id="{F19B2444-6B80-7740-50EE-2B44D2B920D7}"/>
              </a:ext>
            </a:extLst>
          </p:cNvPr>
          <p:cNvPicPr>
            <a:picLocks noChangeAspect="1"/>
          </p:cNvPicPr>
          <p:nvPr userDrawn="1"/>
        </p:nvPicPr>
        <p:blipFill>
          <a:blip r:embed="rId2"/>
          <a:stretch>
            <a:fillRect/>
          </a:stretch>
        </p:blipFill>
        <p:spPr>
          <a:xfrm>
            <a:off x="10304713" y="6361350"/>
            <a:ext cx="1327306" cy="230836"/>
          </a:xfrm>
          <a:prstGeom prst="rect">
            <a:avLst/>
          </a:prstGeom>
        </p:spPr>
      </p:pic>
    </p:spTree>
    <p:extLst>
      <p:ext uri="{BB962C8B-B14F-4D97-AF65-F5344CB8AC3E}">
        <p14:creationId xmlns:p14="http://schemas.microsoft.com/office/powerpoint/2010/main" val="17056321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tellysbilde">
    <p:spTree>
      <p:nvGrpSpPr>
        <p:cNvPr id="1" name=""/>
        <p:cNvGrpSpPr/>
        <p:nvPr/>
      </p:nvGrpSpPr>
      <p:grpSpPr>
        <a:xfrm>
          <a:off x="0" y="0"/>
          <a:ext cx="0" cy="0"/>
          <a:chOff x="0" y="0"/>
          <a:chExt cx="0" cy="0"/>
        </a:xfrm>
      </p:grpSpPr>
      <p:sp>
        <p:nvSpPr>
          <p:cNvPr id="7" name="Plassholder for tekst 6"/>
          <p:cNvSpPr>
            <a:spLocks noGrp="1"/>
          </p:cNvSpPr>
          <p:nvPr>
            <p:ph type="body" sz="quarter" idx="10"/>
          </p:nvPr>
        </p:nvSpPr>
        <p:spPr>
          <a:xfrm>
            <a:off x="3695700" y="260352"/>
            <a:ext cx="8257117" cy="575733"/>
          </a:xfrm>
          <a:prstGeom prst="rect">
            <a:avLst/>
          </a:prstGeom>
        </p:spPr>
        <p:txBody>
          <a:bodyPr/>
          <a:lstStyle>
            <a:lvl1pPr marL="0" indent="0" algn="r">
              <a:buNone/>
              <a:defRPr sz="2400"/>
            </a:lvl1pPr>
          </a:lstStyle>
          <a:p>
            <a:pPr lvl="0"/>
            <a:r>
              <a:rPr lang="nb-NO"/>
              <a:t>Klikk for å redigere tekststiler i malen</a:t>
            </a:r>
          </a:p>
        </p:txBody>
      </p:sp>
    </p:spTree>
    <p:extLst>
      <p:ext uri="{BB962C8B-B14F-4D97-AF65-F5344CB8AC3E}">
        <p14:creationId xmlns:p14="http://schemas.microsoft.com/office/powerpoint/2010/main" val="25202855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5_ContentPage+Image">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FA5A5E8-3D06-A7EA-5635-120AA76CC575}"/>
              </a:ext>
            </a:extLst>
          </p:cNvPr>
          <p:cNvSpPr txBox="1"/>
          <p:nvPr/>
        </p:nvSpPr>
        <p:spPr>
          <a:xfrm>
            <a:off x="11669843" y="6363852"/>
            <a:ext cx="426090" cy="307777"/>
          </a:xfrm>
          <a:prstGeom prst="rect">
            <a:avLst/>
          </a:prstGeom>
          <a:noFill/>
        </p:spPr>
        <p:txBody>
          <a:bodyPr wrap="square" rtlCol="0">
            <a:spAutoFit/>
          </a:bodyPr>
          <a:lstStyle/>
          <a:p>
            <a:pPr algn="r"/>
            <a:fld id="{854852F9-C3A0-4A3E-9AC1-EC03AA4C68BF}" type="slidenum">
              <a:rPr lang="en-GB" sz="1400" smtClean="0">
                <a:solidFill>
                  <a:srgbClr val="2C3051"/>
                </a:solidFill>
                <a:latin typeface="Avenir Next LT Pro Demi" panose="020B0704020202020204" pitchFamily="34" charset="0"/>
              </a:rPr>
              <a:pPr algn="r"/>
              <a:t>‹#›</a:t>
            </a:fld>
            <a:endParaRPr lang="en-GB">
              <a:solidFill>
                <a:srgbClr val="2C3051"/>
              </a:solidFill>
              <a:latin typeface="Avenir Next LT Pro Demi" panose="020B0704020202020204" pitchFamily="34" charset="0"/>
            </a:endParaRPr>
          </a:p>
        </p:txBody>
      </p:sp>
      <p:pic>
        <p:nvPicPr>
          <p:cNvPr id="10" name="Afbeelding 9">
            <a:extLst>
              <a:ext uri="{FF2B5EF4-FFF2-40B4-BE49-F238E27FC236}">
                <a16:creationId xmlns:a16="http://schemas.microsoft.com/office/drawing/2014/main" id="{AFD27D79-AED5-4E9D-AA32-2924BF8F477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156294" y="6415654"/>
            <a:ext cx="395011" cy="204171"/>
          </a:xfrm>
          <a:prstGeom prst="rect">
            <a:avLst/>
          </a:prstGeom>
        </p:spPr>
      </p:pic>
      <p:cxnSp>
        <p:nvCxnSpPr>
          <p:cNvPr id="13" name="Straight Connector 12">
            <a:extLst>
              <a:ext uri="{FF2B5EF4-FFF2-40B4-BE49-F238E27FC236}">
                <a16:creationId xmlns:a16="http://schemas.microsoft.com/office/drawing/2014/main" id="{1828C055-0230-E639-01FE-2EFDCAFD79C6}"/>
              </a:ext>
            </a:extLst>
          </p:cNvPr>
          <p:cNvCxnSpPr/>
          <p:nvPr/>
        </p:nvCxnSpPr>
        <p:spPr>
          <a:xfrm>
            <a:off x="11677338" y="6363852"/>
            <a:ext cx="0" cy="307777"/>
          </a:xfrm>
          <a:prstGeom prst="line">
            <a:avLst/>
          </a:prstGeom>
          <a:ln>
            <a:solidFill>
              <a:srgbClr val="C1E0F7"/>
            </a:solidFill>
          </a:ln>
        </p:spPr>
        <p:style>
          <a:lnRef idx="1">
            <a:schemeClr val="accent1"/>
          </a:lnRef>
          <a:fillRef idx="0">
            <a:schemeClr val="accent1"/>
          </a:fillRef>
          <a:effectRef idx="0">
            <a:schemeClr val="accent1"/>
          </a:effectRef>
          <a:fontRef idx="minor">
            <a:schemeClr val="tx1"/>
          </a:fontRef>
        </p:style>
      </p:cxnSp>
      <p:sp>
        <p:nvSpPr>
          <p:cNvPr id="16" name="Titel 1">
            <a:extLst>
              <a:ext uri="{FF2B5EF4-FFF2-40B4-BE49-F238E27FC236}">
                <a16:creationId xmlns:a16="http://schemas.microsoft.com/office/drawing/2014/main" id="{C41C9ACE-5159-2A8E-74E5-77F61C797179}"/>
              </a:ext>
            </a:extLst>
          </p:cNvPr>
          <p:cNvSpPr>
            <a:spLocks noGrp="1"/>
          </p:cNvSpPr>
          <p:nvPr>
            <p:ph type="title"/>
          </p:nvPr>
        </p:nvSpPr>
        <p:spPr>
          <a:xfrm>
            <a:off x="756555" y="765779"/>
            <a:ext cx="9119422" cy="965531"/>
          </a:xfrm>
          <a:prstGeom prst="rect">
            <a:avLst/>
          </a:prstGeom>
        </p:spPr>
        <p:txBody>
          <a:bodyPr>
            <a:normAutofit/>
          </a:bodyPr>
          <a:lstStyle>
            <a:lvl1pPr algn="l">
              <a:defRPr sz="4000" b="1" i="0">
                <a:solidFill>
                  <a:srgbClr val="D86533"/>
                </a:solidFill>
                <a:latin typeface="Avenir Black" panose="02000503020000020003" pitchFamily="2" charset="0"/>
              </a:defRPr>
            </a:lvl1pPr>
          </a:lstStyle>
          <a:p>
            <a:r>
              <a:rPr lang="en-US"/>
              <a:t>Click to edit Master title style</a:t>
            </a:r>
            <a:endParaRPr lang="nl-BE"/>
          </a:p>
        </p:txBody>
      </p:sp>
      <p:sp>
        <p:nvSpPr>
          <p:cNvPr id="19" name="object 2">
            <a:extLst>
              <a:ext uri="{FF2B5EF4-FFF2-40B4-BE49-F238E27FC236}">
                <a16:creationId xmlns:a16="http://schemas.microsoft.com/office/drawing/2014/main" id="{ACCBBD6F-4DDA-7EBF-8B2B-98C145727807}"/>
              </a:ext>
            </a:extLst>
          </p:cNvPr>
          <p:cNvSpPr/>
          <p:nvPr/>
        </p:nvSpPr>
        <p:spPr>
          <a:xfrm>
            <a:off x="0" y="0"/>
            <a:ext cx="1639127" cy="965531"/>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C1E0F7"/>
          </a:solidFill>
        </p:spPr>
        <p:txBody>
          <a:bodyPr wrap="square" lIns="0" tIns="0" rIns="0" bIns="0" rtlCol="0"/>
          <a:lstStyle/>
          <a:p>
            <a:endParaRPr/>
          </a:p>
        </p:txBody>
      </p:sp>
      <p:sp>
        <p:nvSpPr>
          <p:cNvPr id="20" name="object 2">
            <a:extLst>
              <a:ext uri="{FF2B5EF4-FFF2-40B4-BE49-F238E27FC236}">
                <a16:creationId xmlns:a16="http://schemas.microsoft.com/office/drawing/2014/main" id="{2F2AC7B1-8558-CB1E-7C04-AA2ACBDBC93E}"/>
              </a:ext>
            </a:extLst>
          </p:cNvPr>
          <p:cNvSpPr/>
          <p:nvPr/>
        </p:nvSpPr>
        <p:spPr>
          <a:xfrm>
            <a:off x="-1" y="1"/>
            <a:ext cx="1568627" cy="924003"/>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2C3051"/>
          </a:solidFill>
        </p:spPr>
        <p:txBody>
          <a:bodyPr wrap="square" lIns="0" tIns="0" rIns="0" bIns="0" rtlCol="0"/>
          <a:lstStyle/>
          <a:p>
            <a:endParaRPr/>
          </a:p>
        </p:txBody>
      </p:sp>
      <p:sp>
        <p:nvSpPr>
          <p:cNvPr id="2" name="Tijdelijke aanduiding voor inhoud 2">
            <a:extLst>
              <a:ext uri="{FF2B5EF4-FFF2-40B4-BE49-F238E27FC236}">
                <a16:creationId xmlns:a16="http://schemas.microsoft.com/office/drawing/2014/main" id="{A0DE5CFD-891B-B508-4349-FCF75FDD5C76}"/>
              </a:ext>
            </a:extLst>
          </p:cNvPr>
          <p:cNvSpPr>
            <a:spLocks noGrp="1"/>
          </p:cNvSpPr>
          <p:nvPr>
            <p:ph idx="10" hasCustomPrompt="1"/>
          </p:nvPr>
        </p:nvSpPr>
        <p:spPr>
          <a:xfrm>
            <a:off x="756555" y="4510009"/>
            <a:ext cx="10515600" cy="1750114"/>
          </a:xfrm>
          <a:prstGeom prst="rect">
            <a:avLst/>
          </a:prstGeom>
        </p:spPr>
        <p:txBody>
          <a:bodyPr/>
          <a:lstStyle>
            <a:lvl1pPr marL="457200" indent="-457200">
              <a:buClr>
                <a:srgbClr val="D76C3B"/>
              </a:buClr>
              <a:buSzPct val="50000"/>
              <a:buFont typeface="Courier New" panose="02070309020205020404" pitchFamily="49" charset="0"/>
              <a:buChar char="o"/>
              <a:defRPr sz="2800">
                <a:solidFill>
                  <a:srgbClr val="2C3051"/>
                </a:solidFill>
                <a:latin typeface="Avenir" panose="02000503020000020003"/>
              </a:defRPr>
            </a:lvl1pPr>
            <a:lvl2pPr marL="685800" indent="-228600">
              <a:buClr>
                <a:srgbClr val="D86533"/>
              </a:buClr>
              <a:buSzPct val="50000"/>
              <a:buFont typeface="Arial" panose="020B0604020202020204" pitchFamily="34" charset="0"/>
              <a:buChar char="•"/>
              <a:defRPr sz="2800" b="0" i="0">
                <a:solidFill>
                  <a:srgbClr val="2C3051"/>
                </a:solidFill>
                <a:latin typeface="Avenir" panose="02000503020000020003"/>
              </a:defRPr>
            </a:lvl2pPr>
            <a:lvl3pPr marL="1143000" indent="-228600">
              <a:buClr>
                <a:srgbClr val="2C3051"/>
              </a:buClr>
              <a:buSzPct val="50000"/>
              <a:buFont typeface="Courier New" panose="02070309020205020404" pitchFamily="49" charset="0"/>
              <a:buChar char="o"/>
              <a:defRPr sz="2800">
                <a:solidFill>
                  <a:srgbClr val="2C3051"/>
                </a:solidFill>
                <a:latin typeface="Avenir" panose="02000503020000020003"/>
              </a:defRPr>
            </a:lvl3pPr>
            <a:lvl4pPr marL="1600200" indent="-228600">
              <a:buClr>
                <a:srgbClr val="C1E0F7"/>
              </a:buClr>
              <a:buFont typeface="Arial" panose="020B0604020202020204" pitchFamily="34" charset="0"/>
              <a:buChar char="•"/>
              <a:defRPr sz="2800">
                <a:solidFill>
                  <a:srgbClr val="2C3051"/>
                </a:solidFill>
                <a:latin typeface="Avenir" panose="02000503020000020003"/>
              </a:defRPr>
            </a:lvl4pPr>
            <a:lvl5pPr>
              <a:defRPr>
                <a:solidFill>
                  <a:srgbClr val="2C3051"/>
                </a:solidFill>
                <a:latin typeface="Avenir Book" panose="02000503020000020003" pitchFamily="2" charset="0"/>
              </a:defRPr>
            </a:lvl5pPr>
          </a:lstStyle>
          <a:p>
            <a:pPr lvl="0"/>
            <a:r>
              <a:rPr lang="nl-NL"/>
              <a:t>First level</a:t>
            </a:r>
          </a:p>
          <a:p>
            <a:pPr lvl="1"/>
            <a:r>
              <a:rPr lang="nl-NL"/>
              <a:t>Second level</a:t>
            </a:r>
          </a:p>
          <a:p>
            <a:pPr lvl="2"/>
            <a:r>
              <a:rPr lang="nl-NL"/>
              <a:t>Third level</a:t>
            </a:r>
          </a:p>
          <a:p>
            <a:pPr lvl="3"/>
            <a:r>
              <a:rPr lang="nl-NL"/>
              <a:t>Fourth level</a:t>
            </a:r>
          </a:p>
        </p:txBody>
      </p:sp>
    </p:spTree>
    <p:extLst>
      <p:ext uri="{BB962C8B-B14F-4D97-AF65-F5344CB8AC3E}">
        <p14:creationId xmlns:p14="http://schemas.microsoft.com/office/powerpoint/2010/main" val="3082547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sida flera avsändar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12192000" cy="6858000"/>
          </a:xfrm>
          <a:prstGeom prst="rect">
            <a:avLst/>
          </a:prstGeom>
        </p:spPr>
      </p:pic>
      <p:sp>
        <p:nvSpPr>
          <p:cNvPr id="8" name="Rektangel 2"/>
          <p:cNvSpPr/>
          <p:nvPr userDrawn="1"/>
        </p:nvSpPr>
        <p:spPr>
          <a:xfrm>
            <a:off x="1" y="0"/>
            <a:ext cx="12191999"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
        <p:nvSpPr>
          <p:cNvPr id="17" name="Title 1"/>
          <p:cNvSpPr>
            <a:spLocks noGrp="1"/>
          </p:cNvSpPr>
          <p:nvPr>
            <p:ph type="ctrTitle" hasCustomPrompt="1"/>
          </p:nvPr>
        </p:nvSpPr>
        <p:spPr>
          <a:xfrm>
            <a:off x="1631951" y="1671251"/>
            <a:ext cx="8928100" cy="1643010"/>
          </a:xfrm>
          <a:noFill/>
        </p:spPr>
        <p:txBody>
          <a:bodyPr lIns="0" rIns="0" anchor="b">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a:t>Klicka för att ändra text</a:t>
            </a:r>
          </a:p>
        </p:txBody>
      </p:sp>
      <p:sp>
        <p:nvSpPr>
          <p:cNvPr id="18" name="Subtitle 2"/>
          <p:cNvSpPr>
            <a:spLocks noGrp="1"/>
          </p:cNvSpPr>
          <p:nvPr>
            <p:ph type="subTitle" idx="1" hasCustomPrompt="1"/>
          </p:nvPr>
        </p:nvSpPr>
        <p:spPr>
          <a:xfrm>
            <a:off x="1631951" y="3343049"/>
            <a:ext cx="8928100" cy="745153"/>
          </a:xfrm>
          <a:noFill/>
        </p:spPr>
        <p:txBody>
          <a:bodyPr lIns="0" rIns="0">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a:t>Klicka för att ändra text</a:t>
            </a:r>
          </a:p>
        </p:txBody>
      </p:sp>
      <p:grpSp>
        <p:nvGrpSpPr>
          <p:cNvPr id="7" name="Grupp 1"/>
          <p:cNvGrpSpPr/>
          <p:nvPr userDrawn="1"/>
        </p:nvGrpSpPr>
        <p:grpSpPr>
          <a:xfrm>
            <a:off x="3132000" y="5580000"/>
            <a:ext cx="5928192" cy="701938"/>
            <a:chOff x="2969424" y="5295959"/>
            <a:chExt cx="5928192" cy="701938"/>
          </a:xfrm>
        </p:grpSpPr>
        <p:pic>
          <p:nvPicPr>
            <p:cNvPr id="9" name="Bildobjekt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9424" y="5475960"/>
              <a:ext cx="1443600" cy="52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Bildobjekt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5133023" y="5475960"/>
              <a:ext cx="1732054" cy="503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Bildobjekt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7585076" y="5295959"/>
              <a:ext cx="1312540" cy="68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193389981"/>
      </p:ext>
    </p:extLst>
  </p:cSld>
  <p:clrMapOvr>
    <a:masterClrMapping/>
  </p:clrMapOvr>
  <p:transition spd="med">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fld id="{8F80CD74-30F8-4437-87A5-7C31AAE081FD}" type="datetimeFigureOut">
              <a:rPr lang="tr-TR" smtClean="0"/>
              <a:t>9.09.2025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A55CE1D-B2FA-401F-B8C4-ED75A444B114}" type="slidenum">
              <a:rPr lang="tr-TR" smtClean="0"/>
              <a:t>‹#›</a:t>
            </a:fld>
            <a:endParaRPr lang="tr-TR"/>
          </a:p>
        </p:txBody>
      </p:sp>
    </p:spTree>
    <p:extLst>
      <p:ext uri="{BB962C8B-B14F-4D97-AF65-F5344CB8AC3E}">
        <p14:creationId xmlns:p14="http://schemas.microsoft.com/office/powerpoint/2010/main" val="29310676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elsida">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6E460F58-54AA-43E1-8905-DA792CE536B5}"/>
              </a:ext>
            </a:extLst>
          </p:cNvPr>
          <p:cNvSpPr>
            <a:spLocks noGrp="1"/>
          </p:cNvSpPr>
          <p:nvPr>
            <p:ph type="ctrTitle" hasCustomPrompt="1"/>
          </p:nvPr>
        </p:nvSpPr>
        <p:spPr>
          <a:xfrm>
            <a:off x="1631951" y="1671251"/>
            <a:ext cx="8928100" cy="1643010"/>
          </a:xfrm>
          <a:noFill/>
        </p:spPr>
        <p:txBody>
          <a:bodyPr lIns="0" rIns="0" anchor="b">
            <a:noAutofit/>
          </a:bodyPr>
          <a:lstStyle>
            <a:lvl1pPr algn="ctr">
              <a:lnSpc>
                <a:spcPct val="80000"/>
              </a:lnSpc>
              <a:spcBef>
                <a:spcPts val="600"/>
              </a:spcBef>
              <a:defRPr sz="6000" b="0" i="0">
                <a:solidFill>
                  <a:schemeClr val="tx1"/>
                </a:solidFill>
                <a:latin typeface="+mj-lt"/>
                <a:ea typeface="Calibri Light" charset="0"/>
                <a:cs typeface="Calibri Light" charset="0"/>
              </a:defRPr>
            </a:lvl1pPr>
          </a:lstStyle>
          <a:p>
            <a:r>
              <a:rPr lang="sv-SE" noProof="0"/>
              <a:t>Klicka för att ändra text</a:t>
            </a:r>
          </a:p>
        </p:txBody>
      </p:sp>
      <p:sp>
        <p:nvSpPr>
          <p:cNvPr id="14" name="Subtitle 2">
            <a:extLst>
              <a:ext uri="{FF2B5EF4-FFF2-40B4-BE49-F238E27FC236}">
                <a16:creationId xmlns:a16="http://schemas.microsoft.com/office/drawing/2014/main" id="{26E1D636-C9B9-42DF-AE27-057DDD9799E7}"/>
              </a:ext>
            </a:extLst>
          </p:cNvPr>
          <p:cNvSpPr>
            <a:spLocks noGrp="1"/>
          </p:cNvSpPr>
          <p:nvPr>
            <p:ph type="subTitle" idx="1" hasCustomPrompt="1"/>
          </p:nvPr>
        </p:nvSpPr>
        <p:spPr>
          <a:xfrm>
            <a:off x="1631951" y="3343049"/>
            <a:ext cx="8928100" cy="745153"/>
          </a:xfrm>
          <a:noFill/>
        </p:spPr>
        <p:txBody>
          <a:bodyPr lIns="0" rIns="0">
            <a:noAutofit/>
          </a:bodyPr>
          <a:lstStyle>
            <a:lvl1pPr marL="0" indent="0" algn="ctr">
              <a:lnSpc>
                <a:spcPct val="90000"/>
              </a:lnSpc>
              <a:spcBef>
                <a:spcPts val="600"/>
              </a:spcBef>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a:t>Klicka för att ändra text</a:t>
            </a:r>
          </a:p>
        </p:txBody>
      </p:sp>
    </p:spTree>
    <p:extLst>
      <p:ext uri="{BB962C8B-B14F-4D97-AF65-F5344CB8AC3E}">
        <p14:creationId xmlns:p14="http://schemas.microsoft.com/office/powerpoint/2010/main" val="2698102174"/>
      </p:ext>
    </p:extLst>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Rubrik och bullet text">
    <p:spTree>
      <p:nvGrpSpPr>
        <p:cNvPr id="1" name=""/>
        <p:cNvGrpSpPr/>
        <p:nvPr/>
      </p:nvGrpSpPr>
      <p:grpSpPr>
        <a:xfrm>
          <a:off x="0" y="0"/>
          <a:ext cx="0" cy="0"/>
          <a:chOff x="0" y="0"/>
          <a:chExt cx="0" cy="0"/>
        </a:xfrm>
      </p:grpSpPr>
      <p:sp>
        <p:nvSpPr>
          <p:cNvPr id="5" name="Text Placeholder 4"/>
          <p:cNvSpPr>
            <a:spLocks noGrp="1"/>
          </p:cNvSpPr>
          <p:nvPr>
            <p:ph type="body" sz="quarter" idx="14" hasCustomPrompt="1"/>
          </p:nvPr>
        </p:nvSpPr>
        <p:spPr>
          <a:xfrm>
            <a:off x="695324" y="1598614"/>
            <a:ext cx="8677275" cy="4494212"/>
          </a:xfrm>
        </p:spPr>
        <p:txBody>
          <a:bodyPr/>
          <a:lstStyle>
            <a:lvl1pPr>
              <a:defRPr/>
            </a:lvl1pPr>
            <a:lvl2pPr>
              <a:defRPr/>
            </a:lvl2pPr>
          </a:lstStyle>
          <a:p>
            <a:pPr lvl="0"/>
            <a:r>
              <a:rPr lang="sv-SE"/>
              <a:t>Klicka här för att ändra text</a:t>
            </a:r>
          </a:p>
          <a:p>
            <a:pPr lvl="1"/>
            <a:r>
              <a:rPr lang="sv-SE"/>
              <a:t>Andra nivå</a:t>
            </a:r>
          </a:p>
        </p:txBody>
      </p:sp>
      <p:sp>
        <p:nvSpPr>
          <p:cNvPr id="4" name="Title 3"/>
          <p:cNvSpPr>
            <a:spLocks noGrp="1"/>
          </p:cNvSpPr>
          <p:nvPr>
            <p:ph type="title" hasCustomPrompt="1"/>
          </p:nvPr>
        </p:nvSpPr>
        <p:spPr/>
        <p:txBody>
          <a:bodyPr/>
          <a:lstStyle>
            <a:lvl1pPr>
              <a:defRPr/>
            </a:lvl1pPr>
          </a:lstStyle>
          <a:p>
            <a:r>
              <a:rPr lang="sv-SE"/>
              <a:t>Klicka här för att ändra text</a:t>
            </a:r>
          </a:p>
        </p:txBody>
      </p:sp>
      <p:sp>
        <p:nvSpPr>
          <p:cNvPr id="9" name="Text Placeholder 2"/>
          <p:cNvSpPr>
            <a:spLocks noGrp="1"/>
          </p:cNvSpPr>
          <p:nvPr>
            <p:ph type="body" sz="quarter" idx="18"/>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a:t>Klicka här för att ändra format på bakgrundstexten</a:t>
            </a:r>
          </a:p>
        </p:txBody>
      </p:sp>
      <p:sp>
        <p:nvSpPr>
          <p:cNvPr id="6" name="Date Placeholder 3">
            <a:extLst>
              <a:ext uri="{FF2B5EF4-FFF2-40B4-BE49-F238E27FC236}">
                <a16:creationId xmlns:a16="http://schemas.microsoft.com/office/drawing/2014/main" id="{7DD96FED-8CA5-480B-AD3E-C652C05CFF81}"/>
              </a:ext>
            </a:extLst>
          </p:cNvPr>
          <p:cNvSpPr>
            <a:spLocks noGrp="1"/>
          </p:cNvSpPr>
          <p:nvPr>
            <p:ph type="dt" sz="half" idx="19"/>
          </p:nvPr>
        </p:nvSpPr>
        <p:spPr/>
        <p:txBody>
          <a:bodyPr/>
          <a:lstStyle>
            <a:lvl1pPr>
              <a:defRPr/>
            </a:lvl1pPr>
          </a:lstStyle>
          <a:p>
            <a:pPr>
              <a:defRPr/>
            </a:pPr>
            <a:fld id="{A5169863-6BDD-41BF-8111-5DEE5D9F55CF}" type="datetime1">
              <a:rPr lang="sv-SE"/>
              <a:pPr>
                <a:defRPr/>
              </a:pPr>
              <a:t>2025-09-09</a:t>
            </a:fld>
            <a:endParaRPr lang="sv-SE"/>
          </a:p>
        </p:txBody>
      </p:sp>
      <p:sp>
        <p:nvSpPr>
          <p:cNvPr id="7" name="Footer Placeholder 4">
            <a:extLst>
              <a:ext uri="{FF2B5EF4-FFF2-40B4-BE49-F238E27FC236}">
                <a16:creationId xmlns:a16="http://schemas.microsoft.com/office/drawing/2014/main" id="{96B89E34-9E6A-4149-A657-BE347E6BCF68}"/>
              </a:ext>
            </a:extLst>
          </p:cNvPr>
          <p:cNvSpPr>
            <a:spLocks noGrp="1"/>
          </p:cNvSpPr>
          <p:nvPr>
            <p:ph type="ftr" sz="quarter" idx="20"/>
          </p:nvPr>
        </p:nvSpPr>
        <p:spPr/>
        <p:txBody>
          <a:bodyPr/>
          <a:lstStyle>
            <a:lvl1pPr>
              <a:defRPr/>
            </a:lvl1pPr>
          </a:lstStyle>
          <a:p>
            <a:pPr>
              <a:defRPr/>
            </a:pPr>
            <a:endParaRPr lang="sv-SE"/>
          </a:p>
        </p:txBody>
      </p:sp>
      <p:sp>
        <p:nvSpPr>
          <p:cNvPr id="8" name="Slide Number Placeholder 5">
            <a:extLst>
              <a:ext uri="{FF2B5EF4-FFF2-40B4-BE49-F238E27FC236}">
                <a16:creationId xmlns:a16="http://schemas.microsoft.com/office/drawing/2014/main" id="{A21E55B5-4D66-42EA-9B97-FCBEA7FD6B03}"/>
              </a:ext>
            </a:extLst>
          </p:cNvPr>
          <p:cNvSpPr>
            <a:spLocks noGrp="1"/>
          </p:cNvSpPr>
          <p:nvPr>
            <p:ph type="sldNum" sz="quarter" idx="21"/>
          </p:nvPr>
        </p:nvSpPr>
        <p:spPr/>
        <p:txBody>
          <a:bodyPr/>
          <a:lstStyle>
            <a:lvl1pPr>
              <a:defRPr/>
            </a:lvl1pPr>
          </a:lstStyle>
          <a:p>
            <a:pPr>
              <a:defRPr/>
            </a:pPr>
            <a:fld id="{B0D1CA95-30C8-47DA-AC16-685FD1F93F27}" type="slidenum">
              <a:rPr lang="sv-SE"/>
              <a:pPr>
                <a:defRPr/>
              </a:pPr>
              <a:t>‹#›</a:t>
            </a:fld>
            <a:endParaRPr lang="sv-SE"/>
          </a:p>
        </p:txBody>
      </p:sp>
    </p:spTree>
    <p:extLst>
      <p:ext uri="{BB962C8B-B14F-4D97-AF65-F5344CB8AC3E}">
        <p14:creationId xmlns:p14="http://schemas.microsoft.com/office/powerpoint/2010/main" val="2346516333"/>
      </p:ext>
    </p:extLst>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itelsida magent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845197-0585-4B0B-BD3F-BBC03A4D6837}"/>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pic>
        <p:nvPicPr>
          <p:cNvPr id="5" name="Bildobjekt 7">
            <a:extLst>
              <a:ext uri="{FF2B5EF4-FFF2-40B4-BE49-F238E27FC236}">
                <a16:creationId xmlns:a16="http://schemas.microsoft.com/office/drawing/2014/main" id="{FD5EB921-8525-4D56-8143-E7B8386F9D7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9BCBDEE0-857A-4BC8-A189-47CF635F2CA8}"/>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pic>
        <p:nvPicPr>
          <p:cNvPr id="7" name="Bildobjekt 7">
            <a:extLst>
              <a:ext uri="{FF2B5EF4-FFF2-40B4-BE49-F238E27FC236}">
                <a16:creationId xmlns:a16="http://schemas.microsoft.com/office/drawing/2014/main" id="{B42C5073-DF03-4070-B9BC-B69BD41C9FD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CC75C01B-CF3D-435A-AA56-D51922EE032F}"/>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pic>
        <p:nvPicPr>
          <p:cNvPr id="9" name="Bildobjekt 7">
            <a:extLst>
              <a:ext uri="{FF2B5EF4-FFF2-40B4-BE49-F238E27FC236}">
                <a16:creationId xmlns:a16="http://schemas.microsoft.com/office/drawing/2014/main" id="{E849BD4A-309A-482C-855E-C4B6D753E2D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p:cNvSpPr>
            <a:spLocks noGrp="1"/>
          </p:cNvSpPr>
          <p:nvPr>
            <p:ph type="ctrTitle" hasCustomPrompt="1"/>
          </p:nvPr>
        </p:nvSpPr>
        <p:spPr>
          <a:xfrm>
            <a:off x="1631951" y="1671251"/>
            <a:ext cx="8928100" cy="1643010"/>
          </a:xfrm>
          <a:noFill/>
        </p:spPr>
        <p:txBody>
          <a:bodyPr>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a:t>Klicka för att ändra text</a:t>
            </a:r>
          </a:p>
        </p:txBody>
      </p:sp>
      <p:sp>
        <p:nvSpPr>
          <p:cNvPr id="18" name="Subtitle 2"/>
          <p:cNvSpPr>
            <a:spLocks noGrp="1"/>
          </p:cNvSpPr>
          <p:nvPr>
            <p:ph type="subTitle" idx="1" hasCustomPrompt="1"/>
          </p:nvPr>
        </p:nvSpPr>
        <p:spPr>
          <a:xfrm>
            <a:off x="1631951" y="3343049"/>
            <a:ext cx="8928100" cy="745153"/>
          </a:xfrm>
          <a:noFill/>
        </p:spPr>
        <p:txBody>
          <a:bodyPr>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a:t>Klicka för att ändra text</a:t>
            </a:r>
          </a:p>
        </p:txBody>
      </p:sp>
    </p:spTree>
    <p:extLst>
      <p:ext uri="{BB962C8B-B14F-4D97-AF65-F5344CB8AC3E}">
        <p14:creationId xmlns:p14="http://schemas.microsoft.com/office/powerpoint/2010/main" val="341303616"/>
      </p:ext>
    </p:extLst>
  </p:cSld>
  <p:clrMapOvr>
    <a:masterClrMapping/>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Titelsida eget foto">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5DC7545-B0F0-4730-9482-0963DB6E467E}"/>
              </a:ext>
            </a:extLst>
          </p:cNvPr>
          <p:cNvSpPr/>
          <p:nvPr/>
        </p:nvSpPr>
        <p:spPr>
          <a:xfrm>
            <a:off x="0" y="-1588"/>
            <a:ext cx="12192000" cy="6859588"/>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sz="2400"/>
          </a:p>
        </p:txBody>
      </p:sp>
      <p:sp>
        <p:nvSpPr>
          <p:cNvPr id="7" name="Rectangle 6">
            <a:extLst>
              <a:ext uri="{FF2B5EF4-FFF2-40B4-BE49-F238E27FC236}">
                <a16:creationId xmlns:a16="http://schemas.microsoft.com/office/drawing/2014/main" id="{2AD75974-1FE6-4A3F-BBF4-273029A9237E}"/>
              </a:ext>
            </a:extLst>
          </p:cNvPr>
          <p:cNvSpPr/>
          <p:nvPr/>
        </p:nvSpPr>
        <p:spPr>
          <a:xfrm>
            <a:off x="12433300" y="0"/>
            <a:ext cx="2781300" cy="2617788"/>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bIns="180000" anchor="ctr"/>
          <a:lstStyle/>
          <a:p>
            <a:pPr>
              <a:lnSpc>
                <a:spcPct val="90000"/>
              </a:lnSpc>
              <a:spcBef>
                <a:spcPts val="600"/>
              </a:spcBef>
              <a:defRPr/>
            </a:pPr>
            <a:r>
              <a:rPr lang="sv-SE" b="1">
                <a:solidFill>
                  <a:schemeClr val="tx1"/>
                </a:solidFill>
              </a:rPr>
              <a:t>Instruktioner för foto</a:t>
            </a:r>
          </a:p>
          <a:p>
            <a:pPr>
              <a:lnSpc>
                <a:spcPct val="90000"/>
              </a:lnSpc>
              <a:spcBef>
                <a:spcPts val="600"/>
              </a:spcBef>
              <a:defRPr/>
            </a:pPr>
            <a:r>
              <a:rPr lang="sv-SE" sz="1600">
                <a:solidFill>
                  <a:schemeClr val="tx1"/>
                </a:solidFill>
              </a:rPr>
              <a:t>Infoga eget foto enlig foto </a:t>
            </a:r>
            <a:r>
              <a:rPr lang="sv-SE" sz="1600" err="1">
                <a:solidFill>
                  <a:schemeClr val="tx1"/>
                </a:solidFill>
              </a:rPr>
              <a:t>guidelines</a:t>
            </a:r>
            <a:r>
              <a:rPr lang="sv-SE" sz="1600">
                <a:solidFill>
                  <a:schemeClr val="tx1"/>
                </a:solidFill>
              </a:rPr>
              <a:t>. Klicka på ikonen </a:t>
            </a:r>
            <a:br>
              <a:rPr lang="sv-SE" sz="1600">
                <a:solidFill>
                  <a:schemeClr val="tx1"/>
                </a:solidFill>
              </a:rPr>
            </a:br>
            <a:r>
              <a:rPr lang="sv-SE" sz="1600">
                <a:solidFill>
                  <a:schemeClr val="tx1"/>
                </a:solidFill>
              </a:rPr>
              <a:t>i mitten för att infoga fotot.</a:t>
            </a:r>
          </a:p>
          <a:p>
            <a:pPr>
              <a:lnSpc>
                <a:spcPct val="90000"/>
              </a:lnSpc>
              <a:spcBef>
                <a:spcPts val="600"/>
              </a:spcBef>
              <a:defRPr/>
            </a:pPr>
            <a:r>
              <a:rPr lang="sv-SE" sz="1600">
                <a:solidFill>
                  <a:schemeClr val="tx1"/>
                </a:solidFill>
              </a:rPr>
              <a:t>Högerklicka på det infogade fotot och välj formatera foto </a:t>
            </a:r>
            <a:br>
              <a:rPr lang="sv-SE" sz="1600">
                <a:solidFill>
                  <a:schemeClr val="tx1"/>
                </a:solidFill>
              </a:rPr>
            </a:br>
            <a:r>
              <a:rPr lang="sv-SE" sz="1600">
                <a:solidFill>
                  <a:schemeClr val="tx1"/>
                </a:solidFill>
              </a:rPr>
              <a:t>i menyn. Till höger i menyn sänks ljusstyrkan till -33% på foto för att få rätt kontrast.</a:t>
            </a:r>
          </a:p>
        </p:txBody>
      </p:sp>
      <p:grpSp>
        <p:nvGrpSpPr>
          <p:cNvPr id="8" name="Group 11">
            <a:extLst>
              <a:ext uri="{FF2B5EF4-FFF2-40B4-BE49-F238E27FC236}">
                <a16:creationId xmlns:a16="http://schemas.microsoft.com/office/drawing/2014/main" id="{433B1036-CF04-4000-9BF7-9B56EA10CBCF}"/>
              </a:ext>
            </a:extLst>
          </p:cNvPr>
          <p:cNvGrpSpPr>
            <a:grpSpLocks/>
          </p:cNvGrpSpPr>
          <p:nvPr/>
        </p:nvGrpSpPr>
        <p:grpSpPr bwMode="auto">
          <a:xfrm>
            <a:off x="12433300" y="2728913"/>
            <a:ext cx="2781300" cy="2851150"/>
            <a:chOff x="-3021837" y="2324314"/>
            <a:chExt cx="2779776" cy="2850462"/>
          </a:xfrm>
        </p:grpSpPr>
        <p:pic>
          <p:nvPicPr>
            <p:cNvPr id="9" name="Picture 12">
              <a:extLst>
                <a:ext uri="{FF2B5EF4-FFF2-40B4-BE49-F238E27FC236}">
                  <a16:creationId xmlns:a16="http://schemas.microsoft.com/office/drawing/2014/main" id="{8FD9409A-0689-49E8-A38A-4B0C5FA0F907}"/>
                </a:ext>
              </a:extLst>
            </p:cNvPr>
            <p:cNvPicPr>
              <a:picLocks noChangeAspect="1"/>
            </p:cNvPicPr>
            <p:nvPr/>
          </p:nvPicPr>
          <p:blipFill>
            <a:blip r:embed="rId2">
              <a:extLst>
                <a:ext uri="{28A0092B-C50C-407E-A947-70E740481C1C}">
                  <a14:useLocalDpi xmlns:a14="http://schemas.microsoft.com/office/drawing/2010/main" val="0"/>
                </a:ext>
              </a:extLst>
            </a:blip>
            <a:srcRect l="82965" t="17065" b="54295"/>
            <a:stretch>
              <a:fillRect/>
            </a:stretch>
          </p:blipFill>
          <p:spPr bwMode="auto">
            <a:xfrm>
              <a:off x="-3021837" y="2324314"/>
              <a:ext cx="2779776" cy="28504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FE1E9584-3CB2-4B01-B2F3-C70F21F88B5E}"/>
                </a:ext>
              </a:extLst>
            </p:cNvPr>
            <p:cNvSpPr/>
            <p:nvPr/>
          </p:nvSpPr>
          <p:spPr>
            <a:xfrm>
              <a:off x="-2779082" y="4435180"/>
              <a:ext cx="2194309" cy="198389"/>
            </a:xfrm>
            <a:prstGeom prst="rect">
              <a:avLst/>
            </a:prstGeom>
            <a:no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a:p>
          </p:txBody>
        </p:sp>
      </p:grpSp>
      <p:sp>
        <p:nvSpPr>
          <p:cNvPr id="11" name="TextBox 10">
            <a:extLst>
              <a:ext uri="{FF2B5EF4-FFF2-40B4-BE49-F238E27FC236}">
                <a16:creationId xmlns:a16="http://schemas.microsoft.com/office/drawing/2014/main" id="{458459C5-2E2C-4AD5-A290-1EE0D564349B}"/>
              </a:ext>
            </a:extLst>
          </p:cNvPr>
          <p:cNvSpPr txBox="1"/>
          <p:nvPr/>
        </p:nvSpPr>
        <p:spPr>
          <a:xfrm>
            <a:off x="14266863" y="4886325"/>
            <a:ext cx="281094"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a:latin typeface="Calibri" panose="020F0502020204030204" pitchFamily="34" charset="0"/>
                <a:cs typeface="Calibri" panose="020F0502020204030204" pitchFamily="34" charset="0"/>
              </a:rPr>
              <a:t>-33%</a:t>
            </a:r>
          </a:p>
        </p:txBody>
      </p:sp>
      <p:sp>
        <p:nvSpPr>
          <p:cNvPr id="12" name="TextBox 11">
            <a:extLst>
              <a:ext uri="{FF2B5EF4-FFF2-40B4-BE49-F238E27FC236}">
                <a16:creationId xmlns:a16="http://schemas.microsoft.com/office/drawing/2014/main" id="{C1A5F41A-C5E2-4941-BBE0-85B388A7AF92}"/>
              </a:ext>
            </a:extLst>
          </p:cNvPr>
          <p:cNvSpPr txBox="1"/>
          <p:nvPr/>
        </p:nvSpPr>
        <p:spPr>
          <a:xfrm>
            <a:off x="14266863" y="4191000"/>
            <a:ext cx="197737"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a:latin typeface="Calibri" panose="020F0502020204030204" pitchFamily="34" charset="0"/>
                <a:cs typeface="Calibri" panose="020F0502020204030204" pitchFamily="34" charset="0"/>
              </a:rPr>
              <a:t>0%</a:t>
            </a:r>
          </a:p>
        </p:txBody>
      </p:sp>
      <p:sp>
        <p:nvSpPr>
          <p:cNvPr id="13" name="TextBox 12">
            <a:extLst>
              <a:ext uri="{FF2B5EF4-FFF2-40B4-BE49-F238E27FC236}">
                <a16:creationId xmlns:a16="http://schemas.microsoft.com/office/drawing/2014/main" id="{CEEC0C55-C5FF-44CE-9D9A-B46092A71C08}"/>
              </a:ext>
            </a:extLst>
          </p:cNvPr>
          <p:cNvSpPr txBox="1"/>
          <p:nvPr/>
        </p:nvSpPr>
        <p:spPr>
          <a:xfrm>
            <a:off x="14266863" y="5118100"/>
            <a:ext cx="197737"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a:latin typeface="Calibri" panose="020F0502020204030204" pitchFamily="34" charset="0"/>
                <a:cs typeface="Calibri" panose="020F0502020204030204" pitchFamily="34" charset="0"/>
              </a:rPr>
              <a:t>0%</a:t>
            </a:r>
          </a:p>
        </p:txBody>
      </p:sp>
      <p:sp>
        <p:nvSpPr>
          <p:cNvPr id="15" name="Rectangle 14">
            <a:extLst>
              <a:ext uri="{FF2B5EF4-FFF2-40B4-BE49-F238E27FC236}">
                <a16:creationId xmlns:a16="http://schemas.microsoft.com/office/drawing/2014/main" id="{740F3CE4-67E1-49D2-A044-F6185BF46F90}"/>
              </a:ext>
            </a:extLst>
          </p:cNvPr>
          <p:cNvSpPr/>
          <p:nvPr/>
        </p:nvSpPr>
        <p:spPr>
          <a:xfrm>
            <a:off x="0" y="-1588"/>
            <a:ext cx="12192000" cy="6859588"/>
          </a:xfrm>
          <a:prstGeom prst="rect">
            <a:avLst/>
          </a:prstGeom>
          <a:solidFill>
            <a:schemeClr val="bg1">
              <a:lumMod val="95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sz="2400"/>
          </a:p>
        </p:txBody>
      </p:sp>
      <p:sp>
        <p:nvSpPr>
          <p:cNvPr id="16" name="Rectangle 15">
            <a:extLst>
              <a:ext uri="{FF2B5EF4-FFF2-40B4-BE49-F238E27FC236}">
                <a16:creationId xmlns:a16="http://schemas.microsoft.com/office/drawing/2014/main" id="{4CB07B9B-090D-4BF3-A00C-E21B43C23E61}"/>
              </a:ext>
            </a:extLst>
          </p:cNvPr>
          <p:cNvSpPr/>
          <p:nvPr/>
        </p:nvSpPr>
        <p:spPr>
          <a:xfrm>
            <a:off x="12433300" y="0"/>
            <a:ext cx="2781300" cy="2617788"/>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bIns="180000" anchor="ctr"/>
          <a:lstStyle/>
          <a:p>
            <a:pPr>
              <a:lnSpc>
                <a:spcPct val="90000"/>
              </a:lnSpc>
              <a:spcBef>
                <a:spcPts val="600"/>
              </a:spcBef>
              <a:defRPr/>
            </a:pPr>
            <a:r>
              <a:rPr lang="sv-SE" b="1">
                <a:solidFill>
                  <a:schemeClr val="tx1"/>
                </a:solidFill>
              </a:rPr>
              <a:t>Instruktioner för foto</a:t>
            </a:r>
          </a:p>
          <a:p>
            <a:pPr>
              <a:lnSpc>
                <a:spcPct val="90000"/>
              </a:lnSpc>
              <a:spcBef>
                <a:spcPts val="600"/>
              </a:spcBef>
              <a:defRPr/>
            </a:pPr>
            <a:r>
              <a:rPr lang="sv-SE" sz="1600">
                <a:solidFill>
                  <a:schemeClr val="tx1"/>
                </a:solidFill>
              </a:rPr>
              <a:t>Infoga eget foto enlig foto </a:t>
            </a:r>
            <a:r>
              <a:rPr lang="sv-SE" sz="1600" err="1">
                <a:solidFill>
                  <a:schemeClr val="tx1"/>
                </a:solidFill>
              </a:rPr>
              <a:t>guidelines</a:t>
            </a:r>
            <a:r>
              <a:rPr lang="sv-SE" sz="1600">
                <a:solidFill>
                  <a:schemeClr val="tx1"/>
                </a:solidFill>
              </a:rPr>
              <a:t>. Klicka på ikonen </a:t>
            </a:r>
            <a:br>
              <a:rPr lang="sv-SE" sz="1600">
                <a:solidFill>
                  <a:schemeClr val="tx1"/>
                </a:solidFill>
              </a:rPr>
            </a:br>
            <a:r>
              <a:rPr lang="sv-SE" sz="1600">
                <a:solidFill>
                  <a:schemeClr val="tx1"/>
                </a:solidFill>
              </a:rPr>
              <a:t>i mitten för att infoga fotot.</a:t>
            </a:r>
          </a:p>
          <a:p>
            <a:pPr>
              <a:lnSpc>
                <a:spcPct val="90000"/>
              </a:lnSpc>
              <a:spcBef>
                <a:spcPts val="600"/>
              </a:spcBef>
              <a:defRPr/>
            </a:pPr>
            <a:r>
              <a:rPr lang="sv-SE" sz="1600">
                <a:solidFill>
                  <a:schemeClr val="tx1"/>
                </a:solidFill>
              </a:rPr>
              <a:t>Högerklicka på det infogade fotot och välj formatera foto </a:t>
            </a:r>
            <a:br>
              <a:rPr lang="sv-SE" sz="1600">
                <a:solidFill>
                  <a:schemeClr val="tx1"/>
                </a:solidFill>
              </a:rPr>
            </a:br>
            <a:r>
              <a:rPr lang="sv-SE" sz="1600">
                <a:solidFill>
                  <a:schemeClr val="tx1"/>
                </a:solidFill>
              </a:rPr>
              <a:t>i menyn. Till höger i menyn sänks ljusstyrkan till -33% på foto för att få rätt kontrast.</a:t>
            </a:r>
          </a:p>
        </p:txBody>
      </p:sp>
      <p:grpSp>
        <p:nvGrpSpPr>
          <p:cNvPr id="19" name="Group 19">
            <a:extLst>
              <a:ext uri="{FF2B5EF4-FFF2-40B4-BE49-F238E27FC236}">
                <a16:creationId xmlns:a16="http://schemas.microsoft.com/office/drawing/2014/main" id="{50A8EEF0-145D-4556-B9E3-A4A201D7891D}"/>
              </a:ext>
            </a:extLst>
          </p:cNvPr>
          <p:cNvGrpSpPr>
            <a:grpSpLocks/>
          </p:cNvGrpSpPr>
          <p:nvPr/>
        </p:nvGrpSpPr>
        <p:grpSpPr bwMode="auto">
          <a:xfrm>
            <a:off x="12433300" y="2728913"/>
            <a:ext cx="2781300" cy="2851150"/>
            <a:chOff x="-3021837" y="2324314"/>
            <a:chExt cx="2779776" cy="2850462"/>
          </a:xfrm>
        </p:grpSpPr>
        <p:pic>
          <p:nvPicPr>
            <p:cNvPr id="20" name="Picture 20">
              <a:extLst>
                <a:ext uri="{FF2B5EF4-FFF2-40B4-BE49-F238E27FC236}">
                  <a16:creationId xmlns:a16="http://schemas.microsoft.com/office/drawing/2014/main" id="{3DC39B75-C540-4FF8-AD99-9EC3DC91065D}"/>
                </a:ext>
              </a:extLst>
            </p:cNvPr>
            <p:cNvPicPr>
              <a:picLocks noChangeAspect="1"/>
            </p:cNvPicPr>
            <p:nvPr/>
          </p:nvPicPr>
          <p:blipFill>
            <a:blip r:embed="rId2">
              <a:extLst>
                <a:ext uri="{28A0092B-C50C-407E-A947-70E740481C1C}">
                  <a14:useLocalDpi xmlns:a14="http://schemas.microsoft.com/office/drawing/2010/main" val="0"/>
                </a:ext>
              </a:extLst>
            </a:blip>
            <a:srcRect l="82965" t="17065" b="54295"/>
            <a:stretch>
              <a:fillRect/>
            </a:stretch>
          </p:blipFill>
          <p:spPr bwMode="auto">
            <a:xfrm>
              <a:off x="-3021837" y="2324314"/>
              <a:ext cx="2779776" cy="28504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FA106C7F-039D-44E3-BF94-1A352448D573}"/>
                </a:ext>
              </a:extLst>
            </p:cNvPr>
            <p:cNvSpPr/>
            <p:nvPr/>
          </p:nvSpPr>
          <p:spPr>
            <a:xfrm>
              <a:off x="-2779082" y="4435180"/>
              <a:ext cx="2194309" cy="198389"/>
            </a:xfrm>
            <a:prstGeom prst="rect">
              <a:avLst/>
            </a:prstGeom>
            <a:no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a:p>
          </p:txBody>
        </p:sp>
      </p:grpSp>
      <p:sp>
        <p:nvSpPr>
          <p:cNvPr id="22" name="TextBox 21">
            <a:extLst>
              <a:ext uri="{FF2B5EF4-FFF2-40B4-BE49-F238E27FC236}">
                <a16:creationId xmlns:a16="http://schemas.microsoft.com/office/drawing/2014/main" id="{D9C6D0C2-BC6A-4F3D-962C-470DADDF4CAB}"/>
              </a:ext>
            </a:extLst>
          </p:cNvPr>
          <p:cNvSpPr txBox="1"/>
          <p:nvPr/>
        </p:nvSpPr>
        <p:spPr>
          <a:xfrm>
            <a:off x="14266863" y="4886325"/>
            <a:ext cx="281094"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a:latin typeface="Calibri" panose="020F0502020204030204" pitchFamily="34" charset="0"/>
                <a:cs typeface="Calibri" panose="020F0502020204030204" pitchFamily="34" charset="0"/>
              </a:rPr>
              <a:t>-33%</a:t>
            </a:r>
          </a:p>
        </p:txBody>
      </p:sp>
      <p:sp>
        <p:nvSpPr>
          <p:cNvPr id="23" name="TextBox 22">
            <a:extLst>
              <a:ext uri="{FF2B5EF4-FFF2-40B4-BE49-F238E27FC236}">
                <a16:creationId xmlns:a16="http://schemas.microsoft.com/office/drawing/2014/main" id="{979FE04B-F645-42EE-85E5-E9A4D510B0FF}"/>
              </a:ext>
            </a:extLst>
          </p:cNvPr>
          <p:cNvSpPr txBox="1"/>
          <p:nvPr/>
        </p:nvSpPr>
        <p:spPr>
          <a:xfrm>
            <a:off x="14266863" y="4191000"/>
            <a:ext cx="197737"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a:latin typeface="Calibri" panose="020F0502020204030204" pitchFamily="34" charset="0"/>
                <a:cs typeface="Calibri" panose="020F0502020204030204" pitchFamily="34" charset="0"/>
              </a:rPr>
              <a:t>0%</a:t>
            </a:r>
          </a:p>
        </p:txBody>
      </p:sp>
      <p:sp>
        <p:nvSpPr>
          <p:cNvPr id="24" name="TextBox 23">
            <a:extLst>
              <a:ext uri="{FF2B5EF4-FFF2-40B4-BE49-F238E27FC236}">
                <a16:creationId xmlns:a16="http://schemas.microsoft.com/office/drawing/2014/main" id="{749ACCF9-11DD-466B-8FF8-EABF2FBAA997}"/>
              </a:ext>
            </a:extLst>
          </p:cNvPr>
          <p:cNvSpPr txBox="1"/>
          <p:nvPr/>
        </p:nvSpPr>
        <p:spPr>
          <a:xfrm>
            <a:off x="14266863" y="5118100"/>
            <a:ext cx="197737"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a:latin typeface="Calibri" panose="020F0502020204030204" pitchFamily="34" charset="0"/>
                <a:cs typeface="Calibri" panose="020F0502020204030204" pitchFamily="34" charset="0"/>
              </a:rPr>
              <a:t>0%</a:t>
            </a:r>
          </a:p>
        </p:txBody>
      </p:sp>
      <p:sp>
        <p:nvSpPr>
          <p:cNvPr id="25" name="Rectangle 24">
            <a:extLst>
              <a:ext uri="{FF2B5EF4-FFF2-40B4-BE49-F238E27FC236}">
                <a16:creationId xmlns:a16="http://schemas.microsoft.com/office/drawing/2014/main" id="{CE1D72FE-DD5F-4205-A218-16B4221A3435}"/>
              </a:ext>
            </a:extLst>
          </p:cNvPr>
          <p:cNvSpPr/>
          <p:nvPr/>
        </p:nvSpPr>
        <p:spPr>
          <a:xfrm>
            <a:off x="12433300" y="0"/>
            <a:ext cx="2781300" cy="2617788"/>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bIns="180000" anchor="ctr"/>
          <a:lstStyle/>
          <a:p>
            <a:pPr>
              <a:lnSpc>
                <a:spcPct val="90000"/>
              </a:lnSpc>
              <a:spcBef>
                <a:spcPts val="600"/>
              </a:spcBef>
              <a:defRPr/>
            </a:pPr>
            <a:r>
              <a:rPr lang="sv-SE" b="1">
                <a:solidFill>
                  <a:schemeClr val="tx1"/>
                </a:solidFill>
              </a:rPr>
              <a:t>Instruktioner för foto</a:t>
            </a:r>
          </a:p>
          <a:p>
            <a:pPr>
              <a:lnSpc>
                <a:spcPct val="90000"/>
              </a:lnSpc>
              <a:spcBef>
                <a:spcPts val="600"/>
              </a:spcBef>
              <a:defRPr/>
            </a:pPr>
            <a:r>
              <a:rPr lang="sv-SE" sz="1600">
                <a:solidFill>
                  <a:schemeClr val="tx1"/>
                </a:solidFill>
              </a:rPr>
              <a:t>Infoga eget foto enlig foto </a:t>
            </a:r>
            <a:r>
              <a:rPr lang="sv-SE" sz="1600" err="1">
                <a:solidFill>
                  <a:schemeClr val="tx1"/>
                </a:solidFill>
              </a:rPr>
              <a:t>guidelines</a:t>
            </a:r>
            <a:r>
              <a:rPr lang="sv-SE" sz="1600">
                <a:solidFill>
                  <a:schemeClr val="tx1"/>
                </a:solidFill>
              </a:rPr>
              <a:t>. Klicka på ikonen </a:t>
            </a:r>
            <a:br>
              <a:rPr lang="sv-SE" sz="1600">
                <a:solidFill>
                  <a:schemeClr val="tx1"/>
                </a:solidFill>
              </a:rPr>
            </a:br>
            <a:r>
              <a:rPr lang="sv-SE" sz="1600">
                <a:solidFill>
                  <a:schemeClr val="tx1"/>
                </a:solidFill>
              </a:rPr>
              <a:t>i mitten för att infoga fotot.</a:t>
            </a:r>
          </a:p>
          <a:p>
            <a:pPr>
              <a:lnSpc>
                <a:spcPct val="90000"/>
              </a:lnSpc>
              <a:spcBef>
                <a:spcPts val="600"/>
              </a:spcBef>
              <a:defRPr/>
            </a:pPr>
            <a:r>
              <a:rPr lang="sv-SE" sz="1600">
                <a:solidFill>
                  <a:schemeClr val="tx1"/>
                </a:solidFill>
              </a:rPr>
              <a:t>Högerklicka på det infogade fotot och välj formatera foto </a:t>
            </a:r>
            <a:br>
              <a:rPr lang="sv-SE" sz="1600">
                <a:solidFill>
                  <a:schemeClr val="tx1"/>
                </a:solidFill>
              </a:rPr>
            </a:br>
            <a:r>
              <a:rPr lang="sv-SE" sz="1600">
                <a:solidFill>
                  <a:schemeClr val="tx1"/>
                </a:solidFill>
              </a:rPr>
              <a:t>i menyn. Till höger i menyn sänks ljusstyrkan till -33% på foto för att få rätt kontrast.</a:t>
            </a:r>
          </a:p>
        </p:txBody>
      </p:sp>
      <p:grpSp>
        <p:nvGrpSpPr>
          <p:cNvPr id="26" name="Group 26">
            <a:extLst>
              <a:ext uri="{FF2B5EF4-FFF2-40B4-BE49-F238E27FC236}">
                <a16:creationId xmlns:a16="http://schemas.microsoft.com/office/drawing/2014/main" id="{DC7E9F7E-2191-40DB-9C5F-25604701341B}"/>
              </a:ext>
            </a:extLst>
          </p:cNvPr>
          <p:cNvGrpSpPr>
            <a:grpSpLocks/>
          </p:cNvGrpSpPr>
          <p:nvPr/>
        </p:nvGrpSpPr>
        <p:grpSpPr bwMode="auto">
          <a:xfrm>
            <a:off x="12433300" y="2728913"/>
            <a:ext cx="2781300" cy="2851150"/>
            <a:chOff x="-3021837" y="2324314"/>
            <a:chExt cx="2779776" cy="2850462"/>
          </a:xfrm>
        </p:grpSpPr>
        <p:pic>
          <p:nvPicPr>
            <p:cNvPr id="27" name="Picture 27">
              <a:extLst>
                <a:ext uri="{FF2B5EF4-FFF2-40B4-BE49-F238E27FC236}">
                  <a16:creationId xmlns:a16="http://schemas.microsoft.com/office/drawing/2014/main" id="{7DB5D63A-AE0C-4D14-AB63-38F6955EA834}"/>
                </a:ext>
              </a:extLst>
            </p:cNvPr>
            <p:cNvPicPr>
              <a:picLocks noChangeAspect="1"/>
            </p:cNvPicPr>
            <p:nvPr/>
          </p:nvPicPr>
          <p:blipFill>
            <a:blip r:embed="rId2">
              <a:extLst>
                <a:ext uri="{28A0092B-C50C-407E-A947-70E740481C1C}">
                  <a14:useLocalDpi xmlns:a14="http://schemas.microsoft.com/office/drawing/2010/main" val="0"/>
                </a:ext>
              </a:extLst>
            </a:blip>
            <a:srcRect l="82965" t="17065" b="54295"/>
            <a:stretch>
              <a:fillRect/>
            </a:stretch>
          </p:blipFill>
          <p:spPr bwMode="auto">
            <a:xfrm>
              <a:off x="-3021837" y="2324314"/>
              <a:ext cx="2779776" cy="28504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E8ACF64E-EA16-4751-9F55-65A35C6D97CD}"/>
                </a:ext>
              </a:extLst>
            </p:cNvPr>
            <p:cNvSpPr/>
            <p:nvPr/>
          </p:nvSpPr>
          <p:spPr>
            <a:xfrm>
              <a:off x="-2779082" y="4435180"/>
              <a:ext cx="2194309" cy="198389"/>
            </a:xfrm>
            <a:prstGeom prst="rect">
              <a:avLst/>
            </a:prstGeom>
            <a:no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a:p>
          </p:txBody>
        </p:sp>
      </p:grpSp>
      <p:sp>
        <p:nvSpPr>
          <p:cNvPr id="29" name="TextBox 28">
            <a:extLst>
              <a:ext uri="{FF2B5EF4-FFF2-40B4-BE49-F238E27FC236}">
                <a16:creationId xmlns:a16="http://schemas.microsoft.com/office/drawing/2014/main" id="{0F708EBC-A220-418A-9624-74A8A2E0BD79}"/>
              </a:ext>
            </a:extLst>
          </p:cNvPr>
          <p:cNvSpPr txBox="1"/>
          <p:nvPr/>
        </p:nvSpPr>
        <p:spPr>
          <a:xfrm>
            <a:off x="14266863" y="4886325"/>
            <a:ext cx="281094"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a:latin typeface="Calibri" panose="020F0502020204030204" pitchFamily="34" charset="0"/>
                <a:cs typeface="Calibri" panose="020F0502020204030204" pitchFamily="34" charset="0"/>
              </a:rPr>
              <a:t>-33%</a:t>
            </a:r>
          </a:p>
        </p:txBody>
      </p:sp>
      <p:sp>
        <p:nvSpPr>
          <p:cNvPr id="30" name="TextBox 29">
            <a:extLst>
              <a:ext uri="{FF2B5EF4-FFF2-40B4-BE49-F238E27FC236}">
                <a16:creationId xmlns:a16="http://schemas.microsoft.com/office/drawing/2014/main" id="{A52122C0-BB64-48C2-B12F-ED6160976338}"/>
              </a:ext>
            </a:extLst>
          </p:cNvPr>
          <p:cNvSpPr txBox="1"/>
          <p:nvPr/>
        </p:nvSpPr>
        <p:spPr>
          <a:xfrm>
            <a:off x="14266863" y="4191000"/>
            <a:ext cx="197737"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a:latin typeface="Calibri" panose="020F0502020204030204" pitchFamily="34" charset="0"/>
                <a:cs typeface="Calibri" panose="020F0502020204030204" pitchFamily="34" charset="0"/>
              </a:rPr>
              <a:t>0%</a:t>
            </a:r>
          </a:p>
        </p:txBody>
      </p:sp>
      <p:sp>
        <p:nvSpPr>
          <p:cNvPr id="31" name="TextBox 30">
            <a:extLst>
              <a:ext uri="{FF2B5EF4-FFF2-40B4-BE49-F238E27FC236}">
                <a16:creationId xmlns:a16="http://schemas.microsoft.com/office/drawing/2014/main" id="{3259EF57-6BB7-4EA1-9397-EF30BF105FAC}"/>
              </a:ext>
            </a:extLst>
          </p:cNvPr>
          <p:cNvSpPr txBox="1"/>
          <p:nvPr/>
        </p:nvSpPr>
        <p:spPr>
          <a:xfrm>
            <a:off x="14266863" y="5118100"/>
            <a:ext cx="197737"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a:latin typeface="Calibri" panose="020F0502020204030204" pitchFamily="34" charset="0"/>
                <a:cs typeface="Calibri" panose="020F0502020204030204" pitchFamily="34" charset="0"/>
              </a:rPr>
              <a:t>0%</a:t>
            </a:r>
          </a:p>
        </p:txBody>
      </p:sp>
      <p:sp>
        <p:nvSpPr>
          <p:cNvPr id="14" name="Picture Placeholder 3"/>
          <p:cNvSpPr>
            <a:spLocks noGrp="1"/>
          </p:cNvSpPr>
          <p:nvPr>
            <p:ph type="pic" sz="quarter" idx="17" hasCustomPrompt="1"/>
          </p:nvPr>
        </p:nvSpPr>
        <p:spPr>
          <a:xfrm>
            <a:off x="0" y="-1588"/>
            <a:ext cx="12192000" cy="6859588"/>
          </a:xfrm>
          <a:solidFill>
            <a:schemeClr val="tx1"/>
          </a:solidFill>
        </p:spPr>
        <p:txBody>
          <a:bodyPr rIns="2880000" anchor="ctr"/>
          <a:lstStyle>
            <a:lvl1pPr marL="0" indent="0" algn="r">
              <a:buFontTx/>
              <a:buNone/>
              <a:defRPr sz="1800">
                <a:solidFill>
                  <a:schemeClr val="bg1"/>
                </a:solidFill>
              </a:defRPr>
            </a:lvl1pPr>
          </a:lstStyle>
          <a:p>
            <a:pPr lvl="0"/>
            <a:r>
              <a:rPr lang="sv-SE" noProof="0"/>
              <a:t>Klicka på ikonen för att välja bild</a:t>
            </a:r>
          </a:p>
        </p:txBody>
      </p:sp>
      <p:sp>
        <p:nvSpPr>
          <p:cNvPr id="17" name="Title 1"/>
          <p:cNvSpPr>
            <a:spLocks noGrp="1"/>
          </p:cNvSpPr>
          <p:nvPr>
            <p:ph type="ctrTitle" hasCustomPrompt="1"/>
          </p:nvPr>
        </p:nvSpPr>
        <p:spPr>
          <a:xfrm>
            <a:off x="1631951" y="1671251"/>
            <a:ext cx="8928100" cy="1643010"/>
          </a:xfrm>
          <a:noFill/>
        </p:spPr>
        <p:txBody>
          <a:bodyPr>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a:t>Klicka för att ändra text</a:t>
            </a:r>
          </a:p>
        </p:txBody>
      </p:sp>
      <p:sp>
        <p:nvSpPr>
          <p:cNvPr id="18" name="Subtitle 2"/>
          <p:cNvSpPr>
            <a:spLocks noGrp="1"/>
          </p:cNvSpPr>
          <p:nvPr>
            <p:ph type="subTitle" idx="1" hasCustomPrompt="1"/>
          </p:nvPr>
        </p:nvSpPr>
        <p:spPr>
          <a:xfrm>
            <a:off x="1631951" y="3549783"/>
            <a:ext cx="8928100" cy="745153"/>
          </a:xfrm>
          <a:noFill/>
        </p:spPr>
        <p:txBody>
          <a:bodyPr>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a:t>Klicka för att ändra text</a:t>
            </a:r>
          </a:p>
        </p:txBody>
      </p:sp>
      <p:sp>
        <p:nvSpPr>
          <p:cNvPr id="4" name="Picture Placeholder 3"/>
          <p:cNvSpPr>
            <a:spLocks noGrp="1"/>
          </p:cNvSpPr>
          <p:nvPr>
            <p:ph type="pic" sz="quarter" idx="18"/>
          </p:nvPr>
        </p:nvSpPr>
        <p:spPr>
          <a:xfrm>
            <a:off x="5370375" y="5760001"/>
            <a:ext cx="1443600" cy="522000"/>
          </a:xfrm>
          <a:blipFill>
            <a:blip r:embed="rId3"/>
            <a:stretch>
              <a:fillRect/>
            </a:stretch>
          </a:blipFill>
        </p:spPr>
        <p:txBody>
          <a:bodyPr/>
          <a:lstStyle>
            <a:lvl1pPr>
              <a:defRPr sz="100"/>
            </a:lvl1pPr>
          </a:lstStyle>
          <a:p>
            <a:pPr lvl="0"/>
            <a:r>
              <a:rPr lang="sv-SE" noProof="0"/>
              <a:t>Klicka på ikonen för att lägga till en bild</a:t>
            </a:r>
          </a:p>
        </p:txBody>
      </p:sp>
    </p:spTree>
    <p:extLst>
      <p:ext uri="{BB962C8B-B14F-4D97-AF65-F5344CB8AC3E}">
        <p14:creationId xmlns:p14="http://schemas.microsoft.com/office/powerpoint/2010/main" val="2034685280"/>
      </p:ext>
    </p:extLst>
  </p:cSld>
  <p:clrMapOvr>
    <a:masterClrMapping/>
  </p:clrMapOvr>
  <p:transitio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Kapitelindelning grå">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5370F59-11F5-4DE5-A7E1-F73100A31448}"/>
              </a:ext>
            </a:extLst>
          </p:cNvPr>
          <p:cNvSpPr/>
          <p:nvPr/>
        </p:nvSpPr>
        <p:spPr>
          <a:xfrm>
            <a:off x="0" y="0"/>
            <a:ext cx="12192000" cy="63531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a:p>
        </p:txBody>
      </p:sp>
      <p:sp>
        <p:nvSpPr>
          <p:cNvPr id="4" name="Rectangle 3">
            <a:extLst>
              <a:ext uri="{FF2B5EF4-FFF2-40B4-BE49-F238E27FC236}">
                <a16:creationId xmlns:a16="http://schemas.microsoft.com/office/drawing/2014/main" id="{DAD1A256-64E0-467C-A8DF-CC30D24E87A6}"/>
              </a:ext>
            </a:extLst>
          </p:cNvPr>
          <p:cNvSpPr/>
          <p:nvPr/>
        </p:nvSpPr>
        <p:spPr>
          <a:xfrm>
            <a:off x="0" y="0"/>
            <a:ext cx="12192000" cy="63531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a:p>
        </p:txBody>
      </p:sp>
      <p:sp>
        <p:nvSpPr>
          <p:cNvPr id="5" name="Rectangle 4">
            <a:extLst>
              <a:ext uri="{FF2B5EF4-FFF2-40B4-BE49-F238E27FC236}">
                <a16:creationId xmlns:a16="http://schemas.microsoft.com/office/drawing/2014/main" id="{95F1F213-2AB7-4ABE-B881-460A9157BDD7}"/>
              </a:ext>
            </a:extLst>
          </p:cNvPr>
          <p:cNvSpPr/>
          <p:nvPr/>
        </p:nvSpPr>
        <p:spPr>
          <a:xfrm>
            <a:off x="0" y="0"/>
            <a:ext cx="12192000" cy="63531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a:p>
        </p:txBody>
      </p:sp>
      <p:sp>
        <p:nvSpPr>
          <p:cNvPr id="2" name="Title 1"/>
          <p:cNvSpPr>
            <a:spLocks noGrp="1"/>
          </p:cNvSpPr>
          <p:nvPr>
            <p:ph type="title" hasCustomPrompt="1"/>
          </p:nvPr>
        </p:nvSpPr>
        <p:spPr>
          <a:xfrm>
            <a:off x="878303" y="892771"/>
            <a:ext cx="8587241" cy="1248849"/>
          </a:xfrm>
        </p:spPr>
        <p:txBody>
          <a:bodyPr anchor="t"/>
          <a:lstStyle>
            <a:lvl1pPr algn="l">
              <a:defRPr sz="4800" b="0" cap="none">
                <a:solidFill>
                  <a:schemeClr val="bg1"/>
                </a:solidFill>
                <a:latin typeface="+mj-lt"/>
              </a:defRPr>
            </a:lvl1pPr>
          </a:lstStyle>
          <a:p>
            <a:r>
              <a:rPr lang="sv-SE" noProof="0"/>
              <a:t>Klicka för att ändra text</a:t>
            </a:r>
          </a:p>
        </p:txBody>
      </p:sp>
      <p:sp>
        <p:nvSpPr>
          <p:cNvPr id="6" name="Date Placeholder 3">
            <a:extLst>
              <a:ext uri="{FF2B5EF4-FFF2-40B4-BE49-F238E27FC236}">
                <a16:creationId xmlns:a16="http://schemas.microsoft.com/office/drawing/2014/main" id="{EDBC3DB4-21FE-480F-89A3-62624FAA0756}"/>
              </a:ext>
            </a:extLst>
          </p:cNvPr>
          <p:cNvSpPr>
            <a:spLocks noGrp="1"/>
          </p:cNvSpPr>
          <p:nvPr>
            <p:ph type="dt" sz="half" idx="10"/>
          </p:nvPr>
        </p:nvSpPr>
        <p:spPr/>
        <p:txBody>
          <a:bodyPr/>
          <a:lstStyle>
            <a:lvl1pPr>
              <a:defRPr/>
            </a:lvl1pPr>
          </a:lstStyle>
          <a:p>
            <a:pPr>
              <a:defRPr/>
            </a:pPr>
            <a:fld id="{F91490AD-1612-4E80-AF61-56FA15551CF4}" type="datetime1">
              <a:rPr lang="sv-SE"/>
              <a:pPr>
                <a:defRPr/>
              </a:pPr>
              <a:t>2025-09-09</a:t>
            </a:fld>
            <a:endParaRPr lang="sv-SE"/>
          </a:p>
        </p:txBody>
      </p:sp>
      <p:sp>
        <p:nvSpPr>
          <p:cNvPr id="7" name="Footer Placeholder 4">
            <a:extLst>
              <a:ext uri="{FF2B5EF4-FFF2-40B4-BE49-F238E27FC236}">
                <a16:creationId xmlns:a16="http://schemas.microsoft.com/office/drawing/2014/main" id="{0FCA66FE-88C6-4AE5-A899-273F0D8F7735}"/>
              </a:ext>
            </a:extLst>
          </p:cNvPr>
          <p:cNvSpPr>
            <a:spLocks noGrp="1"/>
          </p:cNvSpPr>
          <p:nvPr>
            <p:ph type="ftr" sz="quarter" idx="11"/>
          </p:nvPr>
        </p:nvSpPr>
        <p:spPr/>
        <p:txBody>
          <a:bodyPr/>
          <a:lstStyle>
            <a:lvl1pPr>
              <a:defRPr/>
            </a:lvl1pPr>
          </a:lstStyle>
          <a:p>
            <a:pPr>
              <a:defRPr/>
            </a:pPr>
            <a:endParaRPr lang="sv-SE"/>
          </a:p>
        </p:txBody>
      </p:sp>
      <p:sp>
        <p:nvSpPr>
          <p:cNvPr id="8" name="Slide Number Placeholder 5">
            <a:extLst>
              <a:ext uri="{FF2B5EF4-FFF2-40B4-BE49-F238E27FC236}">
                <a16:creationId xmlns:a16="http://schemas.microsoft.com/office/drawing/2014/main" id="{189A42C6-1954-4223-B794-393D58486715}"/>
              </a:ext>
            </a:extLst>
          </p:cNvPr>
          <p:cNvSpPr>
            <a:spLocks noGrp="1"/>
          </p:cNvSpPr>
          <p:nvPr>
            <p:ph type="sldNum" sz="quarter" idx="12"/>
          </p:nvPr>
        </p:nvSpPr>
        <p:spPr/>
        <p:txBody>
          <a:bodyPr/>
          <a:lstStyle>
            <a:lvl1pPr>
              <a:defRPr/>
            </a:lvl1pPr>
          </a:lstStyle>
          <a:p>
            <a:pPr>
              <a:defRPr/>
            </a:pPr>
            <a:fld id="{086CCCB0-1D1D-4B0B-9202-99463525EA54}" type="slidenum">
              <a:rPr lang="sv-SE"/>
              <a:pPr>
                <a:defRPr/>
              </a:pPr>
              <a:t>‹#›</a:t>
            </a:fld>
            <a:endParaRPr lang="sv-SE"/>
          </a:p>
        </p:txBody>
      </p:sp>
    </p:spTree>
    <p:extLst>
      <p:ext uri="{BB962C8B-B14F-4D97-AF65-F5344CB8AC3E}">
        <p14:creationId xmlns:p14="http://schemas.microsoft.com/office/powerpoint/2010/main" val="910184473"/>
      </p:ext>
    </p:extLst>
  </p:cSld>
  <p:clrMapOvr>
    <a:masterClrMapping/>
  </p:clrMapOvr>
  <p:transition spd="med">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Kapitelindelning magenta">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B2104A4-1885-4557-80CB-768E8F2F87D1}"/>
              </a:ext>
            </a:extLst>
          </p:cNvPr>
          <p:cNvSpPr/>
          <p:nvPr/>
        </p:nvSpPr>
        <p:spPr>
          <a:xfrm>
            <a:off x="0" y="0"/>
            <a:ext cx="12192000" cy="63531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a:p>
        </p:txBody>
      </p:sp>
      <p:sp>
        <p:nvSpPr>
          <p:cNvPr id="4" name="Rectangle 3">
            <a:extLst>
              <a:ext uri="{FF2B5EF4-FFF2-40B4-BE49-F238E27FC236}">
                <a16:creationId xmlns:a16="http://schemas.microsoft.com/office/drawing/2014/main" id="{8EFCE046-5713-4CAF-8576-A023E0BA8A3A}"/>
              </a:ext>
            </a:extLst>
          </p:cNvPr>
          <p:cNvSpPr/>
          <p:nvPr/>
        </p:nvSpPr>
        <p:spPr>
          <a:xfrm>
            <a:off x="0" y="0"/>
            <a:ext cx="12192000" cy="63531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a:p>
        </p:txBody>
      </p:sp>
      <p:sp>
        <p:nvSpPr>
          <p:cNvPr id="5" name="Rectangle 4">
            <a:extLst>
              <a:ext uri="{FF2B5EF4-FFF2-40B4-BE49-F238E27FC236}">
                <a16:creationId xmlns:a16="http://schemas.microsoft.com/office/drawing/2014/main" id="{B2AC7091-8462-4108-862F-9E3AC1CEEC76}"/>
              </a:ext>
            </a:extLst>
          </p:cNvPr>
          <p:cNvSpPr/>
          <p:nvPr/>
        </p:nvSpPr>
        <p:spPr>
          <a:xfrm>
            <a:off x="0" y="0"/>
            <a:ext cx="12192000" cy="63531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a:p>
        </p:txBody>
      </p:sp>
      <p:sp>
        <p:nvSpPr>
          <p:cNvPr id="2" name="Title 1"/>
          <p:cNvSpPr>
            <a:spLocks noGrp="1"/>
          </p:cNvSpPr>
          <p:nvPr>
            <p:ph type="title" hasCustomPrompt="1"/>
          </p:nvPr>
        </p:nvSpPr>
        <p:spPr>
          <a:xfrm>
            <a:off x="878303" y="892771"/>
            <a:ext cx="8587241" cy="1248849"/>
          </a:xfrm>
        </p:spPr>
        <p:txBody>
          <a:bodyPr anchor="t"/>
          <a:lstStyle>
            <a:lvl1pPr algn="l">
              <a:defRPr sz="4800" b="0" cap="none">
                <a:solidFill>
                  <a:schemeClr val="bg1"/>
                </a:solidFill>
                <a:latin typeface="+mj-lt"/>
              </a:defRPr>
            </a:lvl1pPr>
          </a:lstStyle>
          <a:p>
            <a:r>
              <a:rPr lang="sv-SE" noProof="0"/>
              <a:t>Klicka för att ändra text</a:t>
            </a:r>
          </a:p>
        </p:txBody>
      </p:sp>
      <p:sp>
        <p:nvSpPr>
          <p:cNvPr id="6" name="Date Placeholder 3">
            <a:extLst>
              <a:ext uri="{FF2B5EF4-FFF2-40B4-BE49-F238E27FC236}">
                <a16:creationId xmlns:a16="http://schemas.microsoft.com/office/drawing/2014/main" id="{52B57AFE-0583-4A3B-A85D-ADCA3BC99ABE}"/>
              </a:ext>
            </a:extLst>
          </p:cNvPr>
          <p:cNvSpPr>
            <a:spLocks noGrp="1"/>
          </p:cNvSpPr>
          <p:nvPr>
            <p:ph type="dt" sz="half" idx="10"/>
          </p:nvPr>
        </p:nvSpPr>
        <p:spPr/>
        <p:txBody>
          <a:bodyPr/>
          <a:lstStyle>
            <a:lvl1pPr>
              <a:defRPr/>
            </a:lvl1pPr>
          </a:lstStyle>
          <a:p>
            <a:pPr>
              <a:defRPr/>
            </a:pPr>
            <a:fld id="{024A0475-20BA-40C3-BF9A-A1AC19F42AE8}" type="datetime1">
              <a:rPr lang="sv-SE"/>
              <a:pPr>
                <a:defRPr/>
              </a:pPr>
              <a:t>2025-09-09</a:t>
            </a:fld>
            <a:endParaRPr lang="sv-SE"/>
          </a:p>
        </p:txBody>
      </p:sp>
      <p:sp>
        <p:nvSpPr>
          <p:cNvPr id="7" name="Footer Placeholder 4">
            <a:extLst>
              <a:ext uri="{FF2B5EF4-FFF2-40B4-BE49-F238E27FC236}">
                <a16:creationId xmlns:a16="http://schemas.microsoft.com/office/drawing/2014/main" id="{E351B5C7-DA01-4435-B41A-626F126F4D25}"/>
              </a:ext>
            </a:extLst>
          </p:cNvPr>
          <p:cNvSpPr>
            <a:spLocks noGrp="1"/>
          </p:cNvSpPr>
          <p:nvPr>
            <p:ph type="ftr" sz="quarter" idx="11"/>
          </p:nvPr>
        </p:nvSpPr>
        <p:spPr/>
        <p:txBody>
          <a:bodyPr/>
          <a:lstStyle>
            <a:lvl1pPr>
              <a:defRPr/>
            </a:lvl1pPr>
          </a:lstStyle>
          <a:p>
            <a:pPr>
              <a:defRPr/>
            </a:pPr>
            <a:endParaRPr lang="sv-SE"/>
          </a:p>
        </p:txBody>
      </p:sp>
      <p:sp>
        <p:nvSpPr>
          <p:cNvPr id="8" name="Slide Number Placeholder 5">
            <a:extLst>
              <a:ext uri="{FF2B5EF4-FFF2-40B4-BE49-F238E27FC236}">
                <a16:creationId xmlns:a16="http://schemas.microsoft.com/office/drawing/2014/main" id="{739B1D6F-3FB9-4E4B-BF48-42F5F61D1C8B}"/>
              </a:ext>
            </a:extLst>
          </p:cNvPr>
          <p:cNvSpPr>
            <a:spLocks noGrp="1"/>
          </p:cNvSpPr>
          <p:nvPr>
            <p:ph type="sldNum" sz="quarter" idx="12"/>
          </p:nvPr>
        </p:nvSpPr>
        <p:spPr/>
        <p:txBody>
          <a:bodyPr/>
          <a:lstStyle>
            <a:lvl1pPr>
              <a:defRPr/>
            </a:lvl1pPr>
          </a:lstStyle>
          <a:p>
            <a:pPr>
              <a:defRPr/>
            </a:pPr>
            <a:fld id="{8CD89FE5-1CEC-4F01-8AB1-941C891C7F03}" type="slidenum">
              <a:rPr lang="sv-SE"/>
              <a:pPr>
                <a:defRPr/>
              </a:pPr>
              <a:t>‹#›</a:t>
            </a:fld>
            <a:endParaRPr lang="sv-SE"/>
          </a:p>
        </p:txBody>
      </p:sp>
    </p:spTree>
    <p:extLst>
      <p:ext uri="{BB962C8B-B14F-4D97-AF65-F5344CB8AC3E}">
        <p14:creationId xmlns:p14="http://schemas.microsoft.com/office/powerpoint/2010/main" val="4194108272"/>
      </p:ext>
    </p:extLst>
  </p:cSld>
  <p:clrMapOvr>
    <a:masterClrMapping/>
  </p:clrMapOvr>
  <p:transition spd="med">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Bildsida eget foto">
    <p:spTree>
      <p:nvGrpSpPr>
        <p:cNvPr id="1" name=""/>
        <p:cNvGrpSpPr/>
        <p:nvPr/>
      </p:nvGrpSpPr>
      <p:grpSpPr>
        <a:xfrm>
          <a:off x="0" y="0"/>
          <a:ext cx="0" cy="0"/>
          <a:chOff x="0" y="0"/>
          <a:chExt cx="0" cy="0"/>
        </a:xfrm>
      </p:grpSpPr>
      <p:sp>
        <p:nvSpPr>
          <p:cNvPr id="4" name="Picture Placeholder 3"/>
          <p:cNvSpPr>
            <a:spLocks noGrp="1"/>
          </p:cNvSpPr>
          <p:nvPr>
            <p:ph type="pic" sz="quarter" idx="17" hasCustomPrompt="1"/>
          </p:nvPr>
        </p:nvSpPr>
        <p:spPr>
          <a:xfrm>
            <a:off x="0" y="-1588"/>
            <a:ext cx="12192000" cy="6354763"/>
          </a:xfrm>
          <a:solidFill>
            <a:schemeClr val="bg1">
              <a:lumMod val="85000"/>
            </a:schemeClr>
          </a:solidFill>
        </p:spPr>
        <p:txBody>
          <a:bodyPr tIns="936000" anchor="ctr"/>
          <a:lstStyle>
            <a:lvl1pPr marL="0" indent="0" algn="ctr">
              <a:buFontTx/>
              <a:buNone/>
              <a:defRPr sz="1800"/>
            </a:lvl1pPr>
          </a:lstStyle>
          <a:p>
            <a:pPr lvl="0"/>
            <a:r>
              <a:rPr lang="sv-SE" noProof="0"/>
              <a:t>Klicka på ikonen för att välja bild</a:t>
            </a:r>
          </a:p>
        </p:txBody>
      </p:sp>
      <p:sp>
        <p:nvSpPr>
          <p:cNvPr id="3" name="Text Placeholder 2"/>
          <p:cNvSpPr>
            <a:spLocks noGrp="1"/>
          </p:cNvSpPr>
          <p:nvPr>
            <p:ph type="body" sz="quarter" idx="18" hasCustomPrompt="1"/>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noProof="0"/>
              <a:t>Klicka för att ändra text</a:t>
            </a:r>
            <a:endParaRPr lang="sv-SE"/>
          </a:p>
        </p:txBody>
      </p:sp>
      <p:sp>
        <p:nvSpPr>
          <p:cNvPr id="5" name="Date Placeholder 3">
            <a:extLst>
              <a:ext uri="{FF2B5EF4-FFF2-40B4-BE49-F238E27FC236}">
                <a16:creationId xmlns:a16="http://schemas.microsoft.com/office/drawing/2014/main" id="{CCC316D5-54B1-4BCC-9A01-9F48ECE71621}"/>
              </a:ext>
            </a:extLst>
          </p:cNvPr>
          <p:cNvSpPr>
            <a:spLocks noGrp="1"/>
          </p:cNvSpPr>
          <p:nvPr>
            <p:ph type="dt" sz="half" idx="19"/>
          </p:nvPr>
        </p:nvSpPr>
        <p:spPr/>
        <p:txBody>
          <a:bodyPr/>
          <a:lstStyle>
            <a:lvl1pPr>
              <a:defRPr/>
            </a:lvl1pPr>
          </a:lstStyle>
          <a:p>
            <a:pPr>
              <a:defRPr/>
            </a:pPr>
            <a:fld id="{4A3C9888-AAB5-4107-81CE-0EF4AD9F6DFF}" type="datetime1">
              <a:rPr lang="sv-SE"/>
              <a:pPr>
                <a:defRPr/>
              </a:pPr>
              <a:t>2025-09-09</a:t>
            </a:fld>
            <a:endParaRPr lang="sv-SE"/>
          </a:p>
        </p:txBody>
      </p:sp>
      <p:sp>
        <p:nvSpPr>
          <p:cNvPr id="6" name="Footer Placeholder 4">
            <a:extLst>
              <a:ext uri="{FF2B5EF4-FFF2-40B4-BE49-F238E27FC236}">
                <a16:creationId xmlns:a16="http://schemas.microsoft.com/office/drawing/2014/main" id="{173C5604-A267-43EC-BAE9-DBD59A11DB8F}"/>
              </a:ext>
            </a:extLst>
          </p:cNvPr>
          <p:cNvSpPr>
            <a:spLocks noGrp="1"/>
          </p:cNvSpPr>
          <p:nvPr>
            <p:ph type="ftr" sz="quarter" idx="20"/>
          </p:nvPr>
        </p:nvSpPr>
        <p:spPr/>
        <p:txBody>
          <a:bodyPr/>
          <a:lstStyle>
            <a:lvl1pPr>
              <a:defRPr/>
            </a:lvl1pPr>
          </a:lstStyle>
          <a:p>
            <a:pPr>
              <a:defRPr/>
            </a:pPr>
            <a:endParaRPr lang="sv-SE"/>
          </a:p>
        </p:txBody>
      </p:sp>
      <p:sp>
        <p:nvSpPr>
          <p:cNvPr id="7" name="Slide Number Placeholder 5">
            <a:extLst>
              <a:ext uri="{FF2B5EF4-FFF2-40B4-BE49-F238E27FC236}">
                <a16:creationId xmlns:a16="http://schemas.microsoft.com/office/drawing/2014/main" id="{5D353738-0454-4DAB-9166-E14FF470DE98}"/>
              </a:ext>
            </a:extLst>
          </p:cNvPr>
          <p:cNvSpPr>
            <a:spLocks noGrp="1"/>
          </p:cNvSpPr>
          <p:nvPr>
            <p:ph type="sldNum" sz="quarter" idx="21"/>
          </p:nvPr>
        </p:nvSpPr>
        <p:spPr/>
        <p:txBody>
          <a:bodyPr/>
          <a:lstStyle>
            <a:lvl1pPr>
              <a:defRPr/>
            </a:lvl1pPr>
          </a:lstStyle>
          <a:p>
            <a:pPr>
              <a:defRPr/>
            </a:pPr>
            <a:fld id="{D4CFB972-BC3A-4DFA-B12A-19207B4011B9}" type="slidenum">
              <a:rPr lang="sv-SE"/>
              <a:pPr>
                <a:defRPr/>
              </a:pPr>
              <a:t>‹#›</a:t>
            </a:fld>
            <a:endParaRPr lang="sv-SE"/>
          </a:p>
        </p:txBody>
      </p:sp>
    </p:spTree>
    <p:extLst>
      <p:ext uri="{BB962C8B-B14F-4D97-AF65-F5344CB8AC3E}">
        <p14:creationId xmlns:p14="http://schemas.microsoft.com/office/powerpoint/2010/main" val="305863879"/>
      </p:ext>
    </p:extLst>
  </p:cSld>
  <p:clrMapOvr>
    <a:masterClrMapping/>
  </p:clrMapOvr>
  <p:transition spd="med">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Bildsida med rubrik">
    <p:spTree>
      <p:nvGrpSpPr>
        <p:cNvPr id="1" name=""/>
        <p:cNvGrpSpPr/>
        <p:nvPr/>
      </p:nvGrpSpPr>
      <p:grpSpPr>
        <a:xfrm>
          <a:off x="0" y="0"/>
          <a:ext cx="0" cy="0"/>
          <a:chOff x="0" y="0"/>
          <a:chExt cx="0" cy="0"/>
        </a:xfrm>
      </p:grpSpPr>
      <p:sp>
        <p:nvSpPr>
          <p:cNvPr id="4" name="Picture Placeholder 3"/>
          <p:cNvSpPr>
            <a:spLocks noGrp="1"/>
          </p:cNvSpPr>
          <p:nvPr>
            <p:ph type="pic" sz="quarter" idx="17" hasCustomPrompt="1"/>
          </p:nvPr>
        </p:nvSpPr>
        <p:spPr>
          <a:xfrm>
            <a:off x="0" y="-1588"/>
            <a:ext cx="12192000" cy="6354763"/>
          </a:xfrm>
          <a:solidFill>
            <a:schemeClr val="bg1">
              <a:lumMod val="85000"/>
            </a:schemeClr>
          </a:solidFill>
        </p:spPr>
        <p:txBody>
          <a:bodyPr tIns="936000" anchor="ctr"/>
          <a:lstStyle>
            <a:lvl1pPr marL="0" indent="0" algn="ctr">
              <a:buFontTx/>
              <a:buNone/>
              <a:defRPr sz="1800"/>
            </a:lvl1pPr>
          </a:lstStyle>
          <a:p>
            <a:pPr lvl="0"/>
            <a:r>
              <a:rPr lang="sv-SE" noProof="0"/>
              <a:t>Klicka på ikonen för att välja bild</a:t>
            </a:r>
          </a:p>
        </p:txBody>
      </p:sp>
      <p:sp>
        <p:nvSpPr>
          <p:cNvPr id="2" name="Title 1"/>
          <p:cNvSpPr>
            <a:spLocks noGrp="1"/>
          </p:cNvSpPr>
          <p:nvPr>
            <p:ph type="title" hasCustomPrompt="1"/>
          </p:nvPr>
        </p:nvSpPr>
        <p:spPr/>
        <p:txBody>
          <a:bodyPr/>
          <a:lstStyle>
            <a:lvl1pPr>
              <a:defRPr>
                <a:solidFill>
                  <a:schemeClr val="bg1"/>
                </a:solidFill>
              </a:defRPr>
            </a:lvl1pPr>
          </a:lstStyle>
          <a:p>
            <a:r>
              <a:rPr lang="sv-SE" noProof="0"/>
              <a:t>Klicka för att ändra text</a:t>
            </a:r>
            <a:endParaRPr lang="sv-SE"/>
          </a:p>
        </p:txBody>
      </p:sp>
      <p:sp>
        <p:nvSpPr>
          <p:cNvPr id="7" name="Text Placeholder 2"/>
          <p:cNvSpPr>
            <a:spLocks noGrp="1"/>
          </p:cNvSpPr>
          <p:nvPr>
            <p:ph type="body" sz="quarter" idx="18" hasCustomPrompt="1"/>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noProof="0"/>
              <a:t>Klicka för att ändra text</a:t>
            </a:r>
            <a:endParaRPr lang="sv-SE"/>
          </a:p>
        </p:txBody>
      </p:sp>
      <p:sp>
        <p:nvSpPr>
          <p:cNvPr id="5" name="Date Placeholder 3">
            <a:extLst>
              <a:ext uri="{FF2B5EF4-FFF2-40B4-BE49-F238E27FC236}">
                <a16:creationId xmlns:a16="http://schemas.microsoft.com/office/drawing/2014/main" id="{C4E7510A-5707-4438-A0B4-9C70B65596C5}"/>
              </a:ext>
            </a:extLst>
          </p:cNvPr>
          <p:cNvSpPr>
            <a:spLocks noGrp="1"/>
          </p:cNvSpPr>
          <p:nvPr>
            <p:ph type="dt" sz="half" idx="19"/>
          </p:nvPr>
        </p:nvSpPr>
        <p:spPr/>
        <p:txBody>
          <a:bodyPr/>
          <a:lstStyle>
            <a:lvl1pPr>
              <a:defRPr/>
            </a:lvl1pPr>
          </a:lstStyle>
          <a:p>
            <a:pPr>
              <a:defRPr/>
            </a:pPr>
            <a:fld id="{A72D2315-38E5-431C-A956-3238922F094E}" type="datetime1">
              <a:rPr lang="sv-SE"/>
              <a:pPr>
                <a:defRPr/>
              </a:pPr>
              <a:t>2025-09-09</a:t>
            </a:fld>
            <a:endParaRPr lang="sv-SE"/>
          </a:p>
        </p:txBody>
      </p:sp>
      <p:sp>
        <p:nvSpPr>
          <p:cNvPr id="6" name="Footer Placeholder 4">
            <a:extLst>
              <a:ext uri="{FF2B5EF4-FFF2-40B4-BE49-F238E27FC236}">
                <a16:creationId xmlns:a16="http://schemas.microsoft.com/office/drawing/2014/main" id="{B8529480-FE82-492E-B33E-7D8862BA95DE}"/>
              </a:ext>
            </a:extLst>
          </p:cNvPr>
          <p:cNvSpPr>
            <a:spLocks noGrp="1"/>
          </p:cNvSpPr>
          <p:nvPr>
            <p:ph type="ftr" sz="quarter" idx="20"/>
          </p:nvPr>
        </p:nvSpPr>
        <p:spPr/>
        <p:txBody>
          <a:bodyPr/>
          <a:lstStyle>
            <a:lvl1pPr>
              <a:defRPr/>
            </a:lvl1pPr>
          </a:lstStyle>
          <a:p>
            <a:pPr>
              <a:defRPr/>
            </a:pPr>
            <a:endParaRPr lang="sv-SE"/>
          </a:p>
        </p:txBody>
      </p:sp>
      <p:sp>
        <p:nvSpPr>
          <p:cNvPr id="8" name="Slide Number Placeholder 5">
            <a:extLst>
              <a:ext uri="{FF2B5EF4-FFF2-40B4-BE49-F238E27FC236}">
                <a16:creationId xmlns:a16="http://schemas.microsoft.com/office/drawing/2014/main" id="{5509CCB5-CEE6-4CF4-9BF8-80D2FACE9F60}"/>
              </a:ext>
            </a:extLst>
          </p:cNvPr>
          <p:cNvSpPr>
            <a:spLocks noGrp="1"/>
          </p:cNvSpPr>
          <p:nvPr>
            <p:ph type="sldNum" sz="quarter" idx="21"/>
          </p:nvPr>
        </p:nvSpPr>
        <p:spPr/>
        <p:txBody>
          <a:bodyPr/>
          <a:lstStyle>
            <a:lvl1pPr>
              <a:defRPr/>
            </a:lvl1pPr>
          </a:lstStyle>
          <a:p>
            <a:pPr>
              <a:defRPr/>
            </a:pPr>
            <a:fld id="{DE2EAC43-3C7D-4CB9-83EB-233A2DA33A4B}" type="slidenum">
              <a:rPr lang="sv-SE"/>
              <a:pPr>
                <a:defRPr/>
              </a:pPr>
              <a:t>‹#›</a:t>
            </a:fld>
            <a:endParaRPr lang="sv-SE"/>
          </a:p>
        </p:txBody>
      </p:sp>
    </p:spTree>
    <p:extLst>
      <p:ext uri="{BB962C8B-B14F-4D97-AF65-F5344CB8AC3E}">
        <p14:creationId xmlns:p14="http://schemas.microsoft.com/office/powerpoint/2010/main" val="662550064"/>
      </p:ext>
    </p:extLst>
  </p:cSld>
  <p:clrMapOvr>
    <a:masterClrMapping/>
  </p:clrMapOvr>
  <p:transition spd="med">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Rubrik och text">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sv-SE" noProof="0"/>
              <a:t>Klicka för att ändra text</a:t>
            </a:r>
            <a:endParaRPr lang="sv-SE"/>
          </a:p>
        </p:txBody>
      </p:sp>
      <p:sp>
        <p:nvSpPr>
          <p:cNvPr id="9" name="Text Placeholder 4"/>
          <p:cNvSpPr>
            <a:spLocks noGrp="1"/>
          </p:cNvSpPr>
          <p:nvPr>
            <p:ph type="body" sz="quarter" idx="14" hasCustomPrompt="1"/>
          </p:nvPr>
        </p:nvSpPr>
        <p:spPr>
          <a:xfrm>
            <a:off x="695324" y="1598614"/>
            <a:ext cx="8677275" cy="4494212"/>
          </a:xfrm>
        </p:spPr>
        <p:txBody>
          <a:bodyPr/>
          <a:lstStyle>
            <a:lvl1pPr marL="0" indent="0">
              <a:buFontTx/>
              <a:buNone/>
              <a:defRPr/>
            </a:lvl1pPr>
            <a:lvl2pPr>
              <a:defRPr/>
            </a:lvl2pPr>
          </a:lstStyle>
          <a:p>
            <a:pPr lvl="0"/>
            <a:r>
              <a:rPr lang="sv-SE" noProof="0"/>
              <a:t>Klicka för att ändra text</a:t>
            </a:r>
            <a:endParaRPr lang="sv-SE"/>
          </a:p>
        </p:txBody>
      </p:sp>
      <p:sp>
        <p:nvSpPr>
          <p:cNvPr id="10" name="Text Placeholder 2"/>
          <p:cNvSpPr>
            <a:spLocks noGrp="1"/>
          </p:cNvSpPr>
          <p:nvPr>
            <p:ph type="body" sz="quarter" idx="18" hasCustomPrompt="1"/>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noProof="0"/>
              <a:t>Klicka för att ändra text</a:t>
            </a:r>
            <a:endParaRPr lang="sv-SE"/>
          </a:p>
        </p:txBody>
      </p:sp>
      <p:sp>
        <p:nvSpPr>
          <p:cNvPr id="5" name="Date Placeholder 3">
            <a:extLst>
              <a:ext uri="{FF2B5EF4-FFF2-40B4-BE49-F238E27FC236}">
                <a16:creationId xmlns:a16="http://schemas.microsoft.com/office/drawing/2014/main" id="{F0DC6906-C292-47A6-B8E8-B4AB78B80389}"/>
              </a:ext>
            </a:extLst>
          </p:cNvPr>
          <p:cNvSpPr>
            <a:spLocks noGrp="1"/>
          </p:cNvSpPr>
          <p:nvPr>
            <p:ph type="dt" sz="half" idx="19"/>
          </p:nvPr>
        </p:nvSpPr>
        <p:spPr/>
        <p:txBody>
          <a:bodyPr/>
          <a:lstStyle>
            <a:lvl1pPr>
              <a:defRPr/>
            </a:lvl1pPr>
          </a:lstStyle>
          <a:p>
            <a:pPr>
              <a:defRPr/>
            </a:pPr>
            <a:fld id="{8F32F415-BB05-44E9-A65B-CEEC1498DB19}" type="datetime1">
              <a:rPr lang="sv-SE"/>
              <a:pPr>
                <a:defRPr/>
              </a:pPr>
              <a:t>2025-09-09</a:t>
            </a:fld>
            <a:endParaRPr lang="sv-SE"/>
          </a:p>
        </p:txBody>
      </p:sp>
      <p:sp>
        <p:nvSpPr>
          <p:cNvPr id="6" name="Footer Placeholder 4">
            <a:extLst>
              <a:ext uri="{FF2B5EF4-FFF2-40B4-BE49-F238E27FC236}">
                <a16:creationId xmlns:a16="http://schemas.microsoft.com/office/drawing/2014/main" id="{A3E80281-2E88-4F79-AEEE-193EA03C0D70}"/>
              </a:ext>
            </a:extLst>
          </p:cNvPr>
          <p:cNvSpPr>
            <a:spLocks noGrp="1"/>
          </p:cNvSpPr>
          <p:nvPr>
            <p:ph type="ftr" sz="quarter" idx="20"/>
          </p:nvPr>
        </p:nvSpPr>
        <p:spPr/>
        <p:txBody>
          <a:bodyPr/>
          <a:lstStyle>
            <a:lvl1pPr>
              <a:defRPr/>
            </a:lvl1pPr>
          </a:lstStyle>
          <a:p>
            <a:pPr>
              <a:defRPr/>
            </a:pPr>
            <a:endParaRPr lang="sv-SE"/>
          </a:p>
        </p:txBody>
      </p:sp>
      <p:sp>
        <p:nvSpPr>
          <p:cNvPr id="7" name="Slide Number Placeholder 5">
            <a:extLst>
              <a:ext uri="{FF2B5EF4-FFF2-40B4-BE49-F238E27FC236}">
                <a16:creationId xmlns:a16="http://schemas.microsoft.com/office/drawing/2014/main" id="{6A8B4528-03E2-4ACB-893C-EFBA1DA14919}"/>
              </a:ext>
            </a:extLst>
          </p:cNvPr>
          <p:cNvSpPr>
            <a:spLocks noGrp="1"/>
          </p:cNvSpPr>
          <p:nvPr>
            <p:ph type="sldNum" sz="quarter" idx="21"/>
          </p:nvPr>
        </p:nvSpPr>
        <p:spPr/>
        <p:txBody>
          <a:bodyPr/>
          <a:lstStyle>
            <a:lvl1pPr>
              <a:defRPr/>
            </a:lvl1pPr>
          </a:lstStyle>
          <a:p>
            <a:pPr>
              <a:defRPr/>
            </a:pPr>
            <a:fld id="{C944D9E5-107F-4E59-849D-6C75459837F9}" type="slidenum">
              <a:rPr lang="sv-SE"/>
              <a:pPr>
                <a:defRPr/>
              </a:pPr>
              <a:t>‹#›</a:t>
            </a:fld>
            <a:endParaRPr lang="sv-SE"/>
          </a:p>
        </p:txBody>
      </p:sp>
    </p:spTree>
    <p:extLst>
      <p:ext uri="{BB962C8B-B14F-4D97-AF65-F5344CB8AC3E}">
        <p14:creationId xmlns:p14="http://schemas.microsoft.com/office/powerpoint/2010/main" val="2229453431"/>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sida 5">
    <p:spTree>
      <p:nvGrpSpPr>
        <p:cNvPr id="1" name=""/>
        <p:cNvGrpSpPr/>
        <p:nvPr/>
      </p:nvGrpSpPr>
      <p:grpSpPr>
        <a:xfrm>
          <a:off x="0" y="0"/>
          <a:ext cx="0" cy="0"/>
          <a:chOff x="0" y="0"/>
          <a:chExt cx="0" cy="0"/>
        </a:xfrm>
      </p:grpSpPr>
      <p:sp>
        <p:nvSpPr>
          <p:cNvPr id="3" name="Rectangle 2"/>
          <p:cNvSpPr/>
          <p:nvPr userDrawn="1"/>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Title 1"/>
          <p:cNvSpPr>
            <a:spLocks noGrp="1"/>
          </p:cNvSpPr>
          <p:nvPr>
            <p:ph type="ctrTitle" hasCustomPrompt="1"/>
          </p:nvPr>
        </p:nvSpPr>
        <p:spPr>
          <a:xfrm>
            <a:off x="1631951" y="1671251"/>
            <a:ext cx="8928100" cy="1643010"/>
          </a:xfrm>
          <a:noFill/>
        </p:spPr>
        <p:txBody>
          <a:bodyPr lIns="0" rIns="0" anchor="b">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a:t>Klicka för att ändra text</a:t>
            </a:r>
          </a:p>
        </p:txBody>
      </p:sp>
      <p:sp>
        <p:nvSpPr>
          <p:cNvPr id="18" name="Subtitle 2"/>
          <p:cNvSpPr>
            <a:spLocks noGrp="1"/>
          </p:cNvSpPr>
          <p:nvPr>
            <p:ph type="subTitle" idx="1" hasCustomPrompt="1"/>
          </p:nvPr>
        </p:nvSpPr>
        <p:spPr>
          <a:xfrm>
            <a:off x="1631951" y="3343049"/>
            <a:ext cx="8928100" cy="745153"/>
          </a:xfrm>
          <a:noFill/>
        </p:spPr>
        <p:txBody>
          <a:bodyPr lIns="0" rIns="0">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för att ändra text</a:t>
            </a:r>
            <a:endParaRPr lang="sv-SE" noProof="0"/>
          </a:p>
        </p:txBody>
      </p:sp>
      <p:pic>
        <p:nvPicPr>
          <p:cNvPr id="9" name="Bildobjekt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370375" y="5760001"/>
            <a:ext cx="1443600" cy="52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5524156"/>
      </p:ext>
    </p:extLst>
  </p:cSld>
  <p:clrMapOvr>
    <a:masterClrMapping/>
  </p:clrMapOvr>
  <p:transition spd="med">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Rubrik, bullettext med ikon">
    <p:spTree>
      <p:nvGrpSpPr>
        <p:cNvPr id="1" name=""/>
        <p:cNvGrpSpPr/>
        <p:nvPr/>
      </p:nvGrpSpPr>
      <p:grpSpPr>
        <a:xfrm>
          <a:off x="0" y="0"/>
          <a:ext cx="0" cy="0"/>
          <a:chOff x="0" y="0"/>
          <a:chExt cx="0" cy="0"/>
        </a:xfrm>
      </p:grpSpPr>
      <p:sp>
        <p:nvSpPr>
          <p:cNvPr id="10" name="Picture Placeholder 3"/>
          <p:cNvSpPr>
            <a:spLocks noGrp="1"/>
          </p:cNvSpPr>
          <p:nvPr>
            <p:ph type="pic" sz="quarter" idx="17" hasCustomPrompt="1"/>
          </p:nvPr>
        </p:nvSpPr>
        <p:spPr>
          <a:xfrm>
            <a:off x="7932600" y="1878841"/>
            <a:ext cx="2880000" cy="2880000"/>
          </a:xfrm>
          <a:noFill/>
        </p:spPr>
        <p:txBody>
          <a:bodyPr tIns="936000" anchor="ctr"/>
          <a:lstStyle>
            <a:lvl1pPr marL="0" indent="0" algn="ctr">
              <a:buFontTx/>
              <a:buNone/>
              <a:defRPr sz="1800"/>
            </a:lvl1pPr>
          </a:lstStyle>
          <a:p>
            <a:pPr lvl="0"/>
            <a:r>
              <a:rPr lang="sv-SE" noProof="0"/>
              <a:t>Klicka på ikonen för att välja bild</a:t>
            </a:r>
          </a:p>
        </p:txBody>
      </p:sp>
      <p:sp>
        <p:nvSpPr>
          <p:cNvPr id="11" name="Text Placeholder 4"/>
          <p:cNvSpPr>
            <a:spLocks noGrp="1"/>
          </p:cNvSpPr>
          <p:nvPr>
            <p:ph type="body" sz="quarter" idx="14" hasCustomPrompt="1"/>
          </p:nvPr>
        </p:nvSpPr>
        <p:spPr>
          <a:xfrm>
            <a:off x="695325" y="1598614"/>
            <a:ext cx="5400676" cy="4494212"/>
          </a:xfrm>
        </p:spPr>
        <p:txBody>
          <a:bodyPr/>
          <a:lstStyle>
            <a:lvl1pPr>
              <a:defRPr/>
            </a:lvl1pPr>
            <a:lvl2pPr>
              <a:defRPr/>
            </a:lvl2pPr>
          </a:lstStyle>
          <a:p>
            <a:pPr lvl="0"/>
            <a:r>
              <a:rPr lang="sv-SE" noProof="0"/>
              <a:t>Klicka för att ändra text</a:t>
            </a:r>
            <a:endParaRPr lang="sv-SE"/>
          </a:p>
          <a:p>
            <a:pPr lvl="1"/>
            <a:r>
              <a:rPr lang="sv-SE"/>
              <a:t>Andra nivå</a:t>
            </a:r>
          </a:p>
        </p:txBody>
      </p:sp>
      <p:sp>
        <p:nvSpPr>
          <p:cNvPr id="9" name="Text Placeholder 2"/>
          <p:cNvSpPr>
            <a:spLocks noGrp="1"/>
          </p:cNvSpPr>
          <p:nvPr>
            <p:ph type="body" sz="quarter" idx="18" hasCustomPrompt="1"/>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noProof="0"/>
              <a:t>Klicka för att ändra text</a:t>
            </a:r>
            <a:endParaRPr lang="sv-SE"/>
          </a:p>
        </p:txBody>
      </p:sp>
      <p:sp>
        <p:nvSpPr>
          <p:cNvPr id="3" name="Title 2"/>
          <p:cNvSpPr>
            <a:spLocks noGrp="1"/>
          </p:cNvSpPr>
          <p:nvPr>
            <p:ph type="title" hasCustomPrompt="1"/>
          </p:nvPr>
        </p:nvSpPr>
        <p:spPr>
          <a:xfrm>
            <a:off x="695325" y="340967"/>
            <a:ext cx="5400675" cy="981075"/>
          </a:xfrm>
        </p:spPr>
        <p:txBody>
          <a:bodyPr/>
          <a:lstStyle/>
          <a:p>
            <a:r>
              <a:rPr lang="sv-SE" noProof="0"/>
              <a:t>Klicka för att ändra text</a:t>
            </a:r>
            <a:endParaRPr lang="sv-SE"/>
          </a:p>
        </p:txBody>
      </p:sp>
      <p:sp>
        <p:nvSpPr>
          <p:cNvPr id="6" name="Date Placeholder 3">
            <a:extLst>
              <a:ext uri="{FF2B5EF4-FFF2-40B4-BE49-F238E27FC236}">
                <a16:creationId xmlns:a16="http://schemas.microsoft.com/office/drawing/2014/main" id="{82A31C59-3E13-42C4-9611-83D7C7C5EBCC}"/>
              </a:ext>
            </a:extLst>
          </p:cNvPr>
          <p:cNvSpPr>
            <a:spLocks noGrp="1"/>
          </p:cNvSpPr>
          <p:nvPr>
            <p:ph type="dt" sz="half" idx="19"/>
          </p:nvPr>
        </p:nvSpPr>
        <p:spPr/>
        <p:txBody>
          <a:bodyPr/>
          <a:lstStyle>
            <a:lvl1pPr>
              <a:defRPr/>
            </a:lvl1pPr>
          </a:lstStyle>
          <a:p>
            <a:pPr>
              <a:defRPr/>
            </a:pPr>
            <a:fld id="{41FC444F-35B6-4465-9DD2-4082D7A156FA}" type="datetime1">
              <a:rPr lang="sv-SE"/>
              <a:pPr>
                <a:defRPr/>
              </a:pPr>
              <a:t>2025-09-09</a:t>
            </a:fld>
            <a:endParaRPr lang="sv-SE"/>
          </a:p>
        </p:txBody>
      </p:sp>
      <p:sp>
        <p:nvSpPr>
          <p:cNvPr id="7" name="Footer Placeholder 4">
            <a:extLst>
              <a:ext uri="{FF2B5EF4-FFF2-40B4-BE49-F238E27FC236}">
                <a16:creationId xmlns:a16="http://schemas.microsoft.com/office/drawing/2014/main" id="{7E18057C-AFA9-4993-9169-92D1E33D2ACB}"/>
              </a:ext>
            </a:extLst>
          </p:cNvPr>
          <p:cNvSpPr>
            <a:spLocks noGrp="1"/>
          </p:cNvSpPr>
          <p:nvPr>
            <p:ph type="ftr" sz="quarter" idx="20"/>
          </p:nvPr>
        </p:nvSpPr>
        <p:spPr/>
        <p:txBody>
          <a:bodyPr/>
          <a:lstStyle>
            <a:lvl1pPr>
              <a:defRPr/>
            </a:lvl1pPr>
          </a:lstStyle>
          <a:p>
            <a:pPr>
              <a:defRPr/>
            </a:pPr>
            <a:endParaRPr lang="sv-SE"/>
          </a:p>
        </p:txBody>
      </p:sp>
      <p:sp>
        <p:nvSpPr>
          <p:cNvPr id="8" name="Slide Number Placeholder 5">
            <a:extLst>
              <a:ext uri="{FF2B5EF4-FFF2-40B4-BE49-F238E27FC236}">
                <a16:creationId xmlns:a16="http://schemas.microsoft.com/office/drawing/2014/main" id="{3B62F4EE-5AB1-4E0B-8855-24866E249C76}"/>
              </a:ext>
            </a:extLst>
          </p:cNvPr>
          <p:cNvSpPr>
            <a:spLocks noGrp="1"/>
          </p:cNvSpPr>
          <p:nvPr>
            <p:ph type="sldNum" sz="quarter" idx="21"/>
          </p:nvPr>
        </p:nvSpPr>
        <p:spPr/>
        <p:txBody>
          <a:bodyPr/>
          <a:lstStyle>
            <a:lvl1pPr>
              <a:defRPr/>
            </a:lvl1pPr>
          </a:lstStyle>
          <a:p>
            <a:pPr>
              <a:defRPr/>
            </a:pPr>
            <a:fld id="{B1B90D10-9E53-40D0-9915-AEA536FBB375}" type="slidenum">
              <a:rPr lang="sv-SE"/>
              <a:pPr>
                <a:defRPr/>
              </a:pPr>
              <a:t>‹#›</a:t>
            </a:fld>
            <a:endParaRPr lang="sv-SE"/>
          </a:p>
        </p:txBody>
      </p:sp>
    </p:spTree>
    <p:extLst>
      <p:ext uri="{BB962C8B-B14F-4D97-AF65-F5344CB8AC3E}">
        <p14:creationId xmlns:p14="http://schemas.microsoft.com/office/powerpoint/2010/main" val="3908652554"/>
      </p:ext>
    </p:extLst>
  </p:cSld>
  <p:clrMapOvr>
    <a:masterClrMapping/>
  </p:clrMapOvr>
  <p:transition spd="med">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Rubrik, bullettext med foto">
    <p:spTree>
      <p:nvGrpSpPr>
        <p:cNvPr id="1" name=""/>
        <p:cNvGrpSpPr/>
        <p:nvPr/>
      </p:nvGrpSpPr>
      <p:grpSpPr>
        <a:xfrm>
          <a:off x="0" y="0"/>
          <a:ext cx="0" cy="0"/>
          <a:chOff x="0" y="0"/>
          <a:chExt cx="0" cy="0"/>
        </a:xfrm>
      </p:grpSpPr>
      <p:sp>
        <p:nvSpPr>
          <p:cNvPr id="10" name="Picture Placeholder 3"/>
          <p:cNvSpPr>
            <a:spLocks noGrp="1"/>
          </p:cNvSpPr>
          <p:nvPr>
            <p:ph type="pic" sz="quarter" idx="17" hasCustomPrompt="1"/>
          </p:nvPr>
        </p:nvSpPr>
        <p:spPr>
          <a:xfrm>
            <a:off x="6480000" y="612000"/>
            <a:ext cx="5040000" cy="5130000"/>
          </a:xfrm>
          <a:solidFill>
            <a:schemeClr val="bg1">
              <a:lumMod val="85000"/>
            </a:schemeClr>
          </a:solidFill>
        </p:spPr>
        <p:txBody>
          <a:bodyPr tIns="936000" anchor="ctr"/>
          <a:lstStyle>
            <a:lvl1pPr marL="0" indent="0" algn="ctr">
              <a:buFontTx/>
              <a:buNone/>
              <a:defRPr sz="1800"/>
            </a:lvl1pPr>
          </a:lstStyle>
          <a:p>
            <a:pPr lvl="0"/>
            <a:r>
              <a:rPr lang="sv-SE" noProof="0"/>
              <a:t>Klicka på ikonen för att välja bild</a:t>
            </a:r>
          </a:p>
        </p:txBody>
      </p:sp>
      <p:sp>
        <p:nvSpPr>
          <p:cNvPr id="11" name="Text Placeholder 4"/>
          <p:cNvSpPr>
            <a:spLocks noGrp="1"/>
          </p:cNvSpPr>
          <p:nvPr>
            <p:ph type="body" sz="quarter" idx="18" hasCustomPrompt="1"/>
          </p:nvPr>
        </p:nvSpPr>
        <p:spPr>
          <a:xfrm>
            <a:off x="695324" y="1598614"/>
            <a:ext cx="5400676" cy="4494212"/>
          </a:xfrm>
        </p:spPr>
        <p:txBody>
          <a:bodyPr/>
          <a:lstStyle>
            <a:lvl1pPr>
              <a:defRPr/>
            </a:lvl1pPr>
            <a:lvl2pPr>
              <a:defRPr/>
            </a:lvl2pPr>
          </a:lstStyle>
          <a:p>
            <a:pPr lvl="0"/>
            <a:r>
              <a:rPr lang="sv-SE" noProof="0"/>
              <a:t>Klicka för att ändra text</a:t>
            </a:r>
            <a:endParaRPr lang="sv-SE"/>
          </a:p>
          <a:p>
            <a:pPr lvl="1"/>
            <a:r>
              <a:rPr lang="sv-SE"/>
              <a:t>Andra nivå</a:t>
            </a:r>
          </a:p>
        </p:txBody>
      </p:sp>
      <p:sp>
        <p:nvSpPr>
          <p:cNvPr id="9" name="Text Placeholder 2"/>
          <p:cNvSpPr>
            <a:spLocks noGrp="1"/>
          </p:cNvSpPr>
          <p:nvPr>
            <p:ph type="body" sz="quarter" idx="19" hasCustomPrompt="1"/>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noProof="0"/>
              <a:t>Klicka för att ändra text</a:t>
            </a:r>
            <a:endParaRPr lang="sv-SE"/>
          </a:p>
        </p:txBody>
      </p:sp>
      <p:sp>
        <p:nvSpPr>
          <p:cNvPr id="3" name="Title 2"/>
          <p:cNvSpPr>
            <a:spLocks noGrp="1"/>
          </p:cNvSpPr>
          <p:nvPr>
            <p:ph type="title" hasCustomPrompt="1"/>
          </p:nvPr>
        </p:nvSpPr>
        <p:spPr>
          <a:xfrm>
            <a:off x="695325" y="340967"/>
            <a:ext cx="5400675" cy="981075"/>
          </a:xfrm>
        </p:spPr>
        <p:txBody>
          <a:bodyPr/>
          <a:lstStyle/>
          <a:p>
            <a:r>
              <a:rPr lang="sv-SE" noProof="0"/>
              <a:t>Klicka för att ändra text</a:t>
            </a:r>
            <a:endParaRPr lang="sv-SE"/>
          </a:p>
        </p:txBody>
      </p:sp>
      <p:sp>
        <p:nvSpPr>
          <p:cNvPr id="6" name="Date Placeholder 3">
            <a:extLst>
              <a:ext uri="{FF2B5EF4-FFF2-40B4-BE49-F238E27FC236}">
                <a16:creationId xmlns:a16="http://schemas.microsoft.com/office/drawing/2014/main" id="{707E780F-66AD-45F2-B851-4E7B69C4CE87}"/>
              </a:ext>
            </a:extLst>
          </p:cNvPr>
          <p:cNvSpPr>
            <a:spLocks noGrp="1"/>
          </p:cNvSpPr>
          <p:nvPr>
            <p:ph type="dt" sz="half" idx="20"/>
          </p:nvPr>
        </p:nvSpPr>
        <p:spPr/>
        <p:txBody>
          <a:bodyPr/>
          <a:lstStyle>
            <a:lvl1pPr>
              <a:defRPr/>
            </a:lvl1pPr>
          </a:lstStyle>
          <a:p>
            <a:pPr>
              <a:defRPr/>
            </a:pPr>
            <a:fld id="{3C8ED306-3E45-4826-B389-B0A23E1DB852}" type="datetime1">
              <a:rPr lang="sv-SE"/>
              <a:pPr>
                <a:defRPr/>
              </a:pPr>
              <a:t>2025-09-09</a:t>
            </a:fld>
            <a:endParaRPr lang="sv-SE"/>
          </a:p>
        </p:txBody>
      </p:sp>
      <p:sp>
        <p:nvSpPr>
          <p:cNvPr id="7" name="Footer Placeholder 4">
            <a:extLst>
              <a:ext uri="{FF2B5EF4-FFF2-40B4-BE49-F238E27FC236}">
                <a16:creationId xmlns:a16="http://schemas.microsoft.com/office/drawing/2014/main" id="{B38EB869-52B0-40BE-A397-BFC6A107226D}"/>
              </a:ext>
            </a:extLst>
          </p:cNvPr>
          <p:cNvSpPr>
            <a:spLocks noGrp="1"/>
          </p:cNvSpPr>
          <p:nvPr>
            <p:ph type="ftr" sz="quarter" idx="21"/>
          </p:nvPr>
        </p:nvSpPr>
        <p:spPr/>
        <p:txBody>
          <a:bodyPr/>
          <a:lstStyle>
            <a:lvl1pPr>
              <a:defRPr/>
            </a:lvl1pPr>
          </a:lstStyle>
          <a:p>
            <a:pPr>
              <a:defRPr/>
            </a:pPr>
            <a:endParaRPr lang="sv-SE"/>
          </a:p>
        </p:txBody>
      </p:sp>
      <p:sp>
        <p:nvSpPr>
          <p:cNvPr id="8" name="Slide Number Placeholder 5">
            <a:extLst>
              <a:ext uri="{FF2B5EF4-FFF2-40B4-BE49-F238E27FC236}">
                <a16:creationId xmlns:a16="http://schemas.microsoft.com/office/drawing/2014/main" id="{ED709DDA-FD5C-475A-AE84-DBA5292FE67E}"/>
              </a:ext>
            </a:extLst>
          </p:cNvPr>
          <p:cNvSpPr>
            <a:spLocks noGrp="1"/>
          </p:cNvSpPr>
          <p:nvPr>
            <p:ph type="sldNum" sz="quarter" idx="22"/>
          </p:nvPr>
        </p:nvSpPr>
        <p:spPr/>
        <p:txBody>
          <a:bodyPr/>
          <a:lstStyle>
            <a:lvl1pPr>
              <a:defRPr/>
            </a:lvl1pPr>
          </a:lstStyle>
          <a:p>
            <a:pPr>
              <a:defRPr/>
            </a:pPr>
            <a:fld id="{8DEE44C0-3CB2-4AB0-BBDD-2DB5AE519960}" type="slidenum">
              <a:rPr lang="sv-SE"/>
              <a:pPr>
                <a:defRPr/>
              </a:pPr>
              <a:t>‹#›</a:t>
            </a:fld>
            <a:endParaRPr lang="sv-SE"/>
          </a:p>
        </p:txBody>
      </p:sp>
    </p:spTree>
    <p:extLst>
      <p:ext uri="{BB962C8B-B14F-4D97-AF65-F5344CB8AC3E}">
        <p14:creationId xmlns:p14="http://schemas.microsoft.com/office/powerpoint/2010/main" val="3003440186"/>
      </p:ext>
    </p:extLst>
  </p:cSld>
  <p:clrMapOvr>
    <a:masterClrMapping/>
  </p:clrMapOvr>
  <p:transition spd="med">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Rubrik, text med foto">
    <p:spTree>
      <p:nvGrpSpPr>
        <p:cNvPr id="1" name=""/>
        <p:cNvGrpSpPr/>
        <p:nvPr/>
      </p:nvGrpSpPr>
      <p:grpSpPr>
        <a:xfrm>
          <a:off x="0" y="0"/>
          <a:ext cx="0" cy="0"/>
          <a:chOff x="0" y="0"/>
          <a:chExt cx="0" cy="0"/>
        </a:xfrm>
      </p:grpSpPr>
      <p:sp>
        <p:nvSpPr>
          <p:cNvPr id="10" name="Picture Placeholder 3"/>
          <p:cNvSpPr>
            <a:spLocks noGrp="1"/>
          </p:cNvSpPr>
          <p:nvPr>
            <p:ph type="pic" sz="quarter" idx="17" hasCustomPrompt="1"/>
          </p:nvPr>
        </p:nvSpPr>
        <p:spPr>
          <a:xfrm>
            <a:off x="6480000" y="612000"/>
            <a:ext cx="5040000" cy="5130000"/>
          </a:xfrm>
          <a:solidFill>
            <a:schemeClr val="bg1">
              <a:lumMod val="85000"/>
            </a:schemeClr>
          </a:solidFill>
        </p:spPr>
        <p:txBody>
          <a:bodyPr tIns="936000" anchor="ctr"/>
          <a:lstStyle>
            <a:lvl1pPr marL="0" indent="0" algn="ctr">
              <a:buFontTx/>
              <a:buNone/>
              <a:defRPr sz="1800"/>
            </a:lvl1pPr>
          </a:lstStyle>
          <a:p>
            <a:pPr lvl="0"/>
            <a:r>
              <a:rPr lang="sv-SE" noProof="0"/>
              <a:t>Klicka på ikonen för att välja bild</a:t>
            </a:r>
          </a:p>
        </p:txBody>
      </p:sp>
      <p:sp>
        <p:nvSpPr>
          <p:cNvPr id="9" name="Text Placeholder 4"/>
          <p:cNvSpPr>
            <a:spLocks noGrp="1"/>
          </p:cNvSpPr>
          <p:nvPr>
            <p:ph type="body" sz="quarter" idx="14" hasCustomPrompt="1"/>
          </p:nvPr>
        </p:nvSpPr>
        <p:spPr>
          <a:xfrm>
            <a:off x="695324" y="1598614"/>
            <a:ext cx="5279591" cy="4494212"/>
          </a:xfrm>
        </p:spPr>
        <p:txBody>
          <a:bodyPr/>
          <a:lstStyle>
            <a:lvl1pPr marL="0" indent="0">
              <a:buFontTx/>
              <a:buNone/>
              <a:defRPr/>
            </a:lvl1pPr>
            <a:lvl2pPr>
              <a:defRPr/>
            </a:lvl2pPr>
          </a:lstStyle>
          <a:p>
            <a:pPr lvl="0"/>
            <a:r>
              <a:rPr lang="sv-SE" noProof="0"/>
              <a:t>Klicka för att ändra text</a:t>
            </a:r>
            <a:endParaRPr lang="sv-SE"/>
          </a:p>
        </p:txBody>
      </p:sp>
      <p:sp>
        <p:nvSpPr>
          <p:cNvPr id="11" name="Text Placeholder 2"/>
          <p:cNvSpPr>
            <a:spLocks noGrp="1"/>
          </p:cNvSpPr>
          <p:nvPr>
            <p:ph type="body" sz="quarter" idx="18" hasCustomPrompt="1"/>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noProof="0"/>
              <a:t>Klicka för att ändra text</a:t>
            </a:r>
            <a:endParaRPr lang="sv-SE"/>
          </a:p>
        </p:txBody>
      </p:sp>
      <p:sp>
        <p:nvSpPr>
          <p:cNvPr id="3" name="Title 2"/>
          <p:cNvSpPr>
            <a:spLocks noGrp="1"/>
          </p:cNvSpPr>
          <p:nvPr>
            <p:ph type="title" hasCustomPrompt="1"/>
          </p:nvPr>
        </p:nvSpPr>
        <p:spPr>
          <a:xfrm>
            <a:off x="695325" y="340967"/>
            <a:ext cx="5400675" cy="981075"/>
          </a:xfrm>
        </p:spPr>
        <p:txBody>
          <a:bodyPr/>
          <a:lstStyle/>
          <a:p>
            <a:r>
              <a:rPr lang="sv-SE" noProof="0"/>
              <a:t>Klicka för att ändra text</a:t>
            </a:r>
            <a:endParaRPr lang="sv-SE"/>
          </a:p>
        </p:txBody>
      </p:sp>
      <p:sp>
        <p:nvSpPr>
          <p:cNvPr id="6" name="Date Placeholder 3">
            <a:extLst>
              <a:ext uri="{FF2B5EF4-FFF2-40B4-BE49-F238E27FC236}">
                <a16:creationId xmlns:a16="http://schemas.microsoft.com/office/drawing/2014/main" id="{F60E185C-8238-431A-88DD-491474AAF65A}"/>
              </a:ext>
            </a:extLst>
          </p:cNvPr>
          <p:cNvSpPr>
            <a:spLocks noGrp="1"/>
          </p:cNvSpPr>
          <p:nvPr>
            <p:ph type="dt" sz="half" idx="19"/>
          </p:nvPr>
        </p:nvSpPr>
        <p:spPr/>
        <p:txBody>
          <a:bodyPr/>
          <a:lstStyle>
            <a:lvl1pPr>
              <a:defRPr/>
            </a:lvl1pPr>
          </a:lstStyle>
          <a:p>
            <a:pPr>
              <a:defRPr/>
            </a:pPr>
            <a:fld id="{4C134C49-CC14-4E36-975D-B7EBE9FC43B8}" type="datetime1">
              <a:rPr lang="sv-SE"/>
              <a:pPr>
                <a:defRPr/>
              </a:pPr>
              <a:t>2025-09-09</a:t>
            </a:fld>
            <a:endParaRPr lang="sv-SE"/>
          </a:p>
        </p:txBody>
      </p:sp>
      <p:sp>
        <p:nvSpPr>
          <p:cNvPr id="7" name="Footer Placeholder 4">
            <a:extLst>
              <a:ext uri="{FF2B5EF4-FFF2-40B4-BE49-F238E27FC236}">
                <a16:creationId xmlns:a16="http://schemas.microsoft.com/office/drawing/2014/main" id="{ACDAAF0B-5BD8-4E4A-859B-7831725E397E}"/>
              </a:ext>
            </a:extLst>
          </p:cNvPr>
          <p:cNvSpPr>
            <a:spLocks noGrp="1"/>
          </p:cNvSpPr>
          <p:nvPr>
            <p:ph type="ftr" sz="quarter" idx="20"/>
          </p:nvPr>
        </p:nvSpPr>
        <p:spPr/>
        <p:txBody>
          <a:bodyPr/>
          <a:lstStyle>
            <a:lvl1pPr>
              <a:defRPr/>
            </a:lvl1pPr>
          </a:lstStyle>
          <a:p>
            <a:pPr>
              <a:defRPr/>
            </a:pPr>
            <a:endParaRPr lang="sv-SE"/>
          </a:p>
        </p:txBody>
      </p:sp>
      <p:sp>
        <p:nvSpPr>
          <p:cNvPr id="8" name="Slide Number Placeholder 5">
            <a:extLst>
              <a:ext uri="{FF2B5EF4-FFF2-40B4-BE49-F238E27FC236}">
                <a16:creationId xmlns:a16="http://schemas.microsoft.com/office/drawing/2014/main" id="{D5DC4F81-1493-48BE-9811-348C5DB08972}"/>
              </a:ext>
            </a:extLst>
          </p:cNvPr>
          <p:cNvSpPr>
            <a:spLocks noGrp="1"/>
          </p:cNvSpPr>
          <p:nvPr>
            <p:ph type="sldNum" sz="quarter" idx="21"/>
          </p:nvPr>
        </p:nvSpPr>
        <p:spPr/>
        <p:txBody>
          <a:bodyPr/>
          <a:lstStyle>
            <a:lvl1pPr>
              <a:defRPr/>
            </a:lvl1pPr>
          </a:lstStyle>
          <a:p>
            <a:pPr>
              <a:defRPr/>
            </a:pPr>
            <a:fld id="{42E307B9-2A5F-446B-AB11-204E969EFF52}" type="slidenum">
              <a:rPr lang="sv-SE"/>
              <a:pPr>
                <a:defRPr/>
              </a:pPr>
              <a:t>‹#›</a:t>
            </a:fld>
            <a:endParaRPr lang="sv-SE"/>
          </a:p>
        </p:txBody>
      </p:sp>
    </p:spTree>
    <p:extLst>
      <p:ext uri="{BB962C8B-B14F-4D97-AF65-F5344CB8AC3E}">
        <p14:creationId xmlns:p14="http://schemas.microsoft.com/office/powerpoint/2010/main" val="1554238344"/>
      </p:ext>
    </p:extLst>
  </p:cSld>
  <p:clrMapOvr>
    <a:masterClrMapping/>
  </p:clrMapOvr>
  <p:transition spd="med">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Rubrik och bullettext två kolumner">
    <p:spTree>
      <p:nvGrpSpPr>
        <p:cNvPr id="1" name=""/>
        <p:cNvGrpSpPr/>
        <p:nvPr/>
      </p:nvGrpSpPr>
      <p:grpSpPr>
        <a:xfrm>
          <a:off x="0" y="0"/>
          <a:ext cx="0" cy="0"/>
          <a:chOff x="0" y="0"/>
          <a:chExt cx="0" cy="0"/>
        </a:xfrm>
      </p:grpSpPr>
      <p:sp>
        <p:nvSpPr>
          <p:cNvPr id="8" name="Text Placeholder 4"/>
          <p:cNvSpPr>
            <a:spLocks noGrp="1"/>
          </p:cNvSpPr>
          <p:nvPr>
            <p:ph type="body" sz="quarter" idx="17" hasCustomPrompt="1"/>
          </p:nvPr>
        </p:nvSpPr>
        <p:spPr>
          <a:xfrm>
            <a:off x="695324" y="1598614"/>
            <a:ext cx="4926275" cy="4494212"/>
          </a:xfrm>
        </p:spPr>
        <p:txBody>
          <a:bodyPr/>
          <a:lstStyle>
            <a:lvl1pPr>
              <a:defRPr/>
            </a:lvl1pPr>
            <a:lvl2pPr>
              <a:defRPr/>
            </a:lvl2pPr>
          </a:lstStyle>
          <a:p>
            <a:pPr lvl="0"/>
            <a:r>
              <a:rPr lang="sv-SE" noProof="0"/>
              <a:t>Klicka för att ändra text</a:t>
            </a:r>
            <a:endParaRPr lang="sv-SE"/>
          </a:p>
          <a:p>
            <a:pPr lvl="1"/>
            <a:r>
              <a:rPr lang="sv-SE"/>
              <a:t>Andra nivå</a:t>
            </a:r>
          </a:p>
        </p:txBody>
      </p:sp>
      <p:sp>
        <p:nvSpPr>
          <p:cNvPr id="10" name="Text Placeholder 4"/>
          <p:cNvSpPr>
            <a:spLocks noGrp="1"/>
          </p:cNvSpPr>
          <p:nvPr>
            <p:ph type="body" sz="quarter" idx="18" hasCustomPrompt="1"/>
          </p:nvPr>
        </p:nvSpPr>
        <p:spPr>
          <a:xfrm>
            <a:off x="6332036" y="1598614"/>
            <a:ext cx="4926275" cy="4494212"/>
          </a:xfrm>
        </p:spPr>
        <p:txBody>
          <a:bodyPr/>
          <a:lstStyle>
            <a:lvl1pPr>
              <a:defRPr/>
            </a:lvl1pPr>
            <a:lvl2pPr>
              <a:defRPr/>
            </a:lvl2pPr>
          </a:lstStyle>
          <a:p>
            <a:pPr lvl="0"/>
            <a:r>
              <a:rPr lang="sv-SE" noProof="0"/>
              <a:t>Klicka för att ändra text</a:t>
            </a:r>
            <a:endParaRPr lang="sv-SE"/>
          </a:p>
          <a:p>
            <a:pPr lvl="1"/>
            <a:r>
              <a:rPr lang="sv-SE"/>
              <a:t>Andra nivå</a:t>
            </a:r>
          </a:p>
        </p:txBody>
      </p:sp>
      <p:sp>
        <p:nvSpPr>
          <p:cNvPr id="5" name="Title 4"/>
          <p:cNvSpPr>
            <a:spLocks noGrp="1"/>
          </p:cNvSpPr>
          <p:nvPr>
            <p:ph type="title" hasCustomPrompt="1"/>
          </p:nvPr>
        </p:nvSpPr>
        <p:spPr/>
        <p:txBody>
          <a:bodyPr/>
          <a:lstStyle>
            <a:lvl1pPr>
              <a:defRPr/>
            </a:lvl1pPr>
          </a:lstStyle>
          <a:p>
            <a:r>
              <a:rPr lang="sv-SE" noProof="0"/>
              <a:t>Klicka för att ändra text</a:t>
            </a:r>
            <a:endParaRPr lang="sv-SE"/>
          </a:p>
        </p:txBody>
      </p:sp>
      <p:sp>
        <p:nvSpPr>
          <p:cNvPr id="11" name="Text Placeholder 2"/>
          <p:cNvSpPr>
            <a:spLocks noGrp="1"/>
          </p:cNvSpPr>
          <p:nvPr>
            <p:ph type="body" sz="quarter" idx="19" hasCustomPrompt="1"/>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noProof="0"/>
              <a:t>Klicka för att ändra text</a:t>
            </a:r>
            <a:endParaRPr lang="sv-SE"/>
          </a:p>
        </p:txBody>
      </p:sp>
      <p:sp>
        <p:nvSpPr>
          <p:cNvPr id="6" name="Date Placeholder 3">
            <a:extLst>
              <a:ext uri="{FF2B5EF4-FFF2-40B4-BE49-F238E27FC236}">
                <a16:creationId xmlns:a16="http://schemas.microsoft.com/office/drawing/2014/main" id="{733AECDE-2B8B-4670-A6DB-5805C25F62E3}"/>
              </a:ext>
            </a:extLst>
          </p:cNvPr>
          <p:cNvSpPr>
            <a:spLocks noGrp="1"/>
          </p:cNvSpPr>
          <p:nvPr>
            <p:ph type="dt" sz="half" idx="20"/>
          </p:nvPr>
        </p:nvSpPr>
        <p:spPr/>
        <p:txBody>
          <a:bodyPr/>
          <a:lstStyle>
            <a:lvl1pPr>
              <a:defRPr/>
            </a:lvl1pPr>
          </a:lstStyle>
          <a:p>
            <a:pPr>
              <a:defRPr/>
            </a:pPr>
            <a:fld id="{A9AED747-00D9-4CBC-9707-4AF9912CBE0A}" type="datetime1">
              <a:rPr lang="sv-SE"/>
              <a:pPr>
                <a:defRPr/>
              </a:pPr>
              <a:t>2025-09-09</a:t>
            </a:fld>
            <a:endParaRPr lang="sv-SE"/>
          </a:p>
        </p:txBody>
      </p:sp>
      <p:sp>
        <p:nvSpPr>
          <p:cNvPr id="7" name="Footer Placeholder 4">
            <a:extLst>
              <a:ext uri="{FF2B5EF4-FFF2-40B4-BE49-F238E27FC236}">
                <a16:creationId xmlns:a16="http://schemas.microsoft.com/office/drawing/2014/main" id="{8759FD6C-C2CA-4FE5-9C2F-CC4AB2AF6D43}"/>
              </a:ext>
            </a:extLst>
          </p:cNvPr>
          <p:cNvSpPr>
            <a:spLocks noGrp="1"/>
          </p:cNvSpPr>
          <p:nvPr>
            <p:ph type="ftr" sz="quarter" idx="21"/>
          </p:nvPr>
        </p:nvSpPr>
        <p:spPr/>
        <p:txBody>
          <a:bodyPr/>
          <a:lstStyle>
            <a:lvl1pPr>
              <a:defRPr/>
            </a:lvl1pPr>
          </a:lstStyle>
          <a:p>
            <a:pPr>
              <a:defRPr/>
            </a:pPr>
            <a:endParaRPr lang="sv-SE"/>
          </a:p>
        </p:txBody>
      </p:sp>
      <p:sp>
        <p:nvSpPr>
          <p:cNvPr id="9" name="Slide Number Placeholder 5">
            <a:extLst>
              <a:ext uri="{FF2B5EF4-FFF2-40B4-BE49-F238E27FC236}">
                <a16:creationId xmlns:a16="http://schemas.microsoft.com/office/drawing/2014/main" id="{33C1FF08-534B-4201-8A8A-AE7EE0799342}"/>
              </a:ext>
            </a:extLst>
          </p:cNvPr>
          <p:cNvSpPr>
            <a:spLocks noGrp="1"/>
          </p:cNvSpPr>
          <p:nvPr>
            <p:ph type="sldNum" sz="quarter" idx="22"/>
          </p:nvPr>
        </p:nvSpPr>
        <p:spPr/>
        <p:txBody>
          <a:bodyPr/>
          <a:lstStyle>
            <a:lvl1pPr>
              <a:defRPr/>
            </a:lvl1pPr>
          </a:lstStyle>
          <a:p>
            <a:pPr>
              <a:defRPr/>
            </a:pPr>
            <a:fld id="{C9F691D0-B3BA-4805-A432-9DB537064A57}" type="slidenum">
              <a:rPr lang="sv-SE"/>
              <a:pPr>
                <a:defRPr/>
              </a:pPr>
              <a:t>‹#›</a:t>
            </a:fld>
            <a:endParaRPr lang="sv-SE"/>
          </a:p>
        </p:txBody>
      </p:sp>
    </p:spTree>
    <p:extLst>
      <p:ext uri="{BB962C8B-B14F-4D97-AF65-F5344CB8AC3E}">
        <p14:creationId xmlns:p14="http://schemas.microsoft.com/office/powerpoint/2010/main" val="3273203605"/>
      </p:ext>
    </p:extLst>
  </p:cSld>
  <p:clrMapOvr>
    <a:masterClrMapping/>
  </p:clrMapOvr>
  <p:transition spd="med">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Rubrik och under rubrik med bullettext två kolumner">
    <p:spTree>
      <p:nvGrpSpPr>
        <p:cNvPr id="1" name=""/>
        <p:cNvGrpSpPr/>
        <p:nvPr/>
      </p:nvGrpSpPr>
      <p:grpSpPr>
        <a:xfrm>
          <a:off x="0" y="0"/>
          <a:ext cx="0" cy="0"/>
          <a:chOff x="0" y="0"/>
          <a:chExt cx="0" cy="0"/>
        </a:xfrm>
      </p:grpSpPr>
      <p:sp>
        <p:nvSpPr>
          <p:cNvPr id="10" name="Text Placeholder 4"/>
          <p:cNvSpPr>
            <a:spLocks noGrp="1"/>
          </p:cNvSpPr>
          <p:nvPr>
            <p:ph type="body" sz="quarter" idx="19" hasCustomPrompt="1"/>
          </p:nvPr>
        </p:nvSpPr>
        <p:spPr>
          <a:xfrm>
            <a:off x="695325" y="2083242"/>
            <a:ext cx="4926014" cy="4009583"/>
          </a:xfrm>
        </p:spPr>
        <p:txBody>
          <a:bodyPr/>
          <a:lstStyle>
            <a:lvl1pPr>
              <a:defRPr/>
            </a:lvl1pPr>
            <a:lvl2pPr>
              <a:defRPr/>
            </a:lvl2pPr>
          </a:lstStyle>
          <a:p>
            <a:pPr lvl="0"/>
            <a:r>
              <a:rPr lang="sv-SE" noProof="0"/>
              <a:t>Klicka för att ändra text</a:t>
            </a:r>
            <a:endParaRPr lang="sv-SE"/>
          </a:p>
          <a:p>
            <a:pPr lvl="1"/>
            <a:r>
              <a:rPr lang="sv-SE"/>
              <a:t>Andra nivå</a:t>
            </a:r>
          </a:p>
        </p:txBody>
      </p:sp>
      <p:sp>
        <p:nvSpPr>
          <p:cNvPr id="13" name="Text Placeholder 4"/>
          <p:cNvSpPr>
            <a:spLocks noGrp="1"/>
          </p:cNvSpPr>
          <p:nvPr>
            <p:ph type="body" sz="quarter" idx="20" hasCustomPrompt="1"/>
          </p:nvPr>
        </p:nvSpPr>
        <p:spPr>
          <a:xfrm>
            <a:off x="6332037" y="2083242"/>
            <a:ext cx="4967788" cy="4009583"/>
          </a:xfrm>
        </p:spPr>
        <p:txBody>
          <a:bodyPr/>
          <a:lstStyle>
            <a:lvl1pPr>
              <a:defRPr/>
            </a:lvl1pPr>
            <a:lvl2pPr>
              <a:defRPr/>
            </a:lvl2pPr>
          </a:lstStyle>
          <a:p>
            <a:pPr lvl="0"/>
            <a:r>
              <a:rPr lang="sv-SE" noProof="0"/>
              <a:t>Klicka för att ändra text</a:t>
            </a:r>
            <a:endParaRPr lang="sv-SE"/>
          </a:p>
          <a:p>
            <a:pPr lvl="1"/>
            <a:r>
              <a:rPr lang="sv-SE"/>
              <a:t>Andra nivå</a:t>
            </a:r>
          </a:p>
        </p:txBody>
      </p:sp>
      <p:sp>
        <p:nvSpPr>
          <p:cNvPr id="11" name="Text Placeholder 10"/>
          <p:cNvSpPr>
            <a:spLocks noGrp="1"/>
          </p:cNvSpPr>
          <p:nvPr>
            <p:ph type="body" sz="quarter" idx="17" hasCustomPrompt="1"/>
          </p:nvPr>
        </p:nvSpPr>
        <p:spPr>
          <a:xfrm>
            <a:off x="695325" y="1617536"/>
            <a:ext cx="4926013" cy="372311"/>
          </a:xfrm>
        </p:spPr>
        <p:txBody>
          <a:bodyPr/>
          <a:lstStyle>
            <a:lvl1pPr marL="0" indent="0">
              <a:buFontTx/>
              <a:buNone/>
              <a:defRPr b="0" i="1"/>
            </a:lvl1pPr>
          </a:lstStyle>
          <a:p>
            <a:pPr lvl="0"/>
            <a:r>
              <a:rPr lang="sv-SE" noProof="0"/>
              <a:t>Klicka för att ändra text</a:t>
            </a:r>
          </a:p>
        </p:txBody>
      </p:sp>
      <p:sp>
        <p:nvSpPr>
          <p:cNvPr id="12" name="Text Placeholder 10"/>
          <p:cNvSpPr>
            <a:spLocks noGrp="1"/>
          </p:cNvSpPr>
          <p:nvPr>
            <p:ph type="body" sz="quarter" idx="18" hasCustomPrompt="1"/>
          </p:nvPr>
        </p:nvSpPr>
        <p:spPr>
          <a:xfrm>
            <a:off x="6332037" y="1617536"/>
            <a:ext cx="4967788" cy="372311"/>
          </a:xfrm>
        </p:spPr>
        <p:txBody>
          <a:bodyPr/>
          <a:lstStyle>
            <a:lvl1pPr marL="0" indent="0">
              <a:buFontTx/>
              <a:buNone/>
              <a:defRPr b="0" i="1"/>
            </a:lvl1pPr>
          </a:lstStyle>
          <a:p>
            <a:pPr lvl="0"/>
            <a:r>
              <a:rPr lang="sv-SE" noProof="0"/>
              <a:t>Klicka för att ändra text</a:t>
            </a:r>
          </a:p>
        </p:txBody>
      </p:sp>
      <p:sp>
        <p:nvSpPr>
          <p:cNvPr id="2" name="Title 1"/>
          <p:cNvSpPr>
            <a:spLocks noGrp="1"/>
          </p:cNvSpPr>
          <p:nvPr>
            <p:ph type="title" hasCustomPrompt="1"/>
          </p:nvPr>
        </p:nvSpPr>
        <p:spPr/>
        <p:txBody>
          <a:bodyPr/>
          <a:lstStyle>
            <a:lvl1pPr>
              <a:defRPr/>
            </a:lvl1pPr>
          </a:lstStyle>
          <a:p>
            <a:r>
              <a:rPr lang="sv-SE" noProof="0"/>
              <a:t>Klicka för att ändra text</a:t>
            </a:r>
            <a:endParaRPr lang="sv-SE"/>
          </a:p>
        </p:txBody>
      </p:sp>
      <p:sp>
        <p:nvSpPr>
          <p:cNvPr id="14" name="Text Placeholder 2"/>
          <p:cNvSpPr>
            <a:spLocks noGrp="1"/>
          </p:cNvSpPr>
          <p:nvPr>
            <p:ph type="body" sz="quarter" idx="21" hasCustomPrompt="1"/>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noProof="0"/>
              <a:t>Klicka för att ändra text</a:t>
            </a:r>
            <a:endParaRPr lang="sv-SE"/>
          </a:p>
        </p:txBody>
      </p:sp>
      <p:sp>
        <p:nvSpPr>
          <p:cNvPr id="8" name="Date Placeholder 3">
            <a:extLst>
              <a:ext uri="{FF2B5EF4-FFF2-40B4-BE49-F238E27FC236}">
                <a16:creationId xmlns:a16="http://schemas.microsoft.com/office/drawing/2014/main" id="{F7DDF24B-4BFA-43F7-BEEA-501B6DD999DA}"/>
              </a:ext>
            </a:extLst>
          </p:cNvPr>
          <p:cNvSpPr>
            <a:spLocks noGrp="1"/>
          </p:cNvSpPr>
          <p:nvPr>
            <p:ph type="dt" sz="half" idx="22"/>
          </p:nvPr>
        </p:nvSpPr>
        <p:spPr/>
        <p:txBody>
          <a:bodyPr/>
          <a:lstStyle>
            <a:lvl1pPr>
              <a:defRPr/>
            </a:lvl1pPr>
          </a:lstStyle>
          <a:p>
            <a:pPr>
              <a:defRPr/>
            </a:pPr>
            <a:fld id="{B540DB37-051E-4091-9EA5-3D8B90188CA4}" type="datetime1">
              <a:rPr lang="sv-SE"/>
              <a:pPr>
                <a:defRPr/>
              </a:pPr>
              <a:t>2025-09-09</a:t>
            </a:fld>
            <a:endParaRPr lang="sv-SE"/>
          </a:p>
        </p:txBody>
      </p:sp>
      <p:sp>
        <p:nvSpPr>
          <p:cNvPr id="9" name="Footer Placeholder 4">
            <a:extLst>
              <a:ext uri="{FF2B5EF4-FFF2-40B4-BE49-F238E27FC236}">
                <a16:creationId xmlns:a16="http://schemas.microsoft.com/office/drawing/2014/main" id="{BB240EEC-E49E-4F6A-9C5A-A07F960744E8}"/>
              </a:ext>
            </a:extLst>
          </p:cNvPr>
          <p:cNvSpPr>
            <a:spLocks noGrp="1"/>
          </p:cNvSpPr>
          <p:nvPr>
            <p:ph type="ftr" sz="quarter" idx="23"/>
          </p:nvPr>
        </p:nvSpPr>
        <p:spPr/>
        <p:txBody>
          <a:bodyPr/>
          <a:lstStyle>
            <a:lvl1pPr>
              <a:defRPr/>
            </a:lvl1pPr>
          </a:lstStyle>
          <a:p>
            <a:pPr>
              <a:defRPr/>
            </a:pPr>
            <a:endParaRPr lang="sv-SE"/>
          </a:p>
        </p:txBody>
      </p:sp>
      <p:sp>
        <p:nvSpPr>
          <p:cNvPr id="15" name="Slide Number Placeholder 5">
            <a:extLst>
              <a:ext uri="{FF2B5EF4-FFF2-40B4-BE49-F238E27FC236}">
                <a16:creationId xmlns:a16="http://schemas.microsoft.com/office/drawing/2014/main" id="{F7652D9E-9BCC-47EB-8B60-10AA7B1D98D1}"/>
              </a:ext>
            </a:extLst>
          </p:cNvPr>
          <p:cNvSpPr>
            <a:spLocks noGrp="1"/>
          </p:cNvSpPr>
          <p:nvPr>
            <p:ph type="sldNum" sz="quarter" idx="24"/>
          </p:nvPr>
        </p:nvSpPr>
        <p:spPr/>
        <p:txBody>
          <a:bodyPr/>
          <a:lstStyle>
            <a:lvl1pPr>
              <a:defRPr/>
            </a:lvl1pPr>
          </a:lstStyle>
          <a:p>
            <a:pPr>
              <a:defRPr/>
            </a:pPr>
            <a:fld id="{5789AF41-854B-4467-9D81-FB3B5DFCA578}" type="slidenum">
              <a:rPr lang="sv-SE"/>
              <a:pPr>
                <a:defRPr/>
              </a:pPr>
              <a:t>‹#›</a:t>
            </a:fld>
            <a:endParaRPr lang="sv-SE"/>
          </a:p>
        </p:txBody>
      </p:sp>
    </p:spTree>
    <p:extLst>
      <p:ext uri="{BB962C8B-B14F-4D97-AF65-F5344CB8AC3E}">
        <p14:creationId xmlns:p14="http://schemas.microsoft.com/office/powerpoint/2010/main" val="2945694788"/>
      </p:ext>
    </p:extLst>
  </p:cSld>
  <p:clrMapOvr>
    <a:masterClrMapping/>
  </p:clrMapOvr>
  <p:transition spd="med">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Endast rubrik">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sv-SE" noProof="0"/>
              <a:t>Klicka för att ändra text</a:t>
            </a:r>
            <a:endParaRPr lang="sv-SE"/>
          </a:p>
        </p:txBody>
      </p:sp>
      <p:sp>
        <p:nvSpPr>
          <p:cNvPr id="9" name="Text Placeholder 2"/>
          <p:cNvSpPr>
            <a:spLocks noGrp="1"/>
          </p:cNvSpPr>
          <p:nvPr>
            <p:ph type="body" sz="quarter" idx="18" hasCustomPrompt="1"/>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noProof="0"/>
              <a:t>Klicka för att ändra text</a:t>
            </a:r>
            <a:endParaRPr lang="sv-SE"/>
          </a:p>
        </p:txBody>
      </p:sp>
      <p:sp>
        <p:nvSpPr>
          <p:cNvPr id="5" name="Date Placeholder 3">
            <a:extLst>
              <a:ext uri="{FF2B5EF4-FFF2-40B4-BE49-F238E27FC236}">
                <a16:creationId xmlns:a16="http://schemas.microsoft.com/office/drawing/2014/main" id="{ABACBDF8-5972-46D0-B86B-B5C0E250C449}"/>
              </a:ext>
            </a:extLst>
          </p:cNvPr>
          <p:cNvSpPr>
            <a:spLocks noGrp="1"/>
          </p:cNvSpPr>
          <p:nvPr>
            <p:ph type="dt" sz="half" idx="19"/>
          </p:nvPr>
        </p:nvSpPr>
        <p:spPr/>
        <p:txBody>
          <a:bodyPr/>
          <a:lstStyle>
            <a:lvl1pPr>
              <a:defRPr/>
            </a:lvl1pPr>
          </a:lstStyle>
          <a:p>
            <a:pPr>
              <a:defRPr/>
            </a:pPr>
            <a:fld id="{85DF223B-7B6D-407F-9376-6755640920F6}" type="datetime1">
              <a:rPr lang="sv-SE"/>
              <a:pPr>
                <a:defRPr/>
              </a:pPr>
              <a:t>2025-09-09</a:t>
            </a:fld>
            <a:endParaRPr lang="sv-SE"/>
          </a:p>
        </p:txBody>
      </p:sp>
      <p:sp>
        <p:nvSpPr>
          <p:cNvPr id="6" name="Footer Placeholder 4">
            <a:extLst>
              <a:ext uri="{FF2B5EF4-FFF2-40B4-BE49-F238E27FC236}">
                <a16:creationId xmlns:a16="http://schemas.microsoft.com/office/drawing/2014/main" id="{4239EB42-9095-4CD9-ADAE-5BA9D2959432}"/>
              </a:ext>
            </a:extLst>
          </p:cNvPr>
          <p:cNvSpPr>
            <a:spLocks noGrp="1"/>
          </p:cNvSpPr>
          <p:nvPr>
            <p:ph type="ftr" sz="quarter" idx="20"/>
          </p:nvPr>
        </p:nvSpPr>
        <p:spPr/>
        <p:txBody>
          <a:bodyPr/>
          <a:lstStyle>
            <a:lvl1pPr>
              <a:defRPr/>
            </a:lvl1pPr>
          </a:lstStyle>
          <a:p>
            <a:pPr>
              <a:defRPr/>
            </a:pPr>
            <a:endParaRPr lang="sv-SE"/>
          </a:p>
        </p:txBody>
      </p:sp>
      <p:sp>
        <p:nvSpPr>
          <p:cNvPr id="7" name="Slide Number Placeholder 5">
            <a:extLst>
              <a:ext uri="{FF2B5EF4-FFF2-40B4-BE49-F238E27FC236}">
                <a16:creationId xmlns:a16="http://schemas.microsoft.com/office/drawing/2014/main" id="{FF02B797-3AF3-4647-9EA1-CFC0F14FA5C3}"/>
              </a:ext>
            </a:extLst>
          </p:cNvPr>
          <p:cNvSpPr>
            <a:spLocks noGrp="1"/>
          </p:cNvSpPr>
          <p:nvPr>
            <p:ph type="sldNum" sz="quarter" idx="21"/>
          </p:nvPr>
        </p:nvSpPr>
        <p:spPr/>
        <p:txBody>
          <a:bodyPr/>
          <a:lstStyle>
            <a:lvl1pPr>
              <a:defRPr/>
            </a:lvl1pPr>
          </a:lstStyle>
          <a:p>
            <a:pPr>
              <a:defRPr/>
            </a:pPr>
            <a:fld id="{30D2372E-50D1-4AC7-942F-EA3CFDEB5908}" type="slidenum">
              <a:rPr lang="sv-SE"/>
              <a:pPr>
                <a:defRPr/>
              </a:pPr>
              <a:t>‹#›</a:t>
            </a:fld>
            <a:endParaRPr lang="sv-SE"/>
          </a:p>
        </p:txBody>
      </p:sp>
    </p:spTree>
    <p:extLst>
      <p:ext uri="{BB962C8B-B14F-4D97-AF65-F5344CB8AC3E}">
        <p14:creationId xmlns:p14="http://schemas.microsoft.com/office/powerpoint/2010/main" val="1985225942"/>
      </p:ext>
    </p:extLst>
  </p:cSld>
  <p:clrMapOvr>
    <a:masterClrMapping/>
  </p:clrMapOvr>
  <p:transition spd="med">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Avslutningsbild 1">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A71EDE8D-C483-483F-9869-C5563E8572FC}"/>
              </a:ext>
            </a:extLst>
          </p:cNvPr>
          <p:cNvSpPr/>
          <p:nvPr/>
        </p:nvSpPr>
        <p:spPr>
          <a:xfrm>
            <a:off x="0" y="0"/>
            <a:ext cx="12192000" cy="6353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p>
        </p:txBody>
      </p:sp>
      <p:sp>
        <p:nvSpPr>
          <p:cNvPr id="5" name="Rectangle 4">
            <a:extLst>
              <a:ext uri="{FF2B5EF4-FFF2-40B4-BE49-F238E27FC236}">
                <a16:creationId xmlns:a16="http://schemas.microsoft.com/office/drawing/2014/main" id="{0FFB2BD6-FFFF-40D7-A520-AD83D5613CC4}"/>
              </a:ext>
            </a:extLst>
          </p:cNvPr>
          <p:cNvSpPr/>
          <p:nvPr/>
        </p:nvSpPr>
        <p:spPr>
          <a:xfrm>
            <a:off x="0" y="0"/>
            <a:ext cx="12192000" cy="6353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p>
        </p:txBody>
      </p:sp>
      <p:sp>
        <p:nvSpPr>
          <p:cNvPr id="6" name="Rectangle 4">
            <a:extLst>
              <a:ext uri="{FF2B5EF4-FFF2-40B4-BE49-F238E27FC236}">
                <a16:creationId xmlns:a16="http://schemas.microsoft.com/office/drawing/2014/main" id="{92121825-BE7D-48BF-AB0B-77D2D39D999F}"/>
              </a:ext>
            </a:extLst>
          </p:cNvPr>
          <p:cNvSpPr/>
          <p:nvPr/>
        </p:nvSpPr>
        <p:spPr>
          <a:xfrm>
            <a:off x="0" y="0"/>
            <a:ext cx="12192000" cy="6353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p>
        </p:txBody>
      </p:sp>
      <p:sp>
        <p:nvSpPr>
          <p:cNvPr id="8" name="Text Placeholder 7"/>
          <p:cNvSpPr>
            <a:spLocks noGrp="1"/>
          </p:cNvSpPr>
          <p:nvPr>
            <p:ph type="body" sz="quarter" idx="14" hasCustomPrompt="1"/>
          </p:nvPr>
        </p:nvSpPr>
        <p:spPr>
          <a:xfrm>
            <a:off x="1631950" y="1528010"/>
            <a:ext cx="8928099" cy="1917151"/>
          </a:xfrm>
        </p:spPr>
        <p:txBody>
          <a:bodyPr/>
          <a:lstStyle>
            <a:lvl1pPr marL="0" indent="0" algn="ctr">
              <a:buFontTx/>
              <a:buNone/>
              <a:defRPr sz="6000">
                <a:solidFill>
                  <a:schemeClr val="accent1"/>
                </a:solidFill>
                <a:latin typeface="+mj-lt"/>
              </a:defRPr>
            </a:lvl1pPr>
            <a:lvl2pPr marL="266700" indent="0">
              <a:buNone/>
              <a:defRPr/>
            </a:lvl2pPr>
          </a:lstStyle>
          <a:p>
            <a:pPr lvl="0"/>
            <a:r>
              <a:rPr lang="sv-SE" noProof="0"/>
              <a:t>Klicka för att ändra text</a:t>
            </a:r>
            <a:endParaRPr lang="sv-SE"/>
          </a:p>
        </p:txBody>
      </p:sp>
      <p:sp>
        <p:nvSpPr>
          <p:cNvPr id="9" name="Text Placeholder 8"/>
          <p:cNvSpPr>
            <a:spLocks noGrp="1"/>
          </p:cNvSpPr>
          <p:nvPr>
            <p:ph type="body" sz="quarter" idx="13" hasCustomPrompt="1"/>
          </p:nvPr>
        </p:nvSpPr>
        <p:spPr>
          <a:xfrm>
            <a:off x="2823369" y="3918093"/>
            <a:ext cx="6545262" cy="1962150"/>
          </a:xfrm>
        </p:spPr>
        <p:txBody>
          <a:bodyPr/>
          <a:lstStyle>
            <a:lvl1pPr marL="0" indent="0" algn="ctr">
              <a:buFontTx/>
              <a:buNone/>
              <a:defRPr/>
            </a:lvl1pPr>
            <a:lvl3pPr marL="914400" indent="0">
              <a:buNone/>
              <a:defRPr/>
            </a:lvl3pPr>
          </a:lstStyle>
          <a:p>
            <a:pPr lvl="0"/>
            <a:r>
              <a:rPr lang="sv-SE" noProof="0"/>
              <a:t>Klicka för att ändra text</a:t>
            </a:r>
            <a:endParaRPr lang="sv-SE"/>
          </a:p>
        </p:txBody>
      </p:sp>
      <p:sp>
        <p:nvSpPr>
          <p:cNvPr id="7" name="Date Placeholder 1">
            <a:extLst>
              <a:ext uri="{FF2B5EF4-FFF2-40B4-BE49-F238E27FC236}">
                <a16:creationId xmlns:a16="http://schemas.microsoft.com/office/drawing/2014/main" id="{B6CB141A-4A0F-40CD-A59E-4E3F438CE630}"/>
              </a:ext>
            </a:extLst>
          </p:cNvPr>
          <p:cNvSpPr>
            <a:spLocks noGrp="1"/>
          </p:cNvSpPr>
          <p:nvPr>
            <p:ph type="dt" sz="half" idx="15"/>
          </p:nvPr>
        </p:nvSpPr>
        <p:spPr/>
        <p:txBody>
          <a:bodyPr/>
          <a:lstStyle>
            <a:lvl1pPr>
              <a:defRPr/>
            </a:lvl1pPr>
          </a:lstStyle>
          <a:p>
            <a:pPr>
              <a:defRPr/>
            </a:pPr>
            <a:fld id="{91612DD6-8FCF-4995-9D04-3A8B3E69F50E}" type="datetime1">
              <a:rPr lang="sv-SE"/>
              <a:pPr>
                <a:defRPr/>
              </a:pPr>
              <a:t>2025-09-09</a:t>
            </a:fld>
            <a:endParaRPr lang="sv-SE"/>
          </a:p>
        </p:txBody>
      </p:sp>
      <p:sp>
        <p:nvSpPr>
          <p:cNvPr id="10" name="Footer Placeholder 2">
            <a:extLst>
              <a:ext uri="{FF2B5EF4-FFF2-40B4-BE49-F238E27FC236}">
                <a16:creationId xmlns:a16="http://schemas.microsoft.com/office/drawing/2014/main" id="{19EAE1BF-45E0-4514-96F0-2805D6FFD1C3}"/>
              </a:ext>
            </a:extLst>
          </p:cNvPr>
          <p:cNvSpPr>
            <a:spLocks noGrp="1"/>
          </p:cNvSpPr>
          <p:nvPr>
            <p:ph type="ftr" sz="quarter" idx="16"/>
          </p:nvPr>
        </p:nvSpPr>
        <p:spPr/>
        <p:txBody>
          <a:bodyPr/>
          <a:lstStyle>
            <a:lvl1pPr>
              <a:defRPr/>
            </a:lvl1pPr>
          </a:lstStyle>
          <a:p>
            <a:pPr>
              <a:defRPr/>
            </a:pPr>
            <a:endParaRPr lang="sv-SE"/>
          </a:p>
        </p:txBody>
      </p:sp>
      <p:sp>
        <p:nvSpPr>
          <p:cNvPr id="11" name="Slide Number Placeholder 3">
            <a:extLst>
              <a:ext uri="{FF2B5EF4-FFF2-40B4-BE49-F238E27FC236}">
                <a16:creationId xmlns:a16="http://schemas.microsoft.com/office/drawing/2014/main" id="{D2E6295F-45CB-4DD3-87B1-206074891AFE}"/>
              </a:ext>
            </a:extLst>
          </p:cNvPr>
          <p:cNvSpPr>
            <a:spLocks noGrp="1"/>
          </p:cNvSpPr>
          <p:nvPr>
            <p:ph type="sldNum" sz="quarter" idx="17"/>
          </p:nvPr>
        </p:nvSpPr>
        <p:spPr/>
        <p:txBody>
          <a:bodyPr/>
          <a:lstStyle>
            <a:lvl1pPr>
              <a:defRPr/>
            </a:lvl1pPr>
          </a:lstStyle>
          <a:p>
            <a:pPr>
              <a:defRPr/>
            </a:pPr>
            <a:fld id="{F08480C0-2BF1-42EF-9108-0FD892C1A1E3}" type="slidenum">
              <a:rPr lang="sv-SE"/>
              <a:pPr>
                <a:defRPr/>
              </a:pPr>
              <a:t>‹#›</a:t>
            </a:fld>
            <a:endParaRPr lang="sv-SE"/>
          </a:p>
        </p:txBody>
      </p:sp>
    </p:spTree>
    <p:extLst>
      <p:ext uri="{BB962C8B-B14F-4D97-AF65-F5344CB8AC3E}">
        <p14:creationId xmlns:p14="http://schemas.microsoft.com/office/powerpoint/2010/main" val="372268789"/>
      </p:ext>
    </p:extLst>
  </p:cSld>
  <p:clrMapOvr>
    <a:masterClrMapping/>
  </p:clrMapOvr>
  <p:transition spd="med">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Avslutningsbild 2">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0EDD2256-4D47-48B4-B470-C75ECAD537B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p>
        </p:txBody>
      </p:sp>
      <p:sp>
        <p:nvSpPr>
          <p:cNvPr id="5" name="Rectangle 4">
            <a:extLst>
              <a:ext uri="{FF2B5EF4-FFF2-40B4-BE49-F238E27FC236}">
                <a16:creationId xmlns:a16="http://schemas.microsoft.com/office/drawing/2014/main" id="{F6EC7F63-C926-4B7A-88B1-31A893F83ABC}"/>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p>
        </p:txBody>
      </p:sp>
      <p:sp>
        <p:nvSpPr>
          <p:cNvPr id="6" name="Rectangle 4">
            <a:extLst>
              <a:ext uri="{FF2B5EF4-FFF2-40B4-BE49-F238E27FC236}">
                <a16:creationId xmlns:a16="http://schemas.microsoft.com/office/drawing/2014/main" id="{02CBFF2A-F04F-4164-80DD-FBF3D04BB85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p>
        </p:txBody>
      </p:sp>
      <p:sp>
        <p:nvSpPr>
          <p:cNvPr id="9" name="Text Placeholder 8"/>
          <p:cNvSpPr>
            <a:spLocks noGrp="1"/>
          </p:cNvSpPr>
          <p:nvPr>
            <p:ph type="body" sz="quarter" idx="13" hasCustomPrompt="1"/>
          </p:nvPr>
        </p:nvSpPr>
        <p:spPr>
          <a:xfrm>
            <a:off x="2823369" y="3918093"/>
            <a:ext cx="6545262" cy="1962150"/>
          </a:xfrm>
        </p:spPr>
        <p:txBody>
          <a:bodyPr/>
          <a:lstStyle>
            <a:lvl1pPr marL="0" indent="0" algn="ctr">
              <a:buFontTx/>
              <a:buNone/>
              <a:defRPr/>
            </a:lvl1pPr>
            <a:lvl3pPr marL="914400" indent="0">
              <a:buNone/>
              <a:defRPr/>
            </a:lvl3pPr>
          </a:lstStyle>
          <a:p>
            <a:pPr lvl="0"/>
            <a:r>
              <a:rPr lang="sv-SE" noProof="0"/>
              <a:t>Klicka för att ändra text</a:t>
            </a:r>
            <a:endParaRPr lang="sv-SE"/>
          </a:p>
        </p:txBody>
      </p:sp>
      <p:sp>
        <p:nvSpPr>
          <p:cNvPr id="8" name="Text Placeholder 7"/>
          <p:cNvSpPr>
            <a:spLocks noGrp="1"/>
          </p:cNvSpPr>
          <p:nvPr>
            <p:ph type="body" sz="quarter" idx="14" hasCustomPrompt="1"/>
          </p:nvPr>
        </p:nvSpPr>
        <p:spPr>
          <a:xfrm>
            <a:off x="1631950" y="1528010"/>
            <a:ext cx="8928099" cy="1917151"/>
          </a:xfrm>
        </p:spPr>
        <p:txBody>
          <a:bodyPr/>
          <a:lstStyle>
            <a:lvl1pPr marL="0" indent="0" algn="ctr">
              <a:buFontTx/>
              <a:buNone/>
              <a:defRPr sz="6000">
                <a:solidFill>
                  <a:schemeClr val="accent1"/>
                </a:solidFill>
                <a:latin typeface="+mj-lt"/>
              </a:defRPr>
            </a:lvl1pPr>
            <a:lvl2pPr marL="266700" indent="0">
              <a:buNone/>
              <a:defRPr/>
            </a:lvl2pPr>
          </a:lstStyle>
          <a:p>
            <a:pPr lvl="0"/>
            <a:r>
              <a:rPr lang="sv-SE" noProof="0"/>
              <a:t>Klicka för att ändra text</a:t>
            </a:r>
            <a:endParaRPr lang="sv-SE"/>
          </a:p>
        </p:txBody>
      </p:sp>
      <p:sp>
        <p:nvSpPr>
          <p:cNvPr id="7" name="Date Placeholder 1">
            <a:extLst>
              <a:ext uri="{FF2B5EF4-FFF2-40B4-BE49-F238E27FC236}">
                <a16:creationId xmlns:a16="http://schemas.microsoft.com/office/drawing/2014/main" id="{19080C35-FB60-404C-88D9-A7053B3B508B}"/>
              </a:ext>
            </a:extLst>
          </p:cNvPr>
          <p:cNvSpPr>
            <a:spLocks noGrp="1"/>
          </p:cNvSpPr>
          <p:nvPr>
            <p:ph type="dt" sz="half" idx="15"/>
          </p:nvPr>
        </p:nvSpPr>
        <p:spPr/>
        <p:txBody>
          <a:bodyPr/>
          <a:lstStyle>
            <a:lvl1pPr>
              <a:defRPr/>
            </a:lvl1pPr>
          </a:lstStyle>
          <a:p>
            <a:pPr>
              <a:defRPr/>
            </a:pPr>
            <a:fld id="{A19E52AD-3C4F-4F02-907F-06BF7A1BBFBE}" type="datetime1">
              <a:rPr lang="sv-SE"/>
              <a:pPr>
                <a:defRPr/>
              </a:pPr>
              <a:t>2025-09-09</a:t>
            </a:fld>
            <a:endParaRPr lang="sv-SE"/>
          </a:p>
        </p:txBody>
      </p:sp>
      <p:sp>
        <p:nvSpPr>
          <p:cNvPr id="10" name="Footer Placeholder 2">
            <a:extLst>
              <a:ext uri="{FF2B5EF4-FFF2-40B4-BE49-F238E27FC236}">
                <a16:creationId xmlns:a16="http://schemas.microsoft.com/office/drawing/2014/main" id="{1F682DB0-49DF-42EC-8A95-CA0D27F9B6EE}"/>
              </a:ext>
            </a:extLst>
          </p:cNvPr>
          <p:cNvSpPr>
            <a:spLocks noGrp="1"/>
          </p:cNvSpPr>
          <p:nvPr>
            <p:ph type="ftr" sz="quarter" idx="16"/>
          </p:nvPr>
        </p:nvSpPr>
        <p:spPr/>
        <p:txBody>
          <a:bodyPr/>
          <a:lstStyle>
            <a:lvl1pPr>
              <a:defRPr/>
            </a:lvl1pPr>
          </a:lstStyle>
          <a:p>
            <a:pPr>
              <a:defRPr/>
            </a:pPr>
            <a:endParaRPr lang="sv-SE"/>
          </a:p>
        </p:txBody>
      </p:sp>
      <p:sp>
        <p:nvSpPr>
          <p:cNvPr id="11" name="Slide Number Placeholder 3">
            <a:extLst>
              <a:ext uri="{FF2B5EF4-FFF2-40B4-BE49-F238E27FC236}">
                <a16:creationId xmlns:a16="http://schemas.microsoft.com/office/drawing/2014/main" id="{1E248A40-4281-48CE-9549-ABCC56F652FB}"/>
              </a:ext>
            </a:extLst>
          </p:cNvPr>
          <p:cNvSpPr>
            <a:spLocks noGrp="1"/>
          </p:cNvSpPr>
          <p:nvPr>
            <p:ph type="sldNum" sz="quarter" idx="17"/>
          </p:nvPr>
        </p:nvSpPr>
        <p:spPr/>
        <p:txBody>
          <a:bodyPr/>
          <a:lstStyle>
            <a:lvl1pPr>
              <a:defRPr/>
            </a:lvl1pPr>
          </a:lstStyle>
          <a:p>
            <a:pPr>
              <a:defRPr/>
            </a:pPr>
            <a:fld id="{0E58F44E-C4E4-4155-9A26-0F2D0E5AEB81}" type="slidenum">
              <a:rPr lang="sv-SE"/>
              <a:pPr>
                <a:defRPr/>
              </a:pPr>
              <a:t>‹#›</a:t>
            </a:fld>
            <a:endParaRPr lang="sv-SE"/>
          </a:p>
        </p:txBody>
      </p:sp>
    </p:spTree>
    <p:extLst>
      <p:ext uri="{BB962C8B-B14F-4D97-AF65-F5344CB8AC3E}">
        <p14:creationId xmlns:p14="http://schemas.microsoft.com/office/powerpoint/2010/main" val="1921072728"/>
      </p:ext>
    </p:extLst>
  </p:cSld>
  <p:clrMapOvr>
    <a:masterClrMapping/>
  </p:clrMapOvr>
  <p:transition spd="med">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Avslutningsbild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7FB0D8-B0C3-4934-BE7F-1895487542BD}"/>
              </a:ext>
            </a:extLst>
          </p:cNvPr>
          <p:cNvSpPr/>
          <p:nvPr/>
        </p:nvSpPr>
        <p:spPr>
          <a:xfrm>
            <a:off x="0" y="0"/>
            <a:ext cx="12192000" cy="6353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a:p>
        </p:txBody>
      </p:sp>
      <p:sp>
        <p:nvSpPr>
          <p:cNvPr id="5" name="Rectangle 4">
            <a:extLst>
              <a:ext uri="{FF2B5EF4-FFF2-40B4-BE49-F238E27FC236}">
                <a16:creationId xmlns:a16="http://schemas.microsoft.com/office/drawing/2014/main" id="{72FA0CCC-F7FB-4042-9170-0FAC35FBCCDA}"/>
              </a:ext>
            </a:extLst>
          </p:cNvPr>
          <p:cNvSpPr/>
          <p:nvPr/>
        </p:nvSpPr>
        <p:spPr>
          <a:xfrm>
            <a:off x="0" y="0"/>
            <a:ext cx="12192000" cy="6353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a:p>
        </p:txBody>
      </p:sp>
      <p:sp>
        <p:nvSpPr>
          <p:cNvPr id="6" name="Rectangle 5">
            <a:extLst>
              <a:ext uri="{FF2B5EF4-FFF2-40B4-BE49-F238E27FC236}">
                <a16:creationId xmlns:a16="http://schemas.microsoft.com/office/drawing/2014/main" id="{41ADD075-F28E-41C0-9DC9-EB03E41D3A7E}"/>
              </a:ext>
            </a:extLst>
          </p:cNvPr>
          <p:cNvSpPr/>
          <p:nvPr/>
        </p:nvSpPr>
        <p:spPr>
          <a:xfrm>
            <a:off x="0" y="0"/>
            <a:ext cx="12192000" cy="6353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a:p>
        </p:txBody>
      </p:sp>
      <p:sp>
        <p:nvSpPr>
          <p:cNvPr id="9" name="Text Placeholder 8"/>
          <p:cNvSpPr>
            <a:spLocks noGrp="1"/>
          </p:cNvSpPr>
          <p:nvPr>
            <p:ph type="body" sz="quarter" idx="13" hasCustomPrompt="1"/>
          </p:nvPr>
        </p:nvSpPr>
        <p:spPr>
          <a:xfrm>
            <a:off x="2823369" y="3918093"/>
            <a:ext cx="6545262" cy="1962150"/>
          </a:xfrm>
        </p:spPr>
        <p:txBody>
          <a:bodyPr/>
          <a:lstStyle>
            <a:lvl1pPr marL="0" indent="0" algn="ctr">
              <a:buFontTx/>
              <a:buNone/>
              <a:defRPr>
                <a:solidFill>
                  <a:schemeClr val="bg1"/>
                </a:solidFill>
              </a:defRPr>
            </a:lvl1pPr>
            <a:lvl3pPr marL="914400" indent="0">
              <a:buNone/>
              <a:defRPr/>
            </a:lvl3pPr>
          </a:lstStyle>
          <a:p>
            <a:pPr lvl="0"/>
            <a:r>
              <a:rPr lang="sv-SE" noProof="0"/>
              <a:t>Klicka för att ändra text</a:t>
            </a:r>
            <a:endParaRPr lang="sv-SE"/>
          </a:p>
        </p:txBody>
      </p:sp>
      <p:sp>
        <p:nvSpPr>
          <p:cNvPr id="8" name="Text Placeholder 7"/>
          <p:cNvSpPr>
            <a:spLocks noGrp="1"/>
          </p:cNvSpPr>
          <p:nvPr>
            <p:ph type="body" sz="quarter" idx="14" hasCustomPrompt="1"/>
          </p:nvPr>
        </p:nvSpPr>
        <p:spPr>
          <a:xfrm>
            <a:off x="1631950" y="1528010"/>
            <a:ext cx="8928099" cy="1917151"/>
          </a:xfrm>
        </p:spPr>
        <p:txBody>
          <a:bodyPr/>
          <a:lstStyle>
            <a:lvl1pPr marL="0" indent="0" algn="ctr">
              <a:buFontTx/>
              <a:buNone/>
              <a:defRPr sz="6000">
                <a:solidFill>
                  <a:schemeClr val="bg1"/>
                </a:solidFill>
                <a:latin typeface="+mj-lt"/>
              </a:defRPr>
            </a:lvl1pPr>
            <a:lvl2pPr marL="266700" indent="0">
              <a:buNone/>
              <a:defRPr/>
            </a:lvl2pPr>
          </a:lstStyle>
          <a:p>
            <a:pPr lvl="0"/>
            <a:r>
              <a:rPr lang="sv-SE" noProof="0"/>
              <a:t>Klicka för att ändra text</a:t>
            </a:r>
            <a:endParaRPr lang="sv-SE"/>
          </a:p>
        </p:txBody>
      </p:sp>
      <p:sp>
        <p:nvSpPr>
          <p:cNvPr id="7" name="Date Placeholder 1">
            <a:extLst>
              <a:ext uri="{FF2B5EF4-FFF2-40B4-BE49-F238E27FC236}">
                <a16:creationId xmlns:a16="http://schemas.microsoft.com/office/drawing/2014/main" id="{17F2C74E-2CF2-4317-861B-9DCF10A8DF16}"/>
              </a:ext>
            </a:extLst>
          </p:cNvPr>
          <p:cNvSpPr>
            <a:spLocks noGrp="1"/>
          </p:cNvSpPr>
          <p:nvPr>
            <p:ph type="dt" sz="half" idx="15"/>
          </p:nvPr>
        </p:nvSpPr>
        <p:spPr/>
        <p:txBody>
          <a:bodyPr/>
          <a:lstStyle>
            <a:lvl1pPr>
              <a:defRPr/>
            </a:lvl1pPr>
          </a:lstStyle>
          <a:p>
            <a:pPr>
              <a:defRPr/>
            </a:pPr>
            <a:fld id="{D0BAF2BC-1F6D-4C06-B612-00D42D8A92C1}" type="datetime1">
              <a:rPr lang="sv-SE"/>
              <a:pPr>
                <a:defRPr/>
              </a:pPr>
              <a:t>2025-09-09</a:t>
            </a:fld>
            <a:endParaRPr lang="sv-SE"/>
          </a:p>
        </p:txBody>
      </p:sp>
      <p:sp>
        <p:nvSpPr>
          <p:cNvPr id="10" name="Footer Placeholder 2">
            <a:extLst>
              <a:ext uri="{FF2B5EF4-FFF2-40B4-BE49-F238E27FC236}">
                <a16:creationId xmlns:a16="http://schemas.microsoft.com/office/drawing/2014/main" id="{895BCDAA-7DAA-4C74-A264-2178D04B0C0F}"/>
              </a:ext>
            </a:extLst>
          </p:cNvPr>
          <p:cNvSpPr>
            <a:spLocks noGrp="1"/>
          </p:cNvSpPr>
          <p:nvPr>
            <p:ph type="ftr" sz="quarter" idx="16"/>
          </p:nvPr>
        </p:nvSpPr>
        <p:spPr/>
        <p:txBody>
          <a:bodyPr/>
          <a:lstStyle>
            <a:lvl1pPr>
              <a:defRPr/>
            </a:lvl1pPr>
          </a:lstStyle>
          <a:p>
            <a:pPr>
              <a:defRPr/>
            </a:pPr>
            <a:endParaRPr lang="sv-SE"/>
          </a:p>
        </p:txBody>
      </p:sp>
      <p:sp>
        <p:nvSpPr>
          <p:cNvPr id="11" name="Slide Number Placeholder 3">
            <a:extLst>
              <a:ext uri="{FF2B5EF4-FFF2-40B4-BE49-F238E27FC236}">
                <a16:creationId xmlns:a16="http://schemas.microsoft.com/office/drawing/2014/main" id="{66C7F071-3EC3-4CDC-8700-1AC3968C0ED4}"/>
              </a:ext>
            </a:extLst>
          </p:cNvPr>
          <p:cNvSpPr>
            <a:spLocks noGrp="1"/>
          </p:cNvSpPr>
          <p:nvPr>
            <p:ph type="sldNum" sz="quarter" idx="17"/>
          </p:nvPr>
        </p:nvSpPr>
        <p:spPr/>
        <p:txBody>
          <a:bodyPr/>
          <a:lstStyle>
            <a:lvl1pPr>
              <a:defRPr/>
            </a:lvl1pPr>
          </a:lstStyle>
          <a:p>
            <a:pPr>
              <a:defRPr/>
            </a:pPr>
            <a:fld id="{901E7093-E811-4DE9-ABF4-9BB337DD4CC4}" type="slidenum">
              <a:rPr lang="sv-SE"/>
              <a:pPr>
                <a:defRPr/>
              </a:pPr>
              <a:t>‹#›</a:t>
            </a:fld>
            <a:endParaRPr lang="sv-SE"/>
          </a:p>
        </p:txBody>
      </p:sp>
    </p:spTree>
    <p:extLst>
      <p:ext uri="{BB962C8B-B14F-4D97-AF65-F5344CB8AC3E}">
        <p14:creationId xmlns:p14="http://schemas.microsoft.com/office/powerpoint/2010/main" val="3109864534"/>
      </p:ext>
    </p:extLst>
  </p:cSld>
  <p:clrMapOvr>
    <a:masterClrMapping/>
  </p:clrMapOvr>
  <p:transition spd="med">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D287A7C-D78A-433D-A9CF-DBF94D615B60}"/>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EC4BBF94-7199-4323-BBDA-D74EFB3832C8}"/>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98D0D7F8-83F4-4670-B9A6-723254BD0369}"/>
              </a:ext>
            </a:extLst>
          </p:cNvPr>
          <p:cNvSpPr>
            <a:spLocks noGrp="1"/>
          </p:cNvSpPr>
          <p:nvPr>
            <p:ph type="dt" sz="half" idx="10"/>
          </p:nvPr>
        </p:nvSpPr>
        <p:spPr/>
        <p:txBody>
          <a:bodyPr/>
          <a:lstStyle/>
          <a:p>
            <a:fld id="{CC1DF386-59B3-4B01-AC25-D8777CC0B3F2}" type="datetimeFigureOut">
              <a:rPr lang="sv-SE" smtClean="0"/>
              <a:t>2025-09-09</a:t>
            </a:fld>
            <a:endParaRPr lang="sv-SE"/>
          </a:p>
        </p:txBody>
      </p:sp>
      <p:sp>
        <p:nvSpPr>
          <p:cNvPr id="5" name="Platshållare för sidfot 4">
            <a:extLst>
              <a:ext uri="{FF2B5EF4-FFF2-40B4-BE49-F238E27FC236}">
                <a16:creationId xmlns:a16="http://schemas.microsoft.com/office/drawing/2014/main" id="{8638B95B-B0BA-4989-901E-0106BF32D529}"/>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CAA257D5-583E-492E-B5CE-15F6BF3BAF9B}"/>
              </a:ext>
            </a:extLst>
          </p:cNvPr>
          <p:cNvSpPr>
            <a:spLocks noGrp="1"/>
          </p:cNvSpPr>
          <p:nvPr>
            <p:ph type="sldNum" sz="quarter" idx="12"/>
          </p:nvPr>
        </p:nvSpPr>
        <p:spPr/>
        <p:txBody>
          <a:bodyPr/>
          <a:lstStyle/>
          <a:p>
            <a:fld id="{09865F61-196D-4B35-AB6B-E7A520603CD4}" type="slidenum">
              <a:rPr lang="sv-SE" smtClean="0"/>
              <a:t>‹#›</a:t>
            </a:fld>
            <a:endParaRPr lang="sv-SE"/>
          </a:p>
        </p:txBody>
      </p:sp>
    </p:spTree>
    <p:extLst>
      <p:ext uri="{BB962C8B-B14F-4D97-AF65-F5344CB8AC3E}">
        <p14:creationId xmlns:p14="http://schemas.microsoft.com/office/powerpoint/2010/main" val="20083559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elsida eget foto">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1588"/>
            <a:ext cx="12192000" cy="6859588"/>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400"/>
          </a:p>
        </p:txBody>
      </p:sp>
      <p:sp>
        <p:nvSpPr>
          <p:cNvPr id="14" name="Picture Placeholder 3"/>
          <p:cNvSpPr>
            <a:spLocks noGrp="1"/>
          </p:cNvSpPr>
          <p:nvPr>
            <p:ph type="pic" sz="quarter" idx="17" hasCustomPrompt="1"/>
          </p:nvPr>
        </p:nvSpPr>
        <p:spPr>
          <a:xfrm>
            <a:off x="0" y="-1588"/>
            <a:ext cx="12192000" cy="6859588"/>
          </a:xfrm>
          <a:solidFill>
            <a:schemeClr val="tx1"/>
          </a:solidFill>
        </p:spPr>
        <p:txBody>
          <a:bodyPr tIns="0" rIns="2880000" anchor="ctr" anchorCtr="0"/>
          <a:lstStyle>
            <a:lvl1pPr marL="0" indent="0" algn="r">
              <a:buFontTx/>
              <a:buNone/>
              <a:defRPr sz="1800">
                <a:solidFill>
                  <a:schemeClr val="bg1"/>
                </a:solidFill>
              </a:defRPr>
            </a:lvl1pPr>
          </a:lstStyle>
          <a:p>
            <a:r>
              <a:rPr lang="sv-SE"/>
              <a:t> Klicka på ikon för att infoga foto</a:t>
            </a:r>
          </a:p>
        </p:txBody>
      </p:sp>
      <p:sp>
        <p:nvSpPr>
          <p:cNvPr id="17" name="Title 1"/>
          <p:cNvSpPr>
            <a:spLocks noGrp="1"/>
          </p:cNvSpPr>
          <p:nvPr>
            <p:ph type="ctrTitle" hasCustomPrompt="1"/>
          </p:nvPr>
        </p:nvSpPr>
        <p:spPr>
          <a:xfrm>
            <a:off x="1631951" y="1671251"/>
            <a:ext cx="8928100" cy="1643010"/>
          </a:xfrm>
          <a:noFill/>
        </p:spPr>
        <p:txBody>
          <a:bodyPr lIns="0" rIns="0" anchor="b">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a:t>Klicka för att ändra text</a:t>
            </a:r>
          </a:p>
        </p:txBody>
      </p:sp>
      <p:sp>
        <p:nvSpPr>
          <p:cNvPr id="18" name="Subtitle 2"/>
          <p:cNvSpPr>
            <a:spLocks noGrp="1"/>
          </p:cNvSpPr>
          <p:nvPr>
            <p:ph type="subTitle" idx="1" hasCustomPrompt="1"/>
          </p:nvPr>
        </p:nvSpPr>
        <p:spPr>
          <a:xfrm>
            <a:off x="1631951" y="3549783"/>
            <a:ext cx="8928100" cy="745153"/>
          </a:xfrm>
          <a:noFill/>
        </p:spPr>
        <p:txBody>
          <a:bodyPr lIns="0" rIns="0">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a:t>Klicka för att ändra text</a:t>
            </a:r>
          </a:p>
        </p:txBody>
      </p:sp>
      <p:sp>
        <p:nvSpPr>
          <p:cNvPr id="4" name="Picture Placeholder 3"/>
          <p:cNvSpPr>
            <a:spLocks noGrp="1"/>
          </p:cNvSpPr>
          <p:nvPr>
            <p:ph type="pic" sz="quarter" idx="18"/>
          </p:nvPr>
        </p:nvSpPr>
        <p:spPr>
          <a:xfrm>
            <a:off x="5370375" y="5760001"/>
            <a:ext cx="1443600" cy="522000"/>
          </a:xfrm>
          <a:blipFill>
            <a:blip r:embed="rId2"/>
            <a:stretch>
              <a:fillRect/>
            </a:stretch>
          </a:blipFill>
        </p:spPr>
        <p:txBody>
          <a:bodyPr/>
          <a:lstStyle>
            <a:lvl1pPr>
              <a:defRPr sz="100"/>
            </a:lvl1pPr>
          </a:lstStyle>
          <a:p>
            <a:endParaRPr lang="en-GB"/>
          </a:p>
        </p:txBody>
      </p:sp>
      <p:sp>
        <p:nvSpPr>
          <p:cNvPr id="3" name="Rectangle 2"/>
          <p:cNvSpPr/>
          <p:nvPr userDrawn="1"/>
        </p:nvSpPr>
        <p:spPr>
          <a:xfrm>
            <a:off x="12434063" y="0"/>
            <a:ext cx="2779776" cy="2617940"/>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bIns="180000" rtlCol="0" anchor="ctr"/>
          <a:lstStyle/>
          <a:p>
            <a:pPr algn="l">
              <a:lnSpc>
                <a:spcPct val="90000"/>
              </a:lnSpc>
              <a:spcBef>
                <a:spcPts val="600"/>
              </a:spcBef>
            </a:pPr>
            <a:r>
              <a:rPr lang="sv-SE" sz="1800" b="1">
                <a:solidFill>
                  <a:schemeClr val="tx1"/>
                </a:solidFill>
              </a:rPr>
              <a:t>Instruktioner för foto</a:t>
            </a:r>
          </a:p>
          <a:p>
            <a:pPr algn="l">
              <a:lnSpc>
                <a:spcPct val="90000"/>
              </a:lnSpc>
              <a:spcBef>
                <a:spcPts val="600"/>
              </a:spcBef>
            </a:pPr>
            <a:r>
              <a:rPr lang="sv-SE" sz="1600">
                <a:solidFill>
                  <a:schemeClr val="tx1"/>
                </a:solidFill>
              </a:rPr>
              <a:t>Infoga eget foto enlig foto </a:t>
            </a:r>
            <a:r>
              <a:rPr lang="sv-SE" sz="1600" err="1">
                <a:solidFill>
                  <a:schemeClr val="tx1"/>
                </a:solidFill>
              </a:rPr>
              <a:t>guidelines</a:t>
            </a:r>
            <a:r>
              <a:rPr lang="sv-SE" sz="1600">
                <a:solidFill>
                  <a:schemeClr val="tx1"/>
                </a:solidFill>
              </a:rPr>
              <a:t>. Klicka på ikonen </a:t>
            </a:r>
            <a:br>
              <a:rPr lang="sv-SE" sz="1600">
                <a:solidFill>
                  <a:schemeClr val="tx1"/>
                </a:solidFill>
              </a:rPr>
            </a:br>
            <a:r>
              <a:rPr lang="sv-SE" sz="1600">
                <a:solidFill>
                  <a:schemeClr val="tx1"/>
                </a:solidFill>
              </a:rPr>
              <a:t>i mitten för att infoga fotot.</a:t>
            </a:r>
          </a:p>
          <a:p>
            <a:pPr algn="l">
              <a:lnSpc>
                <a:spcPct val="90000"/>
              </a:lnSpc>
              <a:spcBef>
                <a:spcPts val="600"/>
              </a:spcBef>
            </a:pPr>
            <a:r>
              <a:rPr lang="sv-SE" sz="1600">
                <a:solidFill>
                  <a:schemeClr val="tx1"/>
                </a:solidFill>
              </a:rPr>
              <a:t>Högerklicka på det infogade fotot och välj formatera foto </a:t>
            </a:r>
            <a:br>
              <a:rPr lang="sv-SE" sz="1600">
                <a:solidFill>
                  <a:schemeClr val="tx1"/>
                </a:solidFill>
              </a:rPr>
            </a:br>
            <a:r>
              <a:rPr lang="sv-SE" sz="1600">
                <a:solidFill>
                  <a:schemeClr val="tx1"/>
                </a:solidFill>
              </a:rPr>
              <a:t>i menyn. Till höger i menyn sänks ljusstyrkan till </a:t>
            </a:r>
            <a:r>
              <a:rPr lang="sv-SE" sz="1600" b="0">
                <a:solidFill>
                  <a:schemeClr val="tx1"/>
                </a:solidFill>
              </a:rPr>
              <a:t>-33% </a:t>
            </a:r>
            <a:r>
              <a:rPr lang="sv-SE" sz="1600">
                <a:solidFill>
                  <a:schemeClr val="tx1"/>
                </a:solidFill>
              </a:rPr>
              <a:t>på foto för att få rätt kontrast.</a:t>
            </a:r>
          </a:p>
        </p:txBody>
      </p:sp>
      <p:grpSp>
        <p:nvGrpSpPr>
          <p:cNvPr id="6" name="Group 5"/>
          <p:cNvGrpSpPr/>
          <p:nvPr userDrawn="1"/>
        </p:nvGrpSpPr>
        <p:grpSpPr>
          <a:xfrm>
            <a:off x="12434063" y="2729266"/>
            <a:ext cx="2779776" cy="2850462"/>
            <a:chOff x="-3021837" y="2324314"/>
            <a:chExt cx="2779776" cy="2850462"/>
          </a:xfrm>
        </p:grpSpPr>
        <p:pic>
          <p:nvPicPr>
            <p:cNvPr id="9" name="Picture 8"/>
            <p:cNvPicPr>
              <a:picLocks noChangeAspect="1"/>
            </p:cNvPicPr>
            <p:nvPr userDrawn="1"/>
          </p:nvPicPr>
          <p:blipFill rotWithShape="1">
            <a:blip r:embed="rId3"/>
            <a:srcRect l="82965" t="17066" b="54295"/>
            <a:stretch/>
          </p:blipFill>
          <p:spPr>
            <a:xfrm>
              <a:off x="-3021837" y="2324314"/>
              <a:ext cx="2779776" cy="2850462"/>
            </a:xfrm>
            <a:prstGeom prst="rect">
              <a:avLst/>
            </a:prstGeom>
            <a:ln>
              <a:solidFill>
                <a:schemeClr val="bg1"/>
              </a:solidFill>
            </a:ln>
          </p:spPr>
        </p:pic>
        <p:sp>
          <p:nvSpPr>
            <p:cNvPr id="5" name="Rectangle 4"/>
            <p:cNvSpPr/>
            <p:nvPr userDrawn="1"/>
          </p:nvSpPr>
          <p:spPr>
            <a:xfrm>
              <a:off x="-2779295" y="4435197"/>
              <a:ext cx="2195096" cy="198967"/>
            </a:xfrm>
            <a:prstGeom prst="rect">
              <a:avLst/>
            </a:prstGeom>
            <a:no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a:p>
          </p:txBody>
        </p:sp>
      </p:grpSp>
      <p:sp>
        <p:nvSpPr>
          <p:cNvPr id="7" name="TextBox 6"/>
          <p:cNvSpPr txBox="1"/>
          <p:nvPr userDrawn="1"/>
        </p:nvSpPr>
        <p:spPr>
          <a:xfrm>
            <a:off x="14266690" y="4885605"/>
            <a:ext cx="313154" cy="110800"/>
          </a:xfrm>
          <a:prstGeom prst="rect">
            <a:avLst/>
          </a:prstGeom>
          <a:solidFill>
            <a:schemeClr val="bg1">
              <a:lumMod val="85000"/>
            </a:schemeClr>
          </a:solidFill>
        </p:spPr>
        <p:txBody>
          <a:bodyPr wrap="none" lIns="36000" tIns="0" rIns="36000" bIns="0" rtlCol="0">
            <a:spAutoFit/>
          </a:bodyPr>
          <a:lstStyle/>
          <a:p>
            <a:pPr>
              <a:lnSpc>
                <a:spcPct val="90000"/>
              </a:lnSpc>
              <a:spcBef>
                <a:spcPts val="600"/>
              </a:spcBef>
            </a:pPr>
            <a:r>
              <a:rPr lang="sv-SE" sz="800">
                <a:latin typeface="Arial" panose="020B0604020202020204" pitchFamily="34" charset="0"/>
                <a:cs typeface="Arial" panose="020B0604020202020204" pitchFamily="34" charset="0"/>
              </a:rPr>
              <a:t>-33%</a:t>
            </a:r>
          </a:p>
        </p:txBody>
      </p:sp>
      <p:sp>
        <p:nvSpPr>
          <p:cNvPr id="12" name="TextBox 11"/>
          <p:cNvSpPr txBox="1"/>
          <p:nvPr userDrawn="1"/>
        </p:nvSpPr>
        <p:spPr>
          <a:xfrm>
            <a:off x="14266690" y="4191338"/>
            <a:ext cx="221783" cy="110800"/>
          </a:xfrm>
          <a:prstGeom prst="rect">
            <a:avLst/>
          </a:prstGeom>
          <a:solidFill>
            <a:schemeClr val="bg1">
              <a:lumMod val="85000"/>
            </a:schemeClr>
          </a:solidFill>
        </p:spPr>
        <p:txBody>
          <a:bodyPr wrap="none" lIns="36000" tIns="0" rIns="36000" bIns="0" rtlCol="0">
            <a:spAutoFit/>
          </a:bodyPr>
          <a:lstStyle/>
          <a:p>
            <a:pPr>
              <a:lnSpc>
                <a:spcPct val="90000"/>
              </a:lnSpc>
              <a:spcBef>
                <a:spcPts val="600"/>
              </a:spcBef>
            </a:pPr>
            <a:r>
              <a:rPr lang="sv-SE" sz="800">
                <a:latin typeface="Arial" panose="020B0604020202020204" pitchFamily="34" charset="0"/>
                <a:cs typeface="Arial" panose="020B0604020202020204" pitchFamily="34" charset="0"/>
              </a:rPr>
              <a:t>0%</a:t>
            </a:r>
          </a:p>
        </p:txBody>
      </p:sp>
      <p:sp>
        <p:nvSpPr>
          <p:cNvPr id="13" name="TextBox 12"/>
          <p:cNvSpPr txBox="1"/>
          <p:nvPr userDrawn="1"/>
        </p:nvSpPr>
        <p:spPr>
          <a:xfrm>
            <a:off x="14266690" y="5118439"/>
            <a:ext cx="221783" cy="110800"/>
          </a:xfrm>
          <a:prstGeom prst="rect">
            <a:avLst/>
          </a:prstGeom>
          <a:solidFill>
            <a:schemeClr val="bg1">
              <a:lumMod val="85000"/>
            </a:schemeClr>
          </a:solidFill>
        </p:spPr>
        <p:txBody>
          <a:bodyPr wrap="none" lIns="36000" tIns="0" rIns="36000" bIns="0" rtlCol="0">
            <a:spAutoFit/>
          </a:bodyPr>
          <a:lstStyle/>
          <a:p>
            <a:pPr>
              <a:lnSpc>
                <a:spcPct val="90000"/>
              </a:lnSpc>
              <a:spcBef>
                <a:spcPts val="600"/>
              </a:spcBef>
            </a:pPr>
            <a:r>
              <a:rPr lang="sv-SE" sz="800">
                <a:latin typeface="Arial" panose="020B0604020202020204" pitchFamily="34" charset="0"/>
                <a:cs typeface="Arial" panose="020B0604020202020204" pitchFamily="34" charset="0"/>
              </a:rPr>
              <a:t>0%</a:t>
            </a:r>
          </a:p>
        </p:txBody>
      </p:sp>
    </p:spTree>
    <p:extLst>
      <p:ext uri="{BB962C8B-B14F-4D97-AF65-F5344CB8AC3E}">
        <p14:creationId xmlns:p14="http://schemas.microsoft.com/office/powerpoint/2010/main" val="430776520"/>
      </p:ext>
    </p:extLst>
  </p:cSld>
  <p:clrMapOvr>
    <a:masterClrMapping/>
  </p:clrMapOvr>
  <p:transition spd="med">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elsida">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1" y="1"/>
            <a:ext cx="12192000" cy="6858000"/>
          </a:xfrm>
          <a:prstGeom prst="rect">
            <a:avLst/>
          </a:prstGeom>
        </p:spPr>
      </p:pic>
      <p:sp>
        <p:nvSpPr>
          <p:cNvPr id="8" name="Rektangel 2"/>
          <p:cNvSpPr/>
          <p:nvPr userDrawn="1"/>
        </p:nvSpPr>
        <p:spPr>
          <a:xfrm>
            <a:off x="-3824" y="4718"/>
            <a:ext cx="12191999"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sz="2041"/>
          </a:p>
        </p:txBody>
      </p:sp>
      <p:sp>
        <p:nvSpPr>
          <p:cNvPr id="17" name="Title 1"/>
          <p:cNvSpPr>
            <a:spLocks noGrp="1"/>
          </p:cNvSpPr>
          <p:nvPr>
            <p:ph type="ctrTitle" hasCustomPrompt="1"/>
          </p:nvPr>
        </p:nvSpPr>
        <p:spPr>
          <a:xfrm>
            <a:off x="1631952" y="1671251"/>
            <a:ext cx="8928100" cy="1643010"/>
          </a:xfrm>
          <a:noFill/>
        </p:spPr>
        <p:txBody>
          <a:bodyPr lIns="0" rIns="0" anchor="b">
            <a:noAutofit/>
          </a:bodyPr>
          <a:lstStyle>
            <a:lvl1pPr algn="ctr">
              <a:lnSpc>
                <a:spcPct val="80000"/>
              </a:lnSpc>
              <a:spcBef>
                <a:spcPts val="600"/>
              </a:spcBef>
              <a:defRPr sz="5999" b="0" i="0">
                <a:solidFill>
                  <a:schemeClr val="bg1"/>
                </a:solidFill>
                <a:latin typeface="+mj-lt"/>
                <a:ea typeface="Calibri Light" charset="0"/>
                <a:cs typeface="Calibri Light" charset="0"/>
              </a:defRPr>
            </a:lvl1pPr>
          </a:lstStyle>
          <a:p>
            <a:r>
              <a:rPr lang="sv-SE" noProof="0"/>
              <a:t>Klicka för att ändra text</a:t>
            </a:r>
          </a:p>
        </p:txBody>
      </p:sp>
      <p:sp>
        <p:nvSpPr>
          <p:cNvPr id="18" name="Subtitle 2"/>
          <p:cNvSpPr>
            <a:spLocks noGrp="1"/>
          </p:cNvSpPr>
          <p:nvPr>
            <p:ph type="subTitle" idx="1" hasCustomPrompt="1"/>
          </p:nvPr>
        </p:nvSpPr>
        <p:spPr>
          <a:xfrm>
            <a:off x="1631952" y="3343050"/>
            <a:ext cx="8928100" cy="745153"/>
          </a:xfrm>
          <a:noFill/>
        </p:spPr>
        <p:txBody>
          <a:bodyPr lIns="0" rIns="0">
            <a:noAutofit/>
          </a:bodyPr>
          <a:lstStyle>
            <a:lvl1pPr marL="0" indent="0" algn="ctr">
              <a:lnSpc>
                <a:spcPct val="90000"/>
              </a:lnSpc>
              <a:spcBef>
                <a:spcPts val="600"/>
              </a:spcBef>
              <a:buNone/>
              <a:defRPr sz="2400">
                <a:solidFill>
                  <a:schemeClr val="bg1"/>
                </a:solidFill>
              </a:defRPr>
            </a:lvl1pPr>
            <a:lvl2pPr marL="457155" indent="0" algn="ctr">
              <a:buNone/>
              <a:defRPr>
                <a:solidFill>
                  <a:schemeClr val="tx1">
                    <a:tint val="75000"/>
                  </a:schemeClr>
                </a:solidFill>
              </a:defRPr>
            </a:lvl2pPr>
            <a:lvl3pPr marL="914309" indent="0" algn="ctr">
              <a:buNone/>
              <a:defRPr>
                <a:solidFill>
                  <a:schemeClr val="tx1">
                    <a:tint val="75000"/>
                  </a:schemeClr>
                </a:solidFill>
              </a:defRPr>
            </a:lvl3pPr>
            <a:lvl4pPr marL="1371464" indent="0" algn="ctr">
              <a:buNone/>
              <a:defRPr>
                <a:solidFill>
                  <a:schemeClr val="tx1">
                    <a:tint val="75000"/>
                  </a:schemeClr>
                </a:solidFill>
              </a:defRPr>
            </a:lvl4pPr>
            <a:lvl5pPr marL="1828618" indent="0" algn="ctr">
              <a:buNone/>
              <a:defRPr>
                <a:solidFill>
                  <a:schemeClr val="tx1">
                    <a:tint val="75000"/>
                  </a:schemeClr>
                </a:solidFill>
              </a:defRPr>
            </a:lvl5pPr>
            <a:lvl6pPr marL="2285772" indent="0" algn="ctr">
              <a:buNone/>
              <a:defRPr>
                <a:solidFill>
                  <a:schemeClr val="tx1">
                    <a:tint val="75000"/>
                  </a:schemeClr>
                </a:solidFill>
              </a:defRPr>
            </a:lvl6pPr>
            <a:lvl7pPr marL="2742926" indent="0" algn="ctr">
              <a:buNone/>
              <a:defRPr>
                <a:solidFill>
                  <a:schemeClr val="tx1">
                    <a:tint val="75000"/>
                  </a:schemeClr>
                </a:solidFill>
              </a:defRPr>
            </a:lvl7pPr>
            <a:lvl8pPr marL="3200081" indent="0" algn="ctr">
              <a:buNone/>
              <a:defRPr>
                <a:solidFill>
                  <a:schemeClr val="tx1">
                    <a:tint val="75000"/>
                  </a:schemeClr>
                </a:solidFill>
              </a:defRPr>
            </a:lvl8pPr>
            <a:lvl9pPr marL="3657235" indent="0" algn="ctr">
              <a:buNone/>
              <a:defRPr>
                <a:solidFill>
                  <a:schemeClr val="tx1">
                    <a:tint val="75000"/>
                  </a:schemeClr>
                </a:solidFill>
              </a:defRPr>
            </a:lvl9pPr>
          </a:lstStyle>
          <a:p>
            <a:r>
              <a:rPr lang="sv-SE" noProof="0"/>
              <a:t>Klicka för att ändra text</a:t>
            </a:r>
          </a:p>
        </p:txBody>
      </p:sp>
      <p:pic>
        <p:nvPicPr>
          <p:cNvPr id="14" name="Bildobjekt 7"/>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370375" y="5760002"/>
            <a:ext cx="1443600" cy="52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074873"/>
      </p:ext>
    </p:extLst>
  </p:cSld>
  <p:clrMapOvr>
    <a:masterClrMapping/>
  </p:clrMapOvr>
  <p:transition spd="med">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elsida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1" y="1"/>
            <a:ext cx="12192000" cy="6858000"/>
          </a:xfrm>
          <a:prstGeom prst="rect">
            <a:avLst/>
          </a:prstGeom>
        </p:spPr>
      </p:pic>
      <p:sp>
        <p:nvSpPr>
          <p:cNvPr id="8" name="Rektangel 2"/>
          <p:cNvSpPr/>
          <p:nvPr userDrawn="1"/>
        </p:nvSpPr>
        <p:spPr>
          <a:xfrm>
            <a:off x="1" y="1"/>
            <a:ext cx="12191999"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sz="2041"/>
          </a:p>
        </p:txBody>
      </p:sp>
      <p:sp>
        <p:nvSpPr>
          <p:cNvPr id="17" name="Title 1"/>
          <p:cNvSpPr>
            <a:spLocks noGrp="1"/>
          </p:cNvSpPr>
          <p:nvPr>
            <p:ph type="ctrTitle" hasCustomPrompt="1"/>
          </p:nvPr>
        </p:nvSpPr>
        <p:spPr>
          <a:xfrm>
            <a:off x="1631952" y="1671251"/>
            <a:ext cx="8928100" cy="1643010"/>
          </a:xfrm>
          <a:noFill/>
        </p:spPr>
        <p:txBody>
          <a:bodyPr lIns="0" rIns="0" anchor="b">
            <a:noAutofit/>
          </a:bodyPr>
          <a:lstStyle>
            <a:lvl1pPr algn="ctr">
              <a:lnSpc>
                <a:spcPct val="80000"/>
              </a:lnSpc>
              <a:spcBef>
                <a:spcPts val="600"/>
              </a:spcBef>
              <a:defRPr sz="5999" b="0" i="0">
                <a:solidFill>
                  <a:schemeClr val="bg1"/>
                </a:solidFill>
                <a:latin typeface="+mj-lt"/>
                <a:ea typeface="Calibri Light" charset="0"/>
                <a:cs typeface="Calibri Light" charset="0"/>
              </a:defRPr>
            </a:lvl1pPr>
          </a:lstStyle>
          <a:p>
            <a:r>
              <a:rPr lang="sv-SE" noProof="0"/>
              <a:t>Klicka för att ändra text</a:t>
            </a:r>
          </a:p>
        </p:txBody>
      </p:sp>
      <p:sp>
        <p:nvSpPr>
          <p:cNvPr id="18" name="Subtitle 2"/>
          <p:cNvSpPr>
            <a:spLocks noGrp="1"/>
          </p:cNvSpPr>
          <p:nvPr>
            <p:ph type="subTitle" idx="1" hasCustomPrompt="1"/>
          </p:nvPr>
        </p:nvSpPr>
        <p:spPr>
          <a:xfrm>
            <a:off x="1631952" y="3343050"/>
            <a:ext cx="8928100" cy="745153"/>
          </a:xfrm>
          <a:noFill/>
        </p:spPr>
        <p:txBody>
          <a:bodyPr lIns="0" rIns="0">
            <a:noAutofit/>
          </a:bodyPr>
          <a:lstStyle>
            <a:lvl1pPr marL="0" indent="0" algn="ctr">
              <a:lnSpc>
                <a:spcPct val="90000"/>
              </a:lnSpc>
              <a:spcBef>
                <a:spcPts val="600"/>
              </a:spcBef>
              <a:buNone/>
              <a:defRPr sz="2400">
                <a:solidFill>
                  <a:schemeClr val="bg1"/>
                </a:solidFill>
              </a:defRPr>
            </a:lvl1pPr>
            <a:lvl2pPr marL="457155" indent="0" algn="ctr">
              <a:buNone/>
              <a:defRPr>
                <a:solidFill>
                  <a:schemeClr val="tx1">
                    <a:tint val="75000"/>
                  </a:schemeClr>
                </a:solidFill>
              </a:defRPr>
            </a:lvl2pPr>
            <a:lvl3pPr marL="914309" indent="0" algn="ctr">
              <a:buNone/>
              <a:defRPr>
                <a:solidFill>
                  <a:schemeClr val="tx1">
                    <a:tint val="75000"/>
                  </a:schemeClr>
                </a:solidFill>
              </a:defRPr>
            </a:lvl3pPr>
            <a:lvl4pPr marL="1371464" indent="0" algn="ctr">
              <a:buNone/>
              <a:defRPr>
                <a:solidFill>
                  <a:schemeClr val="tx1">
                    <a:tint val="75000"/>
                  </a:schemeClr>
                </a:solidFill>
              </a:defRPr>
            </a:lvl4pPr>
            <a:lvl5pPr marL="1828618" indent="0" algn="ctr">
              <a:buNone/>
              <a:defRPr>
                <a:solidFill>
                  <a:schemeClr val="tx1">
                    <a:tint val="75000"/>
                  </a:schemeClr>
                </a:solidFill>
              </a:defRPr>
            </a:lvl5pPr>
            <a:lvl6pPr marL="2285772" indent="0" algn="ctr">
              <a:buNone/>
              <a:defRPr>
                <a:solidFill>
                  <a:schemeClr val="tx1">
                    <a:tint val="75000"/>
                  </a:schemeClr>
                </a:solidFill>
              </a:defRPr>
            </a:lvl6pPr>
            <a:lvl7pPr marL="2742926" indent="0" algn="ctr">
              <a:buNone/>
              <a:defRPr>
                <a:solidFill>
                  <a:schemeClr val="tx1">
                    <a:tint val="75000"/>
                  </a:schemeClr>
                </a:solidFill>
              </a:defRPr>
            </a:lvl7pPr>
            <a:lvl8pPr marL="3200081" indent="0" algn="ctr">
              <a:buNone/>
              <a:defRPr>
                <a:solidFill>
                  <a:schemeClr val="tx1">
                    <a:tint val="75000"/>
                  </a:schemeClr>
                </a:solidFill>
              </a:defRPr>
            </a:lvl8pPr>
            <a:lvl9pPr marL="3657235" indent="0" algn="ctr">
              <a:buNone/>
              <a:defRPr>
                <a:solidFill>
                  <a:schemeClr val="tx1">
                    <a:tint val="75000"/>
                  </a:schemeClr>
                </a:solidFill>
              </a:defRPr>
            </a:lvl9pPr>
          </a:lstStyle>
          <a:p>
            <a:r>
              <a:rPr lang="sv-SE" noProof="0"/>
              <a:t>Klicka för att ändra text</a:t>
            </a:r>
          </a:p>
        </p:txBody>
      </p:sp>
      <p:pic>
        <p:nvPicPr>
          <p:cNvPr id="14" name="Bildobjekt 7"/>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370375" y="5760002"/>
            <a:ext cx="1443600" cy="52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4564477"/>
      </p:ext>
    </p:extLst>
  </p:cSld>
  <p:clrMapOvr>
    <a:masterClrMapping/>
  </p:clrMapOvr>
  <p:transition spd="med">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elsida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 y="1"/>
            <a:ext cx="12192000" cy="6858000"/>
          </a:xfrm>
          <a:prstGeom prst="rect">
            <a:avLst/>
          </a:prstGeom>
        </p:spPr>
      </p:pic>
      <p:sp>
        <p:nvSpPr>
          <p:cNvPr id="8" name="Rektangel 2"/>
          <p:cNvSpPr/>
          <p:nvPr userDrawn="1"/>
        </p:nvSpPr>
        <p:spPr>
          <a:xfrm>
            <a:off x="1" y="1"/>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sz="2041"/>
          </a:p>
        </p:txBody>
      </p:sp>
      <p:pic>
        <p:nvPicPr>
          <p:cNvPr id="11" name="Bildobjekt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0375" y="5760002"/>
            <a:ext cx="1443600" cy="52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p:cNvSpPr>
            <a:spLocks noGrp="1"/>
          </p:cNvSpPr>
          <p:nvPr>
            <p:ph type="ctrTitle" hasCustomPrompt="1"/>
          </p:nvPr>
        </p:nvSpPr>
        <p:spPr>
          <a:xfrm>
            <a:off x="1631952" y="1671251"/>
            <a:ext cx="8928100" cy="1643010"/>
          </a:xfrm>
          <a:noFill/>
        </p:spPr>
        <p:txBody>
          <a:bodyPr lIns="0" rIns="0" anchor="b">
            <a:noAutofit/>
          </a:bodyPr>
          <a:lstStyle>
            <a:lvl1pPr algn="ctr">
              <a:lnSpc>
                <a:spcPct val="80000"/>
              </a:lnSpc>
              <a:spcBef>
                <a:spcPts val="600"/>
              </a:spcBef>
              <a:defRPr sz="5999" b="0" i="0">
                <a:solidFill>
                  <a:schemeClr val="bg1"/>
                </a:solidFill>
                <a:latin typeface="+mj-lt"/>
                <a:ea typeface="Calibri Light" charset="0"/>
                <a:cs typeface="Calibri Light" charset="0"/>
              </a:defRPr>
            </a:lvl1pPr>
          </a:lstStyle>
          <a:p>
            <a:r>
              <a:rPr lang="sv-SE" noProof="0"/>
              <a:t>Klicka för att ändra text</a:t>
            </a:r>
          </a:p>
        </p:txBody>
      </p:sp>
      <p:sp>
        <p:nvSpPr>
          <p:cNvPr id="18" name="Subtitle 2"/>
          <p:cNvSpPr>
            <a:spLocks noGrp="1"/>
          </p:cNvSpPr>
          <p:nvPr>
            <p:ph type="subTitle" idx="1" hasCustomPrompt="1"/>
          </p:nvPr>
        </p:nvSpPr>
        <p:spPr>
          <a:xfrm>
            <a:off x="1631952" y="3343050"/>
            <a:ext cx="8928100" cy="745153"/>
          </a:xfrm>
          <a:noFill/>
        </p:spPr>
        <p:txBody>
          <a:bodyPr lIns="0" rIns="0">
            <a:noAutofit/>
          </a:bodyPr>
          <a:lstStyle>
            <a:lvl1pPr marL="0" indent="0" algn="ctr">
              <a:lnSpc>
                <a:spcPct val="90000"/>
              </a:lnSpc>
              <a:spcBef>
                <a:spcPts val="600"/>
              </a:spcBef>
              <a:buNone/>
              <a:defRPr sz="2400">
                <a:solidFill>
                  <a:schemeClr val="bg1"/>
                </a:solidFill>
              </a:defRPr>
            </a:lvl1pPr>
            <a:lvl2pPr marL="457155" indent="0" algn="ctr">
              <a:buNone/>
              <a:defRPr>
                <a:solidFill>
                  <a:schemeClr val="tx1">
                    <a:tint val="75000"/>
                  </a:schemeClr>
                </a:solidFill>
              </a:defRPr>
            </a:lvl2pPr>
            <a:lvl3pPr marL="914309" indent="0" algn="ctr">
              <a:buNone/>
              <a:defRPr>
                <a:solidFill>
                  <a:schemeClr val="tx1">
                    <a:tint val="75000"/>
                  </a:schemeClr>
                </a:solidFill>
              </a:defRPr>
            </a:lvl3pPr>
            <a:lvl4pPr marL="1371464" indent="0" algn="ctr">
              <a:buNone/>
              <a:defRPr>
                <a:solidFill>
                  <a:schemeClr val="tx1">
                    <a:tint val="75000"/>
                  </a:schemeClr>
                </a:solidFill>
              </a:defRPr>
            </a:lvl4pPr>
            <a:lvl5pPr marL="1828618" indent="0" algn="ctr">
              <a:buNone/>
              <a:defRPr>
                <a:solidFill>
                  <a:schemeClr val="tx1">
                    <a:tint val="75000"/>
                  </a:schemeClr>
                </a:solidFill>
              </a:defRPr>
            </a:lvl5pPr>
            <a:lvl6pPr marL="2285772" indent="0" algn="ctr">
              <a:buNone/>
              <a:defRPr>
                <a:solidFill>
                  <a:schemeClr val="tx1">
                    <a:tint val="75000"/>
                  </a:schemeClr>
                </a:solidFill>
              </a:defRPr>
            </a:lvl6pPr>
            <a:lvl7pPr marL="2742926" indent="0" algn="ctr">
              <a:buNone/>
              <a:defRPr>
                <a:solidFill>
                  <a:schemeClr val="tx1">
                    <a:tint val="75000"/>
                  </a:schemeClr>
                </a:solidFill>
              </a:defRPr>
            </a:lvl7pPr>
            <a:lvl8pPr marL="3200081" indent="0" algn="ctr">
              <a:buNone/>
              <a:defRPr>
                <a:solidFill>
                  <a:schemeClr val="tx1">
                    <a:tint val="75000"/>
                  </a:schemeClr>
                </a:solidFill>
              </a:defRPr>
            </a:lvl8pPr>
            <a:lvl9pPr marL="3657235" indent="0" algn="ctr">
              <a:buNone/>
              <a:defRPr>
                <a:solidFill>
                  <a:schemeClr val="tx1">
                    <a:tint val="75000"/>
                  </a:schemeClr>
                </a:solidFill>
              </a:defRPr>
            </a:lvl9pPr>
          </a:lstStyle>
          <a:p>
            <a:r>
              <a:rPr lang="sv-SE" noProof="0"/>
              <a:t>Klicka för att ändra text</a:t>
            </a:r>
          </a:p>
        </p:txBody>
      </p:sp>
    </p:spTree>
    <p:extLst>
      <p:ext uri="{BB962C8B-B14F-4D97-AF65-F5344CB8AC3E}">
        <p14:creationId xmlns:p14="http://schemas.microsoft.com/office/powerpoint/2010/main" val="3210457309"/>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elsida 3">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1" y="1"/>
            <a:ext cx="12192000" cy="6858000"/>
          </a:xfrm>
          <a:prstGeom prst="rect">
            <a:avLst/>
          </a:prstGeom>
        </p:spPr>
      </p:pic>
      <p:sp>
        <p:nvSpPr>
          <p:cNvPr id="8" name="Rektangel 2"/>
          <p:cNvSpPr/>
          <p:nvPr userDrawn="1"/>
        </p:nvSpPr>
        <p:spPr>
          <a:xfrm>
            <a:off x="1" y="1"/>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sz="2041"/>
          </a:p>
        </p:txBody>
      </p:sp>
      <p:sp>
        <p:nvSpPr>
          <p:cNvPr id="17" name="Title 1"/>
          <p:cNvSpPr>
            <a:spLocks noGrp="1"/>
          </p:cNvSpPr>
          <p:nvPr>
            <p:ph type="ctrTitle" hasCustomPrompt="1"/>
          </p:nvPr>
        </p:nvSpPr>
        <p:spPr>
          <a:xfrm>
            <a:off x="1631952" y="1671251"/>
            <a:ext cx="8928100" cy="1643010"/>
          </a:xfrm>
          <a:noFill/>
        </p:spPr>
        <p:txBody>
          <a:bodyPr lIns="0" rIns="0" anchor="b">
            <a:noAutofit/>
          </a:bodyPr>
          <a:lstStyle>
            <a:lvl1pPr algn="ctr">
              <a:lnSpc>
                <a:spcPct val="80000"/>
              </a:lnSpc>
              <a:spcBef>
                <a:spcPts val="600"/>
              </a:spcBef>
              <a:defRPr sz="5999" b="0" i="0">
                <a:solidFill>
                  <a:schemeClr val="bg1"/>
                </a:solidFill>
                <a:latin typeface="+mj-lt"/>
                <a:ea typeface="Calibri Light" charset="0"/>
                <a:cs typeface="Calibri Light" charset="0"/>
              </a:defRPr>
            </a:lvl1pPr>
          </a:lstStyle>
          <a:p>
            <a:r>
              <a:rPr lang="sv-SE" noProof="0"/>
              <a:t>Klicka för att ändra text</a:t>
            </a:r>
          </a:p>
        </p:txBody>
      </p:sp>
      <p:sp>
        <p:nvSpPr>
          <p:cNvPr id="18" name="Subtitle 2"/>
          <p:cNvSpPr>
            <a:spLocks noGrp="1"/>
          </p:cNvSpPr>
          <p:nvPr>
            <p:ph type="subTitle" idx="1" hasCustomPrompt="1"/>
          </p:nvPr>
        </p:nvSpPr>
        <p:spPr>
          <a:xfrm>
            <a:off x="1631952" y="3343050"/>
            <a:ext cx="8928100" cy="745153"/>
          </a:xfrm>
          <a:noFill/>
        </p:spPr>
        <p:txBody>
          <a:bodyPr lIns="0" rIns="0">
            <a:noAutofit/>
          </a:bodyPr>
          <a:lstStyle>
            <a:lvl1pPr marL="0" indent="0" algn="ctr">
              <a:lnSpc>
                <a:spcPct val="90000"/>
              </a:lnSpc>
              <a:spcBef>
                <a:spcPts val="600"/>
              </a:spcBef>
              <a:buNone/>
              <a:defRPr sz="2400">
                <a:solidFill>
                  <a:schemeClr val="bg1"/>
                </a:solidFill>
              </a:defRPr>
            </a:lvl1pPr>
            <a:lvl2pPr marL="457155" indent="0" algn="ctr">
              <a:buNone/>
              <a:defRPr>
                <a:solidFill>
                  <a:schemeClr val="tx1">
                    <a:tint val="75000"/>
                  </a:schemeClr>
                </a:solidFill>
              </a:defRPr>
            </a:lvl2pPr>
            <a:lvl3pPr marL="914309" indent="0" algn="ctr">
              <a:buNone/>
              <a:defRPr>
                <a:solidFill>
                  <a:schemeClr val="tx1">
                    <a:tint val="75000"/>
                  </a:schemeClr>
                </a:solidFill>
              </a:defRPr>
            </a:lvl3pPr>
            <a:lvl4pPr marL="1371464" indent="0" algn="ctr">
              <a:buNone/>
              <a:defRPr>
                <a:solidFill>
                  <a:schemeClr val="tx1">
                    <a:tint val="75000"/>
                  </a:schemeClr>
                </a:solidFill>
              </a:defRPr>
            </a:lvl4pPr>
            <a:lvl5pPr marL="1828618" indent="0" algn="ctr">
              <a:buNone/>
              <a:defRPr>
                <a:solidFill>
                  <a:schemeClr val="tx1">
                    <a:tint val="75000"/>
                  </a:schemeClr>
                </a:solidFill>
              </a:defRPr>
            </a:lvl5pPr>
            <a:lvl6pPr marL="2285772" indent="0" algn="ctr">
              <a:buNone/>
              <a:defRPr>
                <a:solidFill>
                  <a:schemeClr val="tx1">
                    <a:tint val="75000"/>
                  </a:schemeClr>
                </a:solidFill>
              </a:defRPr>
            </a:lvl6pPr>
            <a:lvl7pPr marL="2742926" indent="0" algn="ctr">
              <a:buNone/>
              <a:defRPr>
                <a:solidFill>
                  <a:schemeClr val="tx1">
                    <a:tint val="75000"/>
                  </a:schemeClr>
                </a:solidFill>
              </a:defRPr>
            </a:lvl7pPr>
            <a:lvl8pPr marL="3200081" indent="0" algn="ctr">
              <a:buNone/>
              <a:defRPr>
                <a:solidFill>
                  <a:schemeClr val="tx1">
                    <a:tint val="75000"/>
                  </a:schemeClr>
                </a:solidFill>
              </a:defRPr>
            </a:lvl8pPr>
            <a:lvl9pPr marL="3657235" indent="0" algn="ctr">
              <a:buNone/>
              <a:defRPr>
                <a:solidFill>
                  <a:schemeClr val="tx1">
                    <a:tint val="75000"/>
                  </a:schemeClr>
                </a:solidFill>
              </a:defRPr>
            </a:lvl9pPr>
          </a:lstStyle>
          <a:p>
            <a:r>
              <a:rPr lang="sv-SE" noProof="0"/>
              <a:t>Klicka för att ändra text</a:t>
            </a:r>
          </a:p>
        </p:txBody>
      </p:sp>
      <p:pic>
        <p:nvPicPr>
          <p:cNvPr id="14" name="Bildobjekt 7"/>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370375" y="5760002"/>
            <a:ext cx="1443600" cy="52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5662513"/>
      </p:ext>
    </p:extLst>
  </p:cSld>
  <p:clrMapOvr>
    <a:masterClrMapping/>
  </p:clrMapOvr>
  <p:transition spd="med">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elsida 4">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1" y="1"/>
            <a:ext cx="12192000" cy="6858000"/>
          </a:xfrm>
          <a:prstGeom prst="rect">
            <a:avLst/>
          </a:prstGeom>
        </p:spPr>
      </p:pic>
      <p:sp>
        <p:nvSpPr>
          <p:cNvPr id="8" name="Rektangel 2"/>
          <p:cNvSpPr/>
          <p:nvPr userDrawn="1"/>
        </p:nvSpPr>
        <p:spPr>
          <a:xfrm>
            <a:off x="1" y="1"/>
            <a:ext cx="12191999" cy="6858000"/>
          </a:xfrm>
          <a:prstGeom prst="rect">
            <a:avLst/>
          </a:prstGeom>
          <a:solidFill>
            <a:schemeClr val="tx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sz="2041"/>
          </a:p>
        </p:txBody>
      </p:sp>
      <p:sp>
        <p:nvSpPr>
          <p:cNvPr id="17" name="Title 1"/>
          <p:cNvSpPr>
            <a:spLocks noGrp="1"/>
          </p:cNvSpPr>
          <p:nvPr>
            <p:ph type="ctrTitle" hasCustomPrompt="1"/>
          </p:nvPr>
        </p:nvSpPr>
        <p:spPr>
          <a:xfrm>
            <a:off x="1631952" y="1671251"/>
            <a:ext cx="8928100" cy="1643010"/>
          </a:xfrm>
          <a:noFill/>
        </p:spPr>
        <p:txBody>
          <a:bodyPr lIns="0" rIns="0" anchor="b">
            <a:noAutofit/>
          </a:bodyPr>
          <a:lstStyle>
            <a:lvl1pPr algn="ctr">
              <a:lnSpc>
                <a:spcPct val="80000"/>
              </a:lnSpc>
              <a:spcBef>
                <a:spcPts val="600"/>
              </a:spcBef>
              <a:defRPr sz="5999" b="0" i="0">
                <a:solidFill>
                  <a:schemeClr val="bg1"/>
                </a:solidFill>
                <a:latin typeface="+mj-lt"/>
                <a:ea typeface="Calibri Light" charset="0"/>
                <a:cs typeface="Calibri Light" charset="0"/>
              </a:defRPr>
            </a:lvl1pPr>
          </a:lstStyle>
          <a:p>
            <a:r>
              <a:rPr lang="sv-SE" noProof="0"/>
              <a:t>Klicka för att ändra text</a:t>
            </a:r>
          </a:p>
        </p:txBody>
      </p:sp>
      <p:sp>
        <p:nvSpPr>
          <p:cNvPr id="18" name="Subtitle 2"/>
          <p:cNvSpPr>
            <a:spLocks noGrp="1"/>
          </p:cNvSpPr>
          <p:nvPr>
            <p:ph type="subTitle" idx="1" hasCustomPrompt="1"/>
          </p:nvPr>
        </p:nvSpPr>
        <p:spPr>
          <a:xfrm>
            <a:off x="1631952" y="3343050"/>
            <a:ext cx="8928100" cy="745153"/>
          </a:xfrm>
          <a:noFill/>
        </p:spPr>
        <p:txBody>
          <a:bodyPr lIns="0" rIns="0">
            <a:noAutofit/>
          </a:bodyPr>
          <a:lstStyle>
            <a:lvl1pPr marL="0" indent="0" algn="ctr">
              <a:lnSpc>
                <a:spcPct val="90000"/>
              </a:lnSpc>
              <a:spcBef>
                <a:spcPts val="600"/>
              </a:spcBef>
              <a:buNone/>
              <a:defRPr sz="2400">
                <a:solidFill>
                  <a:schemeClr val="bg1"/>
                </a:solidFill>
              </a:defRPr>
            </a:lvl1pPr>
            <a:lvl2pPr marL="457155" indent="0" algn="ctr">
              <a:buNone/>
              <a:defRPr>
                <a:solidFill>
                  <a:schemeClr val="tx1">
                    <a:tint val="75000"/>
                  </a:schemeClr>
                </a:solidFill>
              </a:defRPr>
            </a:lvl2pPr>
            <a:lvl3pPr marL="914309" indent="0" algn="ctr">
              <a:buNone/>
              <a:defRPr>
                <a:solidFill>
                  <a:schemeClr val="tx1">
                    <a:tint val="75000"/>
                  </a:schemeClr>
                </a:solidFill>
              </a:defRPr>
            </a:lvl3pPr>
            <a:lvl4pPr marL="1371464" indent="0" algn="ctr">
              <a:buNone/>
              <a:defRPr>
                <a:solidFill>
                  <a:schemeClr val="tx1">
                    <a:tint val="75000"/>
                  </a:schemeClr>
                </a:solidFill>
              </a:defRPr>
            </a:lvl4pPr>
            <a:lvl5pPr marL="1828618" indent="0" algn="ctr">
              <a:buNone/>
              <a:defRPr>
                <a:solidFill>
                  <a:schemeClr val="tx1">
                    <a:tint val="75000"/>
                  </a:schemeClr>
                </a:solidFill>
              </a:defRPr>
            </a:lvl5pPr>
            <a:lvl6pPr marL="2285772" indent="0" algn="ctr">
              <a:buNone/>
              <a:defRPr>
                <a:solidFill>
                  <a:schemeClr val="tx1">
                    <a:tint val="75000"/>
                  </a:schemeClr>
                </a:solidFill>
              </a:defRPr>
            </a:lvl6pPr>
            <a:lvl7pPr marL="2742926" indent="0" algn="ctr">
              <a:buNone/>
              <a:defRPr>
                <a:solidFill>
                  <a:schemeClr val="tx1">
                    <a:tint val="75000"/>
                  </a:schemeClr>
                </a:solidFill>
              </a:defRPr>
            </a:lvl7pPr>
            <a:lvl8pPr marL="3200081" indent="0" algn="ctr">
              <a:buNone/>
              <a:defRPr>
                <a:solidFill>
                  <a:schemeClr val="tx1">
                    <a:tint val="75000"/>
                  </a:schemeClr>
                </a:solidFill>
              </a:defRPr>
            </a:lvl8pPr>
            <a:lvl9pPr marL="3657235" indent="0" algn="ctr">
              <a:buNone/>
              <a:defRPr>
                <a:solidFill>
                  <a:schemeClr val="tx1">
                    <a:tint val="75000"/>
                  </a:schemeClr>
                </a:solidFill>
              </a:defRPr>
            </a:lvl9pPr>
          </a:lstStyle>
          <a:p>
            <a:r>
              <a:rPr lang="sv-SE" noProof="0"/>
              <a:t>Klicka för att ändra text</a:t>
            </a:r>
          </a:p>
        </p:txBody>
      </p:sp>
      <p:pic>
        <p:nvPicPr>
          <p:cNvPr id="14" name="Bildobjekt 7"/>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370375" y="5760002"/>
            <a:ext cx="1443600" cy="52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9939798"/>
      </p:ext>
    </p:extLst>
  </p:cSld>
  <p:clrMapOvr>
    <a:masterClrMapping/>
  </p:clrMapOvr>
  <p:transition spd="med">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elsida flera avsändar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1" y="1"/>
            <a:ext cx="12192000" cy="6858000"/>
          </a:xfrm>
          <a:prstGeom prst="rect">
            <a:avLst/>
          </a:prstGeom>
        </p:spPr>
      </p:pic>
      <p:sp>
        <p:nvSpPr>
          <p:cNvPr id="8" name="Rektangel 2"/>
          <p:cNvSpPr/>
          <p:nvPr userDrawn="1"/>
        </p:nvSpPr>
        <p:spPr>
          <a:xfrm>
            <a:off x="1" y="1"/>
            <a:ext cx="12191999"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sz="2041"/>
          </a:p>
        </p:txBody>
      </p:sp>
      <p:sp>
        <p:nvSpPr>
          <p:cNvPr id="17" name="Title 1"/>
          <p:cNvSpPr>
            <a:spLocks noGrp="1"/>
          </p:cNvSpPr>
          <p:nvPr>
            <p:ph type="ctrTitle" hasCustomPrompt="1"/>
          </p:nvPr>
        </p:nvSpPr>
        <p:spPr>
          <a:xfrm>
            <a:off x="1631952" y="1671251"/>
            <a:ext cx="8928100" cy="1643010"/>
          </a:xfrm>
          <a:noFill/>
        </p:spPr>
        <p:txBody>
          <a:bodyPr lIns="0" rIns="0" anchor="b">
            <a:noAutofit/>
          </a:bodyPr>
          <a:lstStyle>
            <a:lvl1pPr algn="ctr">
              <a:lnSpc>
                <a:spcPct val="80000"/>
              </a:lnSpc>
              <a:spcBef>
                <a:spcPts val="600"/>
              </a:spcBef>
              <a:defRPr sz="5999" b="0" i="0">
                <a:solidFill>
                  <a:schemeClr val="bg1"/>
                </a:solidFill>
                <a:latin typeface="+mj-lt"/>
                <a:ea typeface="Calibri Light" charset="0"/>
                <a:cs typeface="Calibri Light" charset="0"/>
              </a:defRPr>
            </a:lvl1pPr>
          </a:lstStyle>
          <a:p>
            <a:r>
              <a:rPr lang="sv-SE" noProof="0"/>
              <a:t>Klicka för att ändra text</a:t>
            </a:r>
          </a:p>
        </p:txBody>
      </p:sp>
      <p:sp>
        <p:nvSpPr>
          <p:cNvPr id="18" name="Subtitle 2"/>
          <p:cNvSpPr>
            <a:spLocks noGrp="1"/>
          </p:cNvSpPr>
          <p:nvPr>
            <p:ph type="subTitle" idx="1" hasCustomPrompt="1"/>
          </p:nvPr>
        </p:nvSpPr>
        <p:spPr>
          <a:xfrm>
            <a:off x="1631952" y="3343050"/>
            <a:ext cx="8928100" cy="745153"/>
          </a:xfrm>
          <a:noFill/>
        </p:spPr>
        <p:txBody>
          <a:bodyPr lIns="0" rIns="0">
            <a:noAutofit/>
          </a:bodyPr>
          <a:lstStyle>
            <a:lvl1pPr marL="0" indent="0" algn="ctr">
              <a:lnSpc>
                <a:spcPct val="90000"/>
              </a:lnSpc>
              <a:spcBef>
                <a:spcPts val="600"/>
              </a:spcBef>
              <a:buNone/>
              <a:defRPr sz="2400">
                <a:solidFill>
                  <a:schemeClr val="bg1"/>
                </a:solidFill>
              </a:defRPr>
            </a:lvl1pPr>
            <a:lvl2pPr marL="457155" indent="0" algn="ctr">
              <a:buNone/>
              <a:defRPr>
                <a:solidFill>
                  <a:schemeClr val="tx1">
                    <a:tint val="75000"/>
                  </a:schemeClr>
                </a:solidFill>
              </a:defRPr>
            </a:lvl2pPr>
            <a:lvl3pPr marL="914309" indent="0" algn="ctr">
              <a:buNone/>
              <a:defRPr>
                <a:solidFill>
                  <a:schemeClr val="tx1">
                    <a:tint val="75000"/>
                  </a:schemeClr>
                </a:solidFill>
              </a:defRPr>
            </a:lvl3pPr>
            <a:lvl4pPr marL="1371464" indent="0" algn="ctr">
              <a:buNone/>
              <a:defRPr>
                <a:solidFill>
                  <a:schemeClr val="tx1">
                    <a:tint val="75000"/>
                  </a:schemeClr>
                </a:solidFill>
              </a:defRPr>
            </a:lvl4pPr>
            <a:lvl5pPr marL="1828618" indent="0" algn="ctr">
              <a:buNone/>
              <a:defRPr>
                <a:solidFill>
                  <a:schemeClr val="tx1">
                    <a:tint val="75000"/>
                  </a:schemeClr>
                </a:solidFill>
              </a:defRPr>
            </a:lvl5pPr>
            <a:lvl6pPr marL="2285772" indent="0" algn="ctr">
              <a:buNone/>
              <a:defRPr>
                <a:solidFill>
                  <a:schemeClr val="tx1">
                    <a:tint val="75000"/>
                  </a:schemeClr>
                </a:solidFill>
              </a:defRPr>
            </a:lvl6pPr>
            <a:lvl7pPr marL="2742926" indent="0" algn="ctr">
              <a:buNone/>
              <a:defRPr>
                <a:solidFill>
                  <a:schemeClr val="tx1">
                    <a:tint val="75000"/>
                  </a:schemeClr>
                </a:solidFill>
              </a:defRPr>
            </a:lvl7pPr>
            <a:lvl8pPr marL="3200081" indent="0" algn="ctr">
              <a:buNone/>
              <a:defRPr>
                <a:solidFill>
                  <a:schemeClr val="tx1">
                    <a:tint val="75000"/>
                  </a:schemeClr>
                </a:solidFill>
              </a:defRPr>
            </a:lvl8pPr>
            <a:lvl9pPr marL="3657235" indent="0" algn="ctr">
              <a:buNone/>
              <a:defRPr>
                <a:solidFill>
                  <a:schemeClr val="tx1">
                    <a:tint val="75000"/>
                  </a:schemeClr>
                </a:solidFill>
              </a:defRPr>
            </a:lvl9pPr>
          </a:lstStyle>
          <a:p>
            <a:r>
              <a:rPr lang="sv-SE" noProof="0"/>
              <a:t>Klicka för att ändra text</a:t>
            </a:r>
          </a:p>
        </p:txBody>
      </p:sp>
      <p:grpSp>
        <p:nvGrpSpPr>
          <p:cNvPr id="7" name="Grupp 1"/>
          <p:cNvGrpSpPr/>
          <p:nvPr userDrawn="1"/>
        </p:nvGrpSpPr>
        <p:grpSpPr>
          <a:xfrm>
            <a:off x="3132001" y="5579999"/>
            <a:ext cx="5928192" cy="701938"/>
            <a:chOff x="2969424" y="5295959"/>
            <a:chExt cx="5928192" cy="701938"/>
          </a:xfrm>
        </p:grpSpPr>
        <p:pic>
          <p:nvPicPr>
            <p:cNvPr id="9" name="Bildobjekt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9424" y="5475960"/>
              <a:ext cx="1443600" cy="52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Bildobjekt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5133023" y="5475960"/>
              <a:ext cx="1732054" cy="503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Bildobjekt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7585076" y="5295959"/>
              <a:ext cx="1312540" cy="68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09517084"/>
      </p:ext>
    </p:extLst>
  </p:cSld>
  <p:clrMapOvr>
    <a:masterClrMapping/>
  </p:clrMapOvr>
  <p:transition spd="med">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elsida 5">
    <p:spTree>
      <p:nvGrpSpPr>
        <p:cNvPr id="1" name=""/>
        <p:cNvGrpSpPr/>
        <p:nvPr/>
      </p:nvGrpSpPr>
      <p:grpSpPr>
        <a:xfrm>
          <a:off x="0" y="0"/>
          <a:ext cx="0" cy="0"/>
          <a:chOff x="0" y="0"/>
          <a:chExt cx="0" cy="0"/>
        </a:xfrm>
      </p:grpSpPr>
      <p:sp>
        <p:nvSpPr>
          <p:cNvPr id="3" name="Rectangle 2"/>
          <p:cNvSpPr/>
          <p:nvPr userDrawn="1"/>
        </p:nvSpPr>
        <p:spPr>
          <a:xfrm>
            <a:off x="1"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41"/>
          </a:p>
        </p:txBody>
      </p:sp>
      <p:sp>
        <p:nvSpPr>
          <p:cNvPr id="17" name="Title 1"/>
          <p:cNvSpPr>
            <a:spLocks noGrp="1"/>
          </p:cNvSpPr>
          <p:nvPr>
            <p:ph type="ctrTitle" hasCustomPrompt="1"/>
          </p:nvPr>
        </p:nvSpPr>
        <p:spPr>
          <a:xfrm>
            <a:off x="1631952" y="1671251"/>
            <a:ext cx="8928100" cy="1643010"/>
          </a:xfrm>
          <a:noFill/>
        </p:spPr>
        <p:txBody>
          <a:bodyPr lIns="0" rIns="0" anchor="b">
            <a:noAutofit/>
          </a:bodyPr>
          <a:lstStyle>
            <a:lvl1pPr algn="ctr">
              <a:lnSpc>
                <a:spcPct val="80000"/>
              </a:lnSpc>
              <a:spcBef>
                <a:spcPts val="600"/>
              </a:spcBef>
              <a:defRPr sz="5999" b="0" i="0">
                <a:solidFill>
                  <a:schemeClr val="bg1"/>
                </a:solidFill>
                <a:latin typeface="+mj-lt"/>
                <a:ea typeface="Calibri Light" charset="0"/>
                <a:cs typeface="Calibri Light" charset="0"/>
              </a:defRPr>
            </a:lvl1pPr>
          </a:lstStyle>
          <a:p>
            <a:r>
              <a:rPr lang="sv-SE" noProof="0"/>
              <a:t>Klicka för att ändra text</a:t>
            </a:r>
          </a:p>
        </p:txBody>
      </p:sp>
      <p:sp>
        <p:nvSpPr>
          <p:cNvPr id="18" name="Subtitle 2"/>
          <p:cNvSpPr>
            <a:spLocks noGrp="1"/>
          </p:cNvSpPr>
          <p:nvPr>
            <p:ph type="subTitle" idx="1" hasCustomPrompt="1"/>
          </p:nvPr>
        </p:nvSpPr>
        <p:spPr>
          <a:xfrm>
            <a:off x="1631952" y="3343050"/>
            <a:ext cx="8928100" cy="745153"/>
          </a:xfrm>
          <a:noFill/>
        </p:spPr>
        <p:txBody>
          <a:bodyPr lIns="0" rIns="0">
            <a:noAutofit/>
          </a:bodyPr>
          <a:lstStyle>
            <a:lvl1pPr marL="0" indent="0" algn="ctr">
              <a:lnSpc>
                <a:spcPct val="90000"/>
              </a:lnSpc>
              <a:spcBef>
                <a:spcPts val="600"/>
              </a:spcBef>
              <a:buNone/>
              <a:defRPr sz="2400">
                <a:solidFill>
                  <a:schemeClr val="bg1"/>
                </a:solidFill>
              </a:defRPr>
            </a:lvl1pPr>
            <a:lvl2pPr marL="457155" indent="0" algn="ctr">
              <a:buNone/>
              <a:defRPr>
                <a:solidFill>
                  <a:schemeClr val="tx1">
                    <a:tint val="75000"/>
                  </a:schemeClr>
                </a:solidFill>
              </a:defRPr>
            </a:lvl2pPr>
            <a:lvl3pPr marL="914309" indent="0" algn="ctr">
              <a:buNone/>
              <a:defRPr>
                <a:solidFill>
                  <a:schemeClr val="tx1">
                    <a:tint val="75000"/>
                  </a:schemeClr>
                </a:solidFill>
              </a:defRPr>
            </a:lvl3pPr>
            <a:lvl4pPr marL="1371464" indent="0" algn="ctr">
              <a:buNone/>
              <a:defRPr>
                <a:solidFill>
                  <a:schemeClr val="tx1">
                    <a:tint val="75000"/>
                  </a:schemeClr>
                </a:solidFill>
              </a:defRPr>
            </a:lvl4pPr>
            <a:lvl5pPr marL="1828618" indent="0" algn="ctr">
              <a:buNone/>
              <a:defRPr>
                <a:solidFill>
                  <a:schemeClr val="tx1">
                    <a:tint val="75000"/>
                  </a:schemeClr>
                </a:solidFill>
              </a:defRPr>
            </a:lvl5pPr>
            <a:lvl6pPr marL="2285772" indent="0" algn="ctr">
              <a:buNone/>
              <a:defRPr>
                <a:solidFill>
                  <a:schemeClr val="tx1">
                    <a:tint val="75000"/>
                  </a:schemeClr>
                </a:solidFill>
              </a:defRPr>
            </a:lvl6pPr>
            <a:lvl7pPr marL="2742926" indent="0" algn="ctr">
              <a:buNone/>
              <a:defRPr>
                <a:solidFill>
                  <a:schemeClr val="tx1">
                    <a:tint val="75000"/>
                  </a:schemeClr>
                </a:solidFill>
              </a:defRPr>
            </a:lvl7pPr>
            <a:lvl8pPr marL="3200081" indent="0" algn="ctr">
              <a:buNone/>
              <a:defRPr>
                <a:solidFill>
                  <a:schemeClr val="tx1">
                    <a:tint val="75000"/>
                  </a:schemeClr>
                </a:solidFill>
              </a:defRPr>
            </a:lvl8pPr>
            <a:lvl9pPr marL="3657235" indent="0" algn="ctr">
              <a:buNone/>
              <a:defRPr>
                <a:solidFill>
                  <a:schemeClr val="tx1">
                    <a:tint val="75000"/>
                  </a:schemeClr>
                </a:solidFill>
              </a:defRPr>
            </a:lvl9pPr>
          </a:lstStyle>
          <a:p>
            <a:r>
              <a:rPr lang="sv-SE"/>
              <a:t>Klicka för att ändra text</a:t>
            </a:r>
            <a:endParaRPr lang="sv-SE" noProof="0"/>
          </a:p>
        </p:txBody>
      </p:sp>
      <p:pic>
        <p:nvPicPr>
          <p:cNvPr id="9" name="Bildobjekt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370375" y="5760002"/>
            <a:ext cx="1443600" cy="52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1478849"/>
      </p:ext>
    </p:extLst>
  </p:cSld>
  <p:clrMapOvr>
    <a:masterClrMapping/>
  </p:clrMapOvr>
  <p:transition spd="med">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itelsida eget foto">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1" y="-1589"/>
            <a:ext cx="12192000" cy="6859589"/>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400"/>
          </a:p>
        </p:txBody>
      </p:sp>
      <p:sp>
        <p:nvSpPr>
          <p:cNvPr id="14" name="Picture Placeholder 3"/>
          <p:cNvSpPr>
            <a:spLocks noGrp="1"/>
          </p:cNvSpPr>
          <p:nvPr>
            <p:ph type="pic" sz="quarter" idx="17" hasCustomPrompt="1"/>
          </p:nvPr>
        </p:nvSpPr>
        <p:spPr>
          <a:xfrm>
            <a:off x="1" y="-1589"/>
            <a:ext cx="12192000" cy="6859589"/>
          </a:xfrm>
          <a:solidFill>
            <a:schemeClr val="tx1"/>
          </a:solidFill>
        </p:spPr>
        <p:txBody>
          <a:bodyPr tIns="0" rIns="2880000" anchor="ctr" anchorCtr="0"/>
          <a:lstStyle>
            <a:lvl1pPr marL="0" indent="0" algn="r">
              <a:buFontTx/>
              <a:buNone/>
              <a:defRPr sz="1800">
                <a:solidFill>
                  <a:schemeClr val="bg1"/>
                </a:solidFill>
              </a:defRPr>
            </a:lvl1pPr>
          </a:lstStyle>
          <a:p>
            <a:r>
              <a:rPr lang="sv-SE"/>
              <a:t> Klicka på ikon för att infoga foto</a:t>
            </a:r>
          </a:p>
        </p:txBody>
      </p:sp>
      <p:sp>
        <p:nvSpPr>
          <p:cNvPr id="17" name="Title 1"/>
          <p:cNvSpPr>
            <a:spLocks noGrp="1"/>
          </p:cNvSpPr>
          <p:nvPr>
            <p:ph type="ctrTitle" hasCustomPrompt="1"/>
          </p:nvPr>
        </p:nvSpPr>
        <p:spPr>
          <a:xfrm>
            <a:off x="1631952" y="1671251"/>
            <a:ext cx="8928100" cy="1643010"/>
          </a:xfrm>
          <a:noFill/>
        </p:spPr>
        <p:txBody>
          <a:bodyPr lIns="0" rIns="0" anchor="b">
            <a:noAutofit/>
          </a:bodyPr>
          <a:lstStyle>
            <a:lvl1pPr algn="ctr">
              <a:lnSpc>
                <a:spcPct val="80000"/>
              </a:lnSpc>
              <a:spcBef>
                <a:spcPts val="600"/>
              </a:spcBef>
              <a:defRPr sz="5999" b="0" i="0">
                <a:solidFill>
                  <a:schemeClr val="bg1"/>
                </a:solidFill>
                <a:latin typeface="+mj-lt"/>
                <a:ea typeface="Calibri Light" charset="0"/>
                <a:cs typeface="Calibri Light" charset="0"/>
              </a:defRPr>
            </a:lvl1pPr>
          </a:lstStyle>
          <a:p>
            <a:r>
              <a:rPr lang="sv-SE" noProof="0"/>
              <a:t>Klicka för att ändra text</a:t>
            </a:r>
          </a:p>
        </p:txBody>
      </p:sp>
      <p:sp>
        <p:nvSpPr>
          <p:cNvPr id="18" name="Subtitle 2"/>
          <p:cNvSpPr>
            <a:spLocks noGrp="1"/>
          </p:cNvSpPr>
          <p:nvPr>
            <p:ph type="subTitle" idx="1" hasCustomPrompt="1"/>
          </p:nvPr>
        </p:nvSpPr>
        <p:spPr>
          <a:xfrm>
            <a:off x="1631952" y="3549784"/>
            <a:ext cx="8928100" cy="745153"/>
          </a:xfrm>
          <a:noFill/>
        </p:spPr>
        <p:txBody>
          <a:bodyPr lIns="0" rIns="0">
            <a:noAutofit/>
          </a:bodyPr>
          <a:lstStyle>
            <a:lvl1pPr marL="0" indent="0" algn="ctr">
              <a:lnSpc>
                <a:spcPct val="90000"/>
              </a:lnSpc>
              <a:spcBef>
                <a:spcPts val="600"/>
              </a:spcBef>
              <a:buNone/>
              <a:defRPr sz="2400">
                <a:solidFill>
                  <a:schemeClr val="bg1"/>
                </a:solidFill>
              </a:defRPr>
            </a:lvl1pPr>
            <a:lvl2pPr marL="457155" indent="0" algn="ctr">
              <a:buNone/>
              <a:defRPr>
                <a:solidFill>
                  <a:schemeClr val="tx1">
                    <a:tint val="75000"/>
                  </a:schemeClr>
                </a:solidFill>
              </a:defRPr>
            </a:lvl2pPr>
            <a:lvl3pPr marL="914309" indent="0" algn="ctr">
              <a:buNone/>
              <a:defRPr>
                <a:solidFill>
                  <a:schemeClr val="tx1">
                    <a:tint val="75000"/>
                  </a:schemeClr>
                </a:solidFill>
              </a:defRPr>
            </a:lvl3pPr>
            <a:lvl4pPr marL="1371464" indent="0" algn="ctr">
              <a:buNone/>
              <a:defRPr>
                <a:solidFill>
                  <a:schemeClr val="tx1">
                    <a:tint val="75000"/>
                  </a:schemeClr>
                </a:solidFill>
              </a:defRPr>
            </a:lvl4pPr>
            <a:lvl5pPr marL="1828618" indent="0" algn="ctr">
              <a:buNone/>
              <a:defRPr>
                <a:solidFill>
                  <a:schemeClr val="tx1">
                    <a:tint val="75000"/>
                  </a:schemeClr>
                </a:solidFill>
              </a:defRPr>
            </a:lvl5pPr>
            <a:lvl6pPr marL="2285772" indent="0" algn="ctr">
              <a:buNone/>
              <a:defRPr>
                <a:solidFill>
                  <a:schemeClr val="tx1">
                    <a:tint val="75000"/>
                  </a:schemeClr>
                </a:solidFill>
              </a:defRPr>
            </a:lvl6pPr>
            <a:lvl7pPr marL="2742926" indent="0" algn="ctr">
              <a:buNone/>
              <a:defRPr>
                <a:solidFill>
                  <a:schemeClr val="tx1">
                    <a:tint val="75000"/>
                  </a:schemeClr>
                </a:solidFill>
              </a:defRPr>
            </a:lvl7pPr>
            <a:lvl8pPr marL="3200081" indent="0" algn="ctr">
              <a:buNone/>
              <a:defRPr>
                <a:solidFill>
                  <a:schemeClr val="tx1">
                    <a:tint val="75000"/>
                  </a:schemeClr>
                </a:solidFill>
              </a:defRPr>
            </a:lvl8pPr>
            <a:lvl9pPr marL="3657235" indent="0" algn="ctr">
              <a:buNone/>
              <a:defRPr>
                <a:solidFill>
                  <a:schemeClr val="tx1">
                    <a:tint val="75000"/>
                  </a:schemeClr>
                </a:solidFill>
              </a:defRPr>
            </a:lvl9pPr>
          </a:lstStyle>
          <a:p>
            <a:r>
              <a:rPr lang="sv-SE" noProof="0"/>
              <a:t>Klicka för att ändra text</a:t>
            </a:r>
          </a:p>
        </p:txBody>
      </p:sp>
      <p:sp>
        <p:nvSpPr>
          <p:cNvPr id="4" name="Picture Placeholder 3"/>
          <p:cNvSpPr>
            <a:spLocks noGrp="1"/>
          </p:cNvSpPr>
          <p:nvPr>
            <p:ph type="pic" sz="quarter" idx="18"/>
          </p:nvPr>
        </p:nvSpPr>
        <p:spPr>
          <a:xfrm>
            <a:off x="5370375" y="5760001"/>
            <a:ext cx="1443600" cy="522000"/>
          </a:xfrm>
          <a:blipFill>
            <a:blip r:embed="rId2"/>
            <a:stretch>
              <a:fillRect/>
            </a:stretch>
          </a:blipFill>
        </p:spPr>
        <p:txBody>
          <a:bodyPr/>
          <a:lstStyle>
            <a:lvl1pPr>
              <a:defRPr sz="118"/>
            </a:lvl1pPr>
          </a:lstStyle>
          <a:p>
            <a:endParaRPr lang="en-GB"/>
          </a:p>
        </p:txBody>
      </p:sp>
      <p:sp>
        <p:nvSpPr>
          <p:cNvPr id="3" name="Rectangle 2"/>
          <p:cNvSpPr/>
          <p:nvPr userDrawn="1"/>
        </p:nvSpPr>
        <p:spPr>
          <a:xfrm>
            <a:off x="12434063" y="1"/>
            <a:ext cx="2779777" cy="2617940"/>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lIns="179984" tIns="179984" bIns="179984" rtlCol="0" anchor="ctr"/>
          <a:lstStyle/>
          <a:p>
            <a:pPr algn="l">
              <a:lnSpc>
                <a:spcPct val="90000"/>
              </a:lnSpc>
              <a:spcBef>
                <a:spcPts val="600"/>
              </a:spcBef>
            </a:pPr>
            <a:r>
              <a:rPr lang="sv-SE" sz="1800" b="1">
                <a:solidFill>
                  <a:schemeClr val="tx1"/>
                </a:solidFill>
              </a:rPr>
              <a:t>Instruktioner för foto</a:t>
            </a:r>
          </a:p>
          <a:p>
            <a:pPr algn="l">
              <a:lnSpc>
                <a:spcPct val="90000"/>
              </a:lnSpc>
              <a:spcBef>
                <a:spcPts val="600"/>
              </a:spcBef>
            </a:pPr>
            <a:r>
              <a:rPr lang="sv-SE" sz="1600">
                <a:solidFill>
                  <a:schemeClr val="tx1"/>
                </a:solidFill>
              </a:rPr>
              <a:t>Infoga eget foto enlig foto </a:t>
            </a:r>
            <a:r>
              <a:rPr lang="sv-SE" sz="1600" err="1">
                <a:solidFill>
                  <a:schemeClr val="tx1"/>
                </a:solidFill>
              </a:rPr>
              <a:t>guidelines</a:t>
            </a:r>
            <a:r>
              <a:rPr lang="sv-SE" sz="1600">
                <a:solidFill>
                  <a:schemeClr val="tx1"/>
                </a:solidFill>
              </a:rPr>
              <a:t>. Klicka på ikonen </a:t>
            </a:r>
            <a:br>
              <a:rPr lang="sv-SE" sz="1600">
                <a:solidFill>
                  <a:schemeClr val="tx1"/>
                </a:solidFill>
              </a:rPr>
            </a:br>
            <a:r>
              <a:rPr lang="sv-SE" sz="1600">
                <a:solidFill>
                  <a:schemeClr val="tx1"/>
                </a:solidFill>
              </a:rPr>
              <a:t>i mitten för att infoga fotot.</a:t>
            </a:r>
          </a:p>
          <a:p>
            <a:pPr algn="l">
              <a:lnSpc>
                <a:spcPct val="90000"/>
              </a:lnSpc>
              <a:spcBef>
                <a:spcPts val="600"/>
              </a:spcBef>
            </a:pPr>
            <a:r>
              <a:rPr lang="sv-SE" sz="1600">
                <a:solidFill>
                  <a:schemeClr val="tx1"/>
                </a:solidFill>
              </a:rPr>
              <a:t>Högerklicka på det infogade fotot och välj formatera foto </a:t>
            </a:r>
            <a:br>
              <a:rPr lang="sv-SE" sz="1600">
                <a:solidFill>
                  <a:schemeClr val="tx1"/>
                </a:solidFill>
              </a:rPr>
            </a:br>
            <a:r>
              <a:rPr lang="sv-SE" sz="1600">
                <a:solidFill>
                  <a:schemeClr val="tx1"/>
                </a:solidFill>
              </a:rPr>
              <a:t>i menyn. Till höger i menyn sänks ljusstyrkan till </a:t>
            </a:r>
            <a:r>
              <a:rPr lang="sv-SE" sz="1600" b="0">
                <a:solidFill>
                  <a:schemeClr val="tx1"/>
                </a:solidFill>
              </a:rPr>
              <a:t>-33% </a:t>
            </a:r>
            <a:r>
              <a:rPr lang="sv-SE" sz="1600">
                <a:solidFill>
                  <a:schemeClr val="tx1"/>
                </a:solidFill>
              </a:rPr>
              <a:t>på foto för att få rätt kontrast.</a:t>
            </a:r>
          </a:p>
        </p:txBody>
      </p:sp>
      <p:grpSp>
        <p:nvGrpSpPr>
          <p:cNvPr id="6" name="Group 5"/>
          <p:cNvGrpSpPr/>
          <p:nvPr userDrawn="1"/>
        </p:nvGrpSpPr>
        <p:grpSpPr>
          <a:xfrm>
            <a:off x="12434063" y="2729266"/>
            <a:ext cx="2779777" cy="2850462"/>
            <a:chOff x="-3021837" y="2324314"/>
            <a:chExt cx="2779776" cy="2850462"/>
          </a:xfrm>
        </p:grpSpPr>
        <p:pic>
          <p:nvPicPr>
            <p:cNvPr id="9" name="Picture 8"/>
            <p:cNvPicPr>
              <a:picLocks noChangeAspect="1"/>
            </p:cNvPicPr>
            <p:nvPr userDrawn="1"/>
          </p:nvPicPr>
          <p:blipFill rotWithShape="1">
            <a:blip r:embed="rId3"/>
            <a:srcRect l="82965" t="17066" b="54295"/>
            <a:stretch/>
          </p:blipFill>
          <p:spPr>
            <a:xfrm>
              <a:off x="-3021837" y="2324314"/>
              <a:ext cx="2779776" cy="2850462"/>
            </a:xfrm>
            <a:prstGeom prst="rect">
              <a:avLst/>
            </a:prstGeom>
            <a:ln>
              <a:solidFill>
                <a:schemeClr val="bg1"/>
              </a:solidFill>
            </a:ln>
          </p:spPr>
        </p:pic>
        <p:sp>
          <p:nvSpPr>
            <p:cNvPr id="5" name="Rectangle 4"/>
            <p:cNvSpPr/>
            <p:nvPr userDrawn="1"/>
          </p:nvSpPr>
          <p:spPr>
            <a:xfrm>
              <a:off x="-2779295" y="4435197"/>
              <a:ext cx="2195096" cy="198967"/>
            </a:xfrm>
            <a:prstGeom prst="rect">
              <a:avLst/>
            </a:prstGeom>
            <a:no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041"/>
            </a:p>
          </p:txBody>
        </p:sp>
      </p:grpSp>
      <p:sp>
        <p:nvSpPr>
          <p:cNvPr id="7" name="TextBox 6"/>
          <p:cNvSpPr txBox="1"/>
          <p:nvPr userDrawn="1"/>
        </p:nvSpPr>
        <p:spPr>
          <a:xfrm>
            <a:off x="14266691" y="4885605"/>
            <a:ext cx="310215" cy="110755"/>
          </a:xfrm>
          <a:prstGeom prst="rect">
            <a:avLst/>
          </a:prstGeom>
          <a:solidFill>
            <a:schemeClr val="bg1">
              <a:lumMod val="85000"/>
            </a:schemeClr>
          </a:solidFill>
        </p:spPr>
        <p:txBody>
          <a:bodyPr wrap="square" lIns="35997" tIns="0" rIns="35997" bIns="0" rtlCol="0">
            <a:spAutoFit/>
          </a:bodyPr>
          <a:lstStyle/>
          <a:p>
            <a:pPr>
              <a:lnSpc>
                <a:spcPct val="90000"/>
              </a:lnSpc>
              <a:spcBef>
                <a:spcPts val="600"/>
              </a:spcBef>
            </a:pPr>
            <a:r>
              <a:rPr lang="sv-SE" sz="800">
                <a:latin typeface="Arial" panose="020B0604020202020204" pitchFamily="34" charset="0"/>
                <a:cs typeface="Arial" panose="020B0604020202020204" pitchFamily="34" charset="0"/>
              </a:rPr>
              <a:t>-33%</a:t>
            </a:r>
          </a:p>
        </p:txBody>
      </p:sp>
      <p:sp>
        <p:nvSpPr>
          <p:cNvPr id="12" name="TextBox 11"/>
          <p:cNvSpPr txBox="1"/>
          <p:nvPr userDrawn="1"/>
        </p:nvSpPr>
        <p:spPr>
          <a:xfrm>
            <a:off x="14266690" y="4191339"/>
            <a:ext cx="219734" cy="110755"/>
          </a:xfrm>
          <a:prstGeom prst="rect">
            <a:avLst/>
          </a:prstGeom>
          <a:solidFill>
            <a:schemeClr val="bg1">
              <a:lumMod val="85000"/>
            </a:schemeClr>
          </a:solidFill>
        </p:spPr>
        <p:txBody>
          <a:bodyPr wrap="square" lIns="35997" tIns="0" rIns="35997" bIns="0" rtlCol="0">
            <a:spAutoFit/>
          </a:bodyPr>
          <a:lstStyle/>
          <a:p>
            <a:pPr>
              <a:lnSpc>
                <a:spcPct val="90000"/>
              </a:lnSpc>
              <a:spcBef>
                <a:spcPts val="600"/>
              </a:spcBef>
            </a:pPr>
            <a:r>
              <a:rPr lang="sv-SE" sz="800">
                <a:latin typeface="Arial" panose="020B0604020202020204" pitchFamily="34" charset="0"/>
                <a:cs typeface="Arial" panose="020B0604020202020204" pitchFamily="34" charset="0"/>
              </a:rPr>
              <a:t>0%</a:t>
            </a:r>
          </a:p>
        </p:txBody>
      </p:sp>
      <p:sp>
        <p:nvSpPr>
          <p:cNvPr id="13" name="TextBox 12"/>
          <p:cNvSpPr txBox="1"/>
          <p:nvPr userDrawn="1"/>
        </p:nvSpPr>
        <p:spPr>
          <a:xfrm>
            <a:off x="14266690" y="5118440"/>
            <a:ext cx="219734" cy="110755"/>
          </a:xfrm>
          <a:prstGeom prst="rect">
            <a:avLst/>
          </a:prstGeom>
          <a:solidFill>
            <a:schemeClr val="bg1">
              <a:lumMod val="85000"/>
            </a:schemeClr>
          </a:solidFill>
        </p:spPr>
        <p:txBody>
          <a:bodyPr wrap="square" lIns="35997" tIns="0" rIns="35997" bIns="0" rtlCol="0">
            <a:spAutoFit/>
          </a:bodyPr>
          <a:lstStyle/>
          <a:p>
            <a:pPr>
              <a:lnSpc>
                <a:spcPct val="90000"/>
              </a:lnSpc>
              <a:spcBef>
                <a:spcPts val="600"/>
              </a:spcBef>
            </a:pPr>
            <a:r>
              <a:rPr lang="sv-SE" sz="800">
                <a:latin typeface="Arial" panose="020B0604020202020204" pitchFamily="34" charset="0"/>
                <a:cs typeface="Arial" panose="020B0604020202020204" pitchFamily="34" charset="0"/>
              </a:rPr>
              <a:t>0%</a:t>
            </a:r>
          </a:p>
        </p:txBody>
      </p:sp>
    </p:spTree>
    <p:extLst>
      <p:ext uri="{BB962C8B-B14F-4D97-AF65-F5344CB8AC3E}">
        <p14:creationId xmlns:p14="http://schemas.microsoft.com/office/powerpoint/2010/main" val="3612720244"/>
      </p:ext>
    </p:extLst>
  </p:cSld>
  <p:clrMapOvr>
    <a:masterClrMapping/>
  </p:clrMapOvr>
  <p:transition spd="med">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Kapitelindelning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1" y="0"/>
            <a:ext cx="12192000" cy="6353175"/>
          </a:xfrm>
          <a:prstGeom prst="rect">
            <a:avLst/>
          </a:prstGeom>
        </p:spPr>
      </p:pic>
      <p:sp>
        <p:nvSpPr>
          <p:cNvPr id="9" name="Rektangel 2"/>
          <p:cNvSpPr/>
          <p:nvPr userDrawn="1"/>
        </p:nvSpPr>
        <p:spPr>
          <a:xfrm>
            <a:off x="1" y="1"/>
            <a:ext cx="12191999" cy="6354003"/>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sz="2041"/>
          </a:p>
        </p:txBody>
      </p:sp>
      <p:sp>
        <p:nvSpPr>
          <p:cNvPr id="2" name="Title 1"/>
          <p:cNvSpPr>
            <a:spLocks noGrp="1"/>
          </p:cNvSpPr>
          <p:nvPr>
            <p:ph type="title" hasCustomPrompt="1"/>
          </p:nvPr>
        </p:nvSpPr>
        <p:spPr>
          <a:xfrm>
            <a:off x="878304" y="892771"/>
            <a:ext cx="8587241" cy="1248849"/>
          </a:xfrm>
        </p:spPr>
        <p:txBody>
          <a:bodyPr anchor="t" anchorCtr="0"/>
          <a:lstStyle>
            <a:lvl1pPr algn="l">
              <a:defRPr sz="4800" b="0" cap="none">
                <a:solidFill>
                  <a:schemeClr val="bg1"/>
                </a:solidFill>
                <a:latin typeface="+mj-lt"/>
              </a:defRPr>
            </a:lvl1pPr>
          </a:lstStyle>
          <a:p>
            <a:r>
              <a:rPr lang="sv-SE" noProof="0"/>
              <a:t>Klicka här för att ändra text</a:t>
            </a:r>
          </a:p>
        </p:txBody>
      </p:sp>
      <p:sp>
        <p:nvSpPr>
          <p:cNvPr id="5" name="Date Placeholder 3"/>
          <p:cNvSpPr>
            <a:spLocks noGrp="1"/>
          </p:cNvSpPr>
          <p:nvPr>
            <p:ph type="dt" sz="half" idx="14"/>
          </p:nvPr>
        </p:nvSpPr>
        <p:spPr/>
        <p:txBody>
          <a:bodyPr/>
          <a:lstStyle>
            <a:lvl1pPr>
              <a:defRPr/>
            </a:lvl1pPr>
          </a:lstStyle>
          <a:p>
            <a:pPr>
              <a:defRPr/>
            </a:pPr>
            <a:fld id="{17F8E493-614E-4316-9FA4-16A02AB44C5F}" type="datetime1">
              <a:rPr lang="sv-SE" smtClean="0"/>
              <a:t>2025-09-09</a:t>
            </a:fld>
            <a:endParaRPr lang="sv-SE"/>
          </a:p>
        </p:txBody>
      </p:sp>
      <p:sp>
        <p:nvSpPr>
          <p:cNvPr id="6" name="Footer Placeholder 4"/>
          <p:cNvSpPr>
            <a:spLocks noGrp="1"/>
          </p:cNvSpPr>
          <p:nvPr>
            <p:ph type="ftr" sz="quarter" idx="15"/>
          </p:nvPr>
        </p:nvSpPr>
        <p:spPr/>
        <p:txBody>
          <a:bodyPr/>
          <a:lstStyle>
            <a:lvl1pPr>
              <a:defRPr/>
            </a:lvl1pPr>
          </a:lstStyle>
          <a:p>
            <a:pPr>
              <a:defRPr/>
            </a:pPr>
            <a:r>
              <a:rPr lang="sv-SE"/>
              <a:t>Presentation</a:t>
            </a:r>
          </a:p>
        </p:txBody>
      </p:sp>
      <p:sp>
        <p:nvSpPr>
          <p:cNvPr id="8" name="Slide Number Placeholder 5"/>
          <p:cNvSpPr>
            <a:spLocks noGrp="1"/>
          </p:cNvSpPr>
          <p:nvPr>
            <p:ph type="sldNum" sz="quarter" idx="16"/>
          </p:nvPr>
        </p:nvSpPr>
        <p:spPr/>
        <p:txBody>
          <a:bodyPr/>
          <a:lstStyle>
            <a:lvl1pPr>
              <a:defRPr/>
            </a:lvl1pPr>
          </a:lstStyle>
          <a:p>
            <a:pPr>
              <a:defRPr/>
            </a:pPr>
            <a:fld id="{9BE3BFEF-D0F0-5947-84C4-ED8DA18B5127}" type="slidenum">
              <a:rPr lang="sv-SE"/>
              <a:pPr>
                <a:defRPr/>
              </a:pPr>
              <a:t>‹#›</a:t>
            </a:fld>
            <a:endParaRPr lang="sv-SE"/>
          </a:p>
        </p:txBody>
      </p:sp>
    </p:spTree>
    <p:extLst>
      <p:ext uri="{BB962C8B-B14F-4D97-AF65-F5344CB8AC3E}">
        <p14:creationId xmlns:p14="http://schemas.microsoft.com/office/powerpoint/2010/main" val="4021742258"/>
      </p:ext>
    </p:extLst>
  </p:cSld>
  <p:clrMapOvr>
    <a:masterClrMapping/>
  </p:clrMapOvr>
  <p:transition spd="med">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Kapitelindelning 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1" y="-1905"/>
            <a:ext cx="12192000" cy="6355080"/>
          </a:xfrm>
          <a:prstGeom prst="rect">
            <a:avLst/>
          </a:prstGeom>
        </p:spPr>
      </p:pic>
      <p:sp>
        <p:nvSpPr>
          <p:cNvPr id="9" name="Rektangel 2"/>
          <p:cNvSpPr/>
          <p:nvPr userDrawn="1"/>
        </p:nvSpPr>
        <p:spPr>
          <a:xfrm>
            <a:off x="1" y="1"/>
            <a:ext cx="12191999" cy="6354003"/>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sz="2041"/>
          </a:p>
        </p:txBody>
      </p:sp>
      <p:sp>
        <p:nvSpPr>
          <p:cNvPr id="2" name="Title 1"/>
          <p:cNvSpPr>
            <a:spLocks noGrp="1"/>
          </p:cNvSpPr>
          <p:nvPr>
            <p:ph type="title" hasCustomPrompt="1"/>
          </p:nvPr>
        </p:nvSpPr>
        <p:spPr>
          <a:xfrm>
            <a:off x="878304" y="892771"/>
            <a:ext cx="8587241" cy="1248849"/>
          </a:xfrm>
        </p:spPr>
        <p:txBody>
          <a:bodyPr anchor="t" anchorCtr="0"/>
          <a:lstStyle>
            <a:lvl1pPr algn="l">
              <a:defRPr sz="4800" b="0" cap="none">
                <a:solidFill>
                  <a:schemeClr val="bg1"/>
                </a:solidFill>
                <a:latin typeface="+mj-lt"/>
              </a:defRPr>
            </a:lvl1pPr>
          </a:lstStyle>
          <a:p>
            <a:r>
              <a:rPr lang="sv-SE" noProof="0"/>
              <a:t>Klicka här för att ändra text</a:t>
            </a:r>
          </a:p>
        </p:txBody>
      </p:sp>
      <p:sp>
        <p:nvSpPr>
          <p:cNvPr id="5" name="Date Placeholder 3"/>
          <p:cNvSpPr>
            <a:spLocks noGrp="1"/>
          </p:cNvSpPr>
          <p:nvPr>
            <p:ph type="dt" sz="half" idx="14"/>
          </p:nvPr>
        </p:nvSpPr>
        <p:spPr/>
        <p:txBody>
          <a:bodyPr/>
          <a:lstStyle>
            <a:lvl1pPr>
              <a:defRPr/>
            </a:lvl1pPr>
          </a:lstStyle>
          <a:p>
            <a:pPr>
              <a:defRPr/>
            </a:pPr>
            <a:fld id="{BF479953-6436-4979-A6AF-C7617BF863E4}" type="datetime1">
              <a:rPr lang="sv-SE" smtClean="0"/>
              <a:t>2025-09-09</a:t>
            </a:fld>
            <a:endParaRPr lang="sv-SE"/>
          </a:p>
        </p:txBody>
      </p:sp>
      <p:sp>
        <p:nvSpPr>
          <p:cNvPr id="6" name="Footer Placeholder 4"/>
          <p:cNvSpPr>
            <a:spLocks noGrp="1"/>
          </p:cNvSpPr>
          <p:nvPr>
            <p:ph type="ftr" sz="quarter" idx="15"/>
          </p:nvPr>
        </p:nvSpPr>
        <p:spPr/>
        <p:txBody>
          <a:bodyPr/>
          <a:lstStyle>
            <a:lvl1pPr>
              <a:defRPr/>
            </a:lvl1pPr>
          </a:lstStyle>
          <a:p>
            <a:pPr>
              <a:defRPr/>
            </a:pPr>
            <a:r>
              <a:rPr lang="sv-SE"/>
              <a:t>Presentation</a:t>
            </a:r>
          </a:p>
        </p:txBody>
      </p:sp>
      <p:sp>
        <p:nvSpPr>
          <p:cNvPr id="8" name="Slide Number Placeholder 5"/>
          <p:cNvSpPr>
            <a:spLocks noGrp="1"/>
          </p:cNvSpPr>
          <p:nvPr>
            <p:ph type="sldNum" sz="quarter" idx="16"/>
          </p:nvPr>
        </p:nvSpPr>
        <p:spPr/>
        <p:txBody>
          <a:bodyPr/>
          <a:lstStyle>
            <a:lvl1pPr>
              <a:defRPr/>
            </a:lvl1pPr>
          </a:lstStyle>
          <a:p>
            <a:pPr>
              <a:defRPr/>
            </a:pPr>
            <a:fld id="{9BE3BFEF-D0F0-5947-84C4-ED8DA18B5127}" type="slidenum">
              <a:rPr lang="sv-SE"/>
              <a:pPr>
                <a:defRPr/>
              </a:pPr>
              <a:t>‹#›</a:t>
            </a:fld>
            <a:endParaRPr lang="sv-SE"/>
          </a:p>
        </p:txBody>
      </p:sp>
    </p:spTree>
    <p:extLst>
      <p:ext uri="{BB962C8B-B14F-4D97-AF65-F5344CB8AC3E}">
        <p14:creationId xmlns:p14="http://schemas.microsoft.com/office/powerpoint/2010/main" val="790367575"/>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apitelindelning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12192000" cy="6353175"/>
          </a:xfrm>
          <a:prstGeom prst="rect">
            <a:avLst/>
          </a:prstGeom>
        </p:spPr>
      </p:pic>
      <p:sp>
        <p:nvSpPr>
          <p:cNvPr id="9" name="Rektangel 2"/>
          <p:cNvSpPr/>
          <p:nvPr userDrawn="1"/>
        </p:nvSpPr>
        <p:spPr>
          <a:xfrm>
            <a:off x="0" y="0"/>
            <a:ext cx="12191999" cy="6354003"/>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
        <p:nvSpPr>
          <p:cNvPr id="2" name="Title 1"/>
          <p:cNvSpPr>
            <a:spLocks noGrp="1"/>
          </p:cNvSpPr>
          <p:nvPr>
            <p:ph type="title" hasCustomPrompt="1"/>
          </p:nvPr>
        </p:nvSpPr>
        <p:spPr>
          <a:xfrm>
            <a:off x="878303" y="892771"/>
            <a:ext cx="8587241" cy="1248849"/>
          </a:xfrm>
        </p:spPr>
        <p:txBody>
          <a:bodyPr anchor="t" anchorCtr="0"/>
          <a:lstStyle>
            <a:lvl1pPr algn="l">
              <a:defRPr sz="4800" b="0" cap="none">
                <a:solidFill>
                  <a:schemeClr val="bg1"/>
                </a:solidFill>
                <a:latin typeface="+mj-lt"/>
              </a:defRPr>
            </a:lvl1pPr>
          </a:lstStyle>
          <a:p>
            <a:r>
              <a:rPr lang="sv-SE" noProof="0"/>
              <a:t>Klicka här för att ändra text</a:t>
            </a:r>
          </a:p>
        </p:txBody>
      </p:sp>
      <p:sp>
        <p:nvSpPr>
          <p:cNvPr id="5" name="Date Placeholder 3"/>
          <p:cNvSpPr>
            <a:spLocks noGrp="1"/>
          </p:cNvSpPr>
          <p:nvPr>
            <p:ph type="dt" sz="half" idx="14"/>
          </p:nvPr>
        </p:nvSpPr>
        <p:spPr/>
        <p:txBody>
          <a:bodyPr/>
          <a:lstStyle>
            <a:lvl1pPr>
              <a:defRPr/>
            </a:lvl1pPr>
          </a:lstStyle>
          <a:p>
            <a:pPr>
              <a:defRPr/>
            </a:pPr>
            <a:fld id="{17F8E493-614E-4316-9FA4-16A02AB44C5F}" type="datetime1">
              <a:rPr lang="sv-SE" smtClean="0"/>
              <a:t>2025-09-09</a:t>
            </a:fld>
            <a:endParaRPr lang="sv-SE"/>
          </a:p>
        </p:txBody>
      </p:sp>
      <p:sp>
        <p:nvSpPr>
          <p:cNvPr id="6" name="Footer Placeholder 4"/>
          <p:cNvSpPr>
            <a:spLocks noGrp="1"/>
          </p:cNvSpPr>
          <p:nvPr>
            <p:ph type="ftr" sz="quarter" idx="15"/>
          </p:nvPr>
        </p:nvSpPr>
        <p:spPr/>
        <p:txBody>
          <a:bodyPr/>
          <a:lstStyle>
            <a:lvl1pPr>
              <a:defRPr/>
            </a:lvl1pPr>
          </a:lstStyle>
          <a:p>
            <a:pPr>
              <a:defRPr/>
            </a:pPr>
            <a:r>
              <a:rPr lang="sv-SE"/>
              <a:t>Presentation</a:t>
            </a:r>
          </a:p>
        </p:txBody>
      </p:sp>
      <p:sp>
        <p:nvSpPr>
          <p:cNvPr id="8" name="Slide Number Placeholder 5"/>
          <p:cNvSpPr>
            <a:spLocks noGrp="1"/>
          </p:cNvSpPr>
          <p:nvPr>
            <p:ph type="sldNum" sz="quarter" idx="16"/>
          </p:nvPr>
        </p:nvSpPr>
        <p:spPr/>
        <p:txBody>
          <a:bodyPr/>
          <a:lstStyle>
            <a:lvl1pPr>
              <a:defRPr/>
            </a:lvl1pPr>
          </a:lstStyle>
          <a:p>
            <a:pPr>
              <a:defRPr/>
            </a:pPr>
            <a:fld id="{9BE3BFEF-D0F0-5947-84C4-ED8DA18B5127}" type="slidenum">
              <a:rPr lang="sv-SE"/>
              <a:pPr>
                <a:defRPr/>
              </a:pPr>
              <a:t>‹#›</a:t>
            </a:fld>
            <a:endParaRPr lang="sv-SE"/>
          </a:p>
        </p:txBody>
      </p:sp>
    </p:spTree>
    <p:extLst>
      <p:ext uri="{BB962C8B-B14F-4D97-AF65-F5344CB8AC3E}">
        <p14:creationId xmlns:p14="http://schemas.microsoft.com/office/powerpoint/2010/main" val="20199109"/>
      </p:ext>
    </p:extLst>
  </p:cSld>
  <p:clrMapOvr>
    <a:masterClrMapping/>
  </p:clrMapOvr>
  <p:transition spd="med">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Kapitelindelning grå">
    <p:spTree>
      <p:nvGrpSpPr>
        <p:cNvPr id="1" name=""/>
        <p:cNvGrpSpPr/>
        <p:nvPr/>
      </p:nvGrpSpPr>
      <p:grpSpPr>
        <a:xfrm>
          <a:off x="0" y="0"/>
          <a:ext cx="0" cy="0"/>
          <a:chOff x="0" y="0"/>
          <a:chExt cx="0" cy="0"/>
        </a:xfrm>
      </p:grpSpPr>
      <p:sp>
        <p:nvSpPr>
          <p:cNvPr id="3" name="Rectangle 2"/>
          <p:cNvSpPr/>
          <p:nvPr userDrawn="1"/>
        </p:nvSpPr>
        <p:spPr>
          <a:xfrm>
            <a:off x="1" y="0"/>
            <a:ext cx="12192000" cy="63531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041"/>
          </a:p>
        </p:txBody>
      </p:sp>
      <p:sp>
        <p:nvSpPr>
          <p:cNvPr id="2" name="Title 1"/>
          <p:cNvSpPr>
            <a:spLocks noGrp="1"/>
          </p:cNvSpPr>
          <p:nvPr>
            <p:ph type="title" hasCustomPrompt="1"/>
          </p:nvPr>
        </p:nvSpPr>
        <p:spPr>
          <a:xfrm>
            <a:off x="878304" y="892771"/>
            <a:ext cx="8587241" cy="1248849"/>
          </a:xfrm>
        </p:spPr>
        <p:txBody>
          <a:bodyPr anchor="t" anchorCtr="0"/>
          <a:lstStyle>
            <a:lvl1pPr algn="l">
              <a:defRPr sz="4800" b="0" cap="none">
                <a:solidFill>
                  <a:schemeClr val="bg1"/>
                </a:solidFill>
                <a:latin typeface="+mj-lt"/>
              </a:defRPr>
            </a:lvl1pPr>
          </a:lstStyle>
          <a:p>
            <a:r>
              <a:rPr lang="sv-SE" noProof="0"/>
              <a:t>Klicka här för att ändra text</a:t>
            </a:r>
          </a:p>
        </p:txBody>
      </p:sp>
      <p:sp>
        <p:nvSpPr>
          <p:cNvPr id="5" name="Date Placeholder 3"/>
          <p:cNvSpPr>
            <a:spLocks noGrp="1"/>
          </p:cNvSpPr>
          <p:nvPr>
            <p:ph type="dt" sz="half" idx="14"/>
          </p:nvPr>
        </p:nvSpPr>
        <p:spPr/>
        <p:txBody>
          <a:bodyPr/>
          <a:lstStyle>
            <a:lvl1pPr>
              <a:defRPr/>
            </a:lvl1pPr>
          </a:lstStyle>
          <a:p>
            <a:pPr>
              <a:defRPr/>
            </a:pPr>
            <a:fld id="{84774D3A-342F-4F67-B3F7-23BBA7770CF1}" type="datetime1">
              <a:rPr lang="sv-SE" smtClean="0"/>
              <a:t>2025-09-09</a:t>
            </a:fld>
            <a:endParaRPr lang="sv-SE"/>
          </a:p>
        </p:txBody>
      </p:sp>
      <p:sp>
        <p:nvSpPr>
          <p:cNvPr id="6" name="Footer Placeholder 4"/>
          <p:cNvSpPr>
            <a:spLocks noGrp="1"/>
          </p:cNvSpPr>
          <p:nvPr>
            <p:ph type="ftr" sz="quarter" idx="15"/>
          </p:nvPr>
        </p:nvSpPr>
        <p:spPr/>
        <p:txBody>
          <a:bodyPr/>
          <a:lstStyle>
            <a:lvl1pPr>
              <a:defRPr/>
            </a:lvl1pPr>
          </a:lstStyle>
          <a:p>
            <a:pPr>
              <a:defRPr/>
            </a:pPr>
            <a:r>
              <a:rPr lang="sv-SE"/>
              <a:t>Presentation</a:t>
            </a:r>
          </a:p>
        </p:txBody>
      </p:sp>
      <p:sp>
        <p:nvSpPr>
          <p:cNvPr id="8" name="Slide Number Placeholder 5"/>
          <p:cNvSpPr>
            <a:spLocks noGrp="1"/>
          </p:cNvSpPr>
          <p:nvPr>
            <p:ph type="sldNum" sz="quarter" idx="16"/>
          </p:nvPr>
        </p:nvSpPr>
        <p:spPr/>
        <p:txBody>
          <a:bodyPr/>
          <a:lstStyle>
            <a:lvl1pPr>
              <a:defRPr/>
            </a:lvl1pPr>
          </a:lstStyle>
          <a:p>
            <a:pPr>
              <a:defRPr/>
            </a:pPr>
            <a:fld id="{9BE3BFEF-D0F0-5947-84C4-ED8DA18B5127}" type="slidenum">
              <a:rPr lang="sv-SE"/>
              <a:pPr>
                <a:defRPr/>
              </a:pPr>
              <a:t>‹#›</a:t>
            </a:fld>
            <a:endParaRPr lang="sv-SE"/>
          </a:p>
        </p:txBody>
      </p:sp>
    </p:spTree>
    <p:extLst>
      <p:ext uri="{BB962C8B-B14F-4D97-AF65-F5344CB8AC3E}">
        <p14:creationId xmlns:p14="http://schemas.microsoft.com/office/powerpoint/2010/main" val="658576242"/>
      </p:ext>
    </p:extLst>
  </p:cSld>
  <p:clrMapOvr>
    <a:masterClrMapping/>
  </p:clrMapOvr>
  <p:transition spd="med">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Kapitelindelning Magenta">
    <p:spTree>
      <p:nvGrpSpPr>
        <p:cNvPr id="1" name=""/>
        <p:cNvGrpSpPr/>
        <p:nvPr/>
      </p:nvGrpSpPr>
      <p:grpSpPr>
        <a:xfrm>
          <a:off x="0" y="0"/>
          <a:ext cx="0" cy="0"/>
          <a:chOff x="0" y="0"/>
          <a:chExt cx="0" cy="0"/>
        </a:xfrm>
      </p:grpSpPr>
      <p:sp>
        <p:nvSpPr>
          <p:cNvPr id="3" name="Rectangle 2"/>
          <p:cNvSpPr/>
          <p:nvPr userDrawn="1"/>
        </p:nvSpPr>
        <p:spPr>
          <a:xfrm>
            <a:off x="1" y="0"/>
            <a:ext cx="12192000" cy="63531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041"/>
          </a:p>
        </p:txBody>
      </p:sp>
      <p:sp>
        <p:nvSpPr>
          <p:cNvPr id="2" name="Title 1"/>
          <p:cNvSpPr>
            <a:spLocks noGrp="1"/>
          </p:cNvSpPr>
          <p:nvPr>
            <p:ph type="title" hasCustomPrompt="1"/>
          </p:nvPr>
        </p:nvSpPr>
        <p:spPr>
          <a:xfrm>
            <a:off x="878304" y="892771"/>
            <a:ext cx="8587241" cy="1248849"/>
          </a:xfrm>
        </p:spPr>
        <p:txBody>
          <a:bodyPr anchor="t" anchorCtr="0"/>
          <a:lstStyle>
            <a:lvl1pPr algn="l">
              <a:defRPr sz="4800" b="0" cap="none">
                <a:solidFill>
                  <a:schemeClr val="bg1"/>
                </a:solidFill>
                <a:latin typeface="+mj-lt"/>
              </a:defRPr>
            </a:lvl1pPr>
          </a:lstStyle>
          <a:p>
            <a:r>
              <a:rPr lang="sv-SE" noProof="0"/>
              <a:t>Klicka här för att ändra text</a:t>
            </a:r>
          </a:p>
        </p:txBody>
      </p:sp>
      <p:sp>
        <p:nvSpPr>
          <p:cNvPr id="5" name="Date Placeholder 3"/>
          <p:cNvSpPr>
            <a:spLocks noGrp="1"/>
          </p:cNvSpPr>
          <p:nvPr>
            <p:ph type="dt" sz="half" idx="14"/>
          </p:nvPr>
        </p:nvSpPr>
        <p:spPr/>
        <p:txBody>
          <a:bodyPr/>
          <a:lstStyle>
            <a:lvl1pPr>
              <a:defRPr/>
            </a:lvl1pPr>
          </a:lstStyle>
          <a:p>
            <a:pPr>
              <a:defRPr/>
            </a:pPr>
            <a:fld id="{D424E352-0F95-4126-BFAD-3D7C27F02302}" type="datetime1">
              <a:rPr lang="sv-SE" smtClean="0"/>
              <a:t>2025-09-09</a:t>
            </a:fld>
            <a:endParaRPr lang="sv-SE"/>
          </a:p>
        </p:txBody>
      </p:sp>
      <p:sp>
        <p:nvSpPr>
          <p:cNvPr id="6" name="Footer Placeholder 4"/>
          <p:cNvSpPr>
            <a:spLocks noGrp="1"/>
          </p:cNvSpPr>
          <p:nvPr>
            <p:ph type="ftr" sz="quarter" idx="15"/>
          </p:nvPr>
        </p:nvSpPr>
        <p:spPr/>
        <p:txBody>
          <a:bodyPr/>
          <a:lstStyle>
            <a:lvl1pPr>
              <a:defRPr/>
            </a:lvl1pPr>
          </a:lstStyle>
          <a:p>
            <a:pPr>
              <a:defRPr/>
            </a:pPr>
            <a:r>
              <a:rPr lang="sv-SE"/>
              <a:t>Presentation</a:t>
            </a:r>
          </a:p>
        </p:txBody>
      </p:sp>
      <p:sp>
        <p:nvSpPr>
          <p:cNvPr id="8" name="Slide Number Placeholder 5"/>
          <p:cNvSpPr>
            <a:spLocks noGrp="1"/>
          </p:cNvSpPr>
          <p:nvPr>
            <p:ph type="sldNum" sz="quarter" idx="16"/>
          </p:nvPr>
        </p:nvSpPr>
        <p:spPr/>
        <p:txBody>
          <a:bodyPr/>
          <a:lstStyle>
            <a:lvl1pPr>
              <a:defRPr/>
            </a:lvl1pPr>
          </a:lstStyle>
          <a:p>
            <a:pPr>
              <a:defRPr/>
            </a:pPr>
            <a:fld id="{9BE3BFEF-D0F0-5947-84C4-ED8DA18B5127}" type="slidenum">
              <a:rPr lang="sv-SE"/>
              <a:pPr>
                <a:defRPr/>
              </a:pPr>
              <a:t>‹#›</a:t>
            </a:fld>
            <a:endParaRPr lang="sv-SE"/>
          </a:p>
        </p:txBody>
      </p:sp>
    </p:spTree>
    <p:extLst>
      <p:ext uri="{BB962C8B-B14F-4D97-AF65-F5344CB8AC3E}">
        <p14:creationId xmlns:p14="http://schemas.microsoft.com/office/powerpoint/2010/main" val="2492127218"/>
      </p:ext>
    </p:extLst>
  </p:cSld>
  <p:clrMapOvr>
    <a:masterClrMapping/>
  </p:clrMapOvr>
  <p:transition spd="med">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ildsida">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 y="-1905"/>
            <a:ext cx="12192000" cy="6355080"/>
          </a:xfrm>
          <a:prstGeom prst="rect">
            <a:avLst/>
          </a:prstGeom>
        </p:spPr>
      </p:pic>
      <p:sp>
        <p:nvSpPr>
          <p:cNvPr id="5" name="Date Placeholder 3"/>
          <p:cNvSpPr>
            <a:spLocks noGrp="1"/>
          </p:cNvSpPr>
          <p:nvPr>
            <p:ph type="dt" sz="half" idx="14"/>
          </p:nvPr>
        </p:nvSpPr>
        <p:spPr/>
        <p:txBody>
          <a:bodyPr/>
          <a:lstStyle>
            <a:lvl1pPr>
              <a:defRPr/>
            </a:lvl1pPr>
          </a:lstStyle>
          <a:p>
            <a:pPr>
              <a:defRPr/>
            </a:pPr>
            <a:fld id="{F49653F1-B7A6-401B-859E-38FE1A6AB865}" type="datetime1">
              <a:rPr lang="sv-SE" smtClean="0"/>
              <a:t>2025-09-09</a:t>
            </a:fld>
            <a:endParaRPr lang="sv-SE"/>
          </a:p>
        </p:txBody>
      </p:sp>
      <p:sp>
        <p:nvSpPr>
          <p:cNvPr id="6" name="Footer Placeholder 4"/>
          <p:cNvSpPr>
            <a:spLocks noGrp="1"/>
          </p:cNvSpPr>
          <p:nvPr>
            <p:ph type="ftr" sz="quarter" idx="15"/>
          </p:nvPr>
        </p:nvSpPr>
        <p:spPr/>
        <p:txBody>
          <a:bodyPr/>
          <a:lstStyle>
            <a:lvl1pPr>
              <a:defRPr/>
            </a:lvl1pPr>
          </a:lstStyle>
          <a:p>
            <a:pPr>
              <a:defRPr/>
            </a:pPr>
            <a:r>
              <a:rPr lang="sv-SE"/>
              <a:t>Presentation</a:t>
            </a:r>
          </a:p>
        </p:txBody>
      </p:sp>
      <p:sp>
        <p:nvSpPr>
          <p:cNvPr id="8" name="Slide Number Placeholder 5"/>
          <p:cNvSpPr>
            <a:spLocks noGrp="1"/>
          </p:cNvSpPr>
          <p:nvPr>
            <p:ph type="sldNum" sz="quarter" idx="16"/>
          </p:nvPr>
        </p:nvSpPr>
        <p:spPr/>
        <p:txBody>
          <a:bodyPr/>
          <a:lstStyle>
            <a:lvl1pPr>
              <a:defRPr/>
            </a:lvl1pPr>
          </a:lstStyle>
          <a:p>
            <a:pPr>
              <a:defRPr/>
            </a:pPr>
            <a:fld id="{9BE3BFEF-D0F0-5947-84C4-ED8DA18B5127}" type="slidenum">
              <a:rPr lang="sv-SE"/>
              <a:pPr>
                <a:defRPr/>
              </a:pPr>
              <a:t>‹#›</a:t>
            </a:fld>
            <a:endParaRPr lang="sv-SE"/>
          </a:p>
        </p:txBody>
      </p:sp>
      <p:sp>
        <p:nvSpPr>
          <p:cNvPr id="7" name="Text Placeholder 2"/>
          <p:cNvSpPr>
            <a:spLocks noGrp="1"/>
          </p:cNvSpPr>
          <p:nvPr>
            <p:ph type="body" sz="quarter" idx="18" hasCustomPrompt="1"/>
          </p:nvPr>
        </p:nvSpPr>
        <p:spPr>
          <a:xfrm>
            <a:off x="405332" y="6092825"/>
            <a:ext cx="4446588" cy="213681"/>
          </a:xfrm>
        </p:spPr>
        <p:txBody>
          <a:bodyPr anchor="ctr" anchorCtr="0"/>
          <a:lstStyle>
            <a:lvl1pPr marL="0" indent="0">
              <a:buFontTx/>
              <a:buNone/>
              <a:defRPr sz="1199">
                <a:solidFill>
                  <a:schemeClr val="tx1">
                    <a:lumMod val="75000"/>
                    <a:lumOff val="25000"/>
                  </a:schemeClr>
                </a:solidFill>
              </a:defRPr>
            </a:lvl1pPr>
            <a:lvl2pPr marL="266674" indent="0">
              <a:buNone/>
              <a:defRPr/>
            </a:lvl2pPr>
          </a:lstStyle>
          <a:p>
            <a:pPr lvl="0"/>
            <a:r>
              <a:rPr lang="sv-SE"/>
              <a:t>Källa in här</a:t>
            </a:r>
          </a:p>
        </p:txBody>
      </p:sp>
    </p:spTree>
    <p:extLst>
      <p:ext uri="{BB962C8B-B14F-4D97-AF65-F5344CB8AC3E}">
        <p14:creationId xmlns:p14="http://schemas.microsoft.com/office/powerpoint/2010/main" val="3816637477"/>
      </p:ext>
    </p:extLst>
  </p:cSld>
  <p:clrMapOvr>
    <a:masterClrMapping/>
  </p:clrMapOvr>
  <p:transition spd="med">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ildsida eget foto">
    <p:spTree>
      <p:nvGrpSpPr>
        <p:cNvPr id="1" name=""/>
        <p:cNvGrpSpPr/>
        <p:nvPr/>
      </p:nvGrpSpPr>
      <p:grpSpPr>
        <a:xfrm>
          <a:off x="0" y="0"/>
          <a:ext cx="0" cy="0"/>
          <a:chOff x="0" y="0"/>
          <a:chExt cx="0" cy="0"/>
        </a:xfrm>
      </p:grpSpPr>
      <p:sp>
        <p:nvSpPr>
          <p:cNvPr id="4" name="Picture Placeholder 3"/>
          <p:cNvSpPr>
            <a:spLocks noGrp="1"/>
          </p:cNvSpPr>
          <p:nvPr>
            <p:ph type="pic" sz="quarter" idx="17" hasCustomPrompt="1"/>
          </p:nvPr>
        </p:nvSpPr>
        <p:spPr>
          <a:xfrm>
            <a:off x="1" y="-1587"/>
            <a:ext cx="12192000" cy="6354764"/>
          </a:xfrm>
          <a:solidFill>
            <a:schemeClr val="bg1">
              <a:lumMod val="85000"/>
            </a:schemeClr>
          </a:solidFill>
        </p:spPr>
        <p:txBody>
          <a:bodyPr tIns="936000" anchor="ctr" anchorCtr="0"/>
          <a:lstStyle>
            <a:lvl1pPr marL="0" indent="0" algn="ctr">
              <a:buFontTx/>
              <a:buNone/>
              <a:defRPr sz="1800"/>
            </a:lvl1pPr>
          </a:lstStyle>
          <a:p>
            <a:r>
              <a:rPr lang="sv-SE"/>
              <a:t>Klicka på ikon för att infoga foto</a:t>
            </a:r>
          </a:p>
        </p:txBody>
      </p:sp>
      <p:sp>
        <p:nvSpPr>
          <p:cNvPr id="5" name="Date Placeholder 3"/>
          <p:cNvSpPr>
            <a:spLocks noGrp="1"/>
          </p:cNvSpPr>
          <p:nvPr>
            <p:ph type="dt" sz="half" idx="14"/>
          </p:nvPr>
        </p:nvSpPr>
        <p:spPr/>
        <p:txBody>
          <a:bodyPr/>
          <a:lstStyle>
            <a:lvl1pPr>
              <a:defRPr/>
            </a:lvl1pPr>
          </a:lstStyle>
          <a:p>
            <a:pPr>
              <a:defRPr/>
            </a:pPr>
            <a:fld id="{B5CEFDBC-8F73-434C-96A9-2BC256A38A0A}" type="datetime1">
              <a:rPr lang="sv-SE" smtClean="0"/>
              <a:t>2025-09-09</a:t>
            </a:fld>
            <a:endParaRPr lang="sv-SE"/>
          </a:p>
        </p:txBody>
      </p:sp>
      <p:sp>
        <p:nvSpPr>
          <p:cNvPr id="6" name="Footer Placeholder 4"/>
          <p:cNvSpPr>
            <a:spLocks noGrp="1"/>
          </p:cNvSpPr>
          <p:nvPr>
            <p:ph type="ftr" sz="quarter" idx="15"/>
          </p:nvPr>
        </p:nvSpPr>
        <p:spPr/>
        <p:txBody>
          <a:bodyPr/>
          <a:lstStyle>
            <a:lvl1pPr>
              <a:defRPr/>
            </a:lvl1pPr>
          </a:lstStyle>
          <a:p>
            <a:pPr>
              <a:defRPr/>
            </a:pPr>
            <a:r>
              <a:rPr lang="sv-SE"/>
              <a:t>Presentation</a:t>
            </a:r>
          </a:p>
        </p:txBody>
      </p:sp>
      <p:sp>
        <p:nvSpPr>
          <p:cNvPr id="8" name="Slide Number Placeholder 5"/>
          <p:cNvSpPr>
            <a:spLocks noGrp="1"/>
          </p:cNvSpPr>
          <p:nvPr>
            <p:ph type="sldNum" sz="quarter" idx="16"/>
          </p:nvPr>
        </p:nvSpPr>
        <p:spPr/>
        <p:txBody>
          <a:bodyPr/>
          <a:lstStyle>
            <a:lvl1pPr>
              <a:defRPr/>
            </a:lvl1pPr>
          </a:lstStyle>
          <a:p>
            <a:pPr>
              <a:defRPr/>
            </a:pPr>
            <a:fld id="{9BE3BFEF-D0F0-5947-84C4-ED8DA18B5127}" type="slidenum">
              <a:rPr lang="sv-SE"/>
              <a:pPr>
                <a:defRPr/>
              </a:pPr>
              <a:t>‹#›</a:t>
            </a:fld>
            <a:endParaRPr lang="sv-SE"/>
          </a:p>
        </p:txBody>
      </p:sp>
      <p:sp>
        <p:nvSpPr>
          <p:cNvPr id="3" name="Text Placeholder 2"/>
          <p:cNvSpPr>
            <a:spLocks noGrp="1"/>
          </p:cNvSpPr>
          <p:nvPr>
            <p:ph type="body" sz="quarter" idx="18" hasCustomPrompt="1"/>
          </p:nvPr>
        </p:nvSpPr>
        <p:spPr>
          <a:xfrm>
            <a:off x="405332" y="6092825"/>
            <a:ext cx="4446588" cy="213681"/>
          </a:xfrm>
        </p:spPr>
        <p:txBody>
          <a:bodyPr anchor="ctr" anchorCtr="0"/>
          <a:lstStyle>
            <a:lvl1pPr marL="0" indent="0">
              <a:buFontTx/>
              <a:buNone/>
              <a:defRPr sz="1199">
                <a:solidFill>
                  <a:schemeClr val="tx1">
                    <a:lumMod val="75000"/>
                    <a:lumOff val="25000"/>
                  </a:schemeClr>
                </a:solidFill>
              </a:defRPr>
            </a:lvl1pPr>
            <a:lvl2pPr marL="266674" indent="0">
              <a:buNone/>
              <a:defRPr/>
            </a:lvl2pPr>
          </a:lstStyle>
          <a:p>
            <a:pPr lvl="0"/>
            <a:r>
              <a:rPr lang="sv-SE"/>
              <a:t>Källa in här</a:t>
            </a:r>
          </a:p>
        </p:txBody>
      </p:sp>
    </p:spTree>
    <p:extLst>
      <p:ext uri="{BB962C8B-B14F-4D97-AF65-F5344CB8AC3E}">
        <p14:creationId xmlns:p14="http://schemas.microsoft.com/office/powerpoint/2010/main" val="720088298"/>
      </p:ext>
    </p:extLst>
  </p:cSld>
  <p:clrMapOvr>
    <a:masterClrMapping/>
  </p:clrMapOvr>
  <p:transition spd="med">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ildsida med rubrik">
    <p:spTree>
      <p:nvGrpSpPr>
        <p:cNvPr id="1" name=""/>
        <p:cNvGrpSpPr/>
        <p:nvPr/>
      </p:nvGrpSpPr>
      <p:grpSpPr>
        <a:xfrm>
          <a:off x="0" y="0"/>
          <a:ext cx="0" cy="0"/>
          <a:chOff x="0" y="0"/>
          <a:chExt cx="0" cy="0"/>
        </a:xfrm>
      </p:grpSpPr>
      <p:sp>
        <p:nvSpPr>
          <p:cNvPr id="4" name="Picture Placeholder 3"/>
          <p:cNvSpPr>
            <a:spLocks noGrp="1"/>
          </p:cNvSpPr>
          <p:nvPr>
            <p:ph type="pic" sz="quarter" idx="17" hasCustomPrompt="1"/>
          </p:nvPr>
        </p:nvSpPr>
        <p:spPr>
          <a:xfrm>
            <a:off x="1" y="-1587"/>
            <a:ext cx="12192000" cy="6354764"/>
          </a:xfrm>
          <a:solidFill>
            <a:schemeClr val="bg1">
              <a:lumMod val="85000"/>
            </a:schemeClr>
          </a:solidFill>
        </p:spPr>
        <p:txBody>
          <a:bodyPr tIns="936000" anchor="ctr" anchorCtr="0"/>
          <a:lstStyle>
            <a:lvl1pPr marL="0" indent="0" algn="ctr">
              <a:buFontTx/>
              <a:buNone/>
              <a:defRPr sz="1800"/>
            </a:lvl1pPr>
          </a:lstStyle>
          <a:p>
            <a:r>
              <a:rPr lang="sv-SE"/>
              <a:t>Klicka på ikon för att infoga foto</a:t>
            </a:r>
          </a:p>
        </p:txBody>
      </p:sp>
      <p:sp>
        <p:nvSpPr>
          <p:cNvPr id="5" name="Date Placeholder 3"/>
          <p:cNvSpPr>
            <a:spLocks noGrp="1"/>
          </p:cNvSpPr>
          <p:nvPr>
            <p:ph type="dt" sz="half" idx="14"/>
          </p:nvPr>
        </p:nvSpPr>
        <p:spPr/>
        <p:txBody>
          <a:bodyPr/>
          <a:lstStyle>
            <a:lvl1pPr>
              <a:defRPr/>
            </a:lvl1pPr>
          </a:lstStyle>
          <a:p>
            <a:pPr>
              <a:defRPr/>
            </a:pPr>
            <a:fld id="{326C65DB-950E-4B93-95FB-3EFBFDE9EDC7}" type="datetime1">
              <a:rPr lang="sv-SE" smtClean="0"/>
              <a:t>2025-09-09</a:t>
            </a:fld>
            <a:endParaRPr lang="sv-SE"/>
          </a:p>
        </p:txBody>
      </p:sp>
      <p:sp>
        <p:nvSpPr>
          <p:cNvPr id="6" name="Footer Placeholder 4"/>
          <p:cNvSpPr>
            <a:spLocks noGrp="1"/>
          </p:cNvSpPr>
          <p:nvPr>
            <p:ph type="ftr" sz="quarter" idx="15"/>
          </p:nvPr>
        </p:nvSpPr>
        <p:spPr/>
        <p:txBody>
          <a:bodyPr/>
          <a:lstStyle>
            <a:lvl1pPr>
              <a:defRPr/>
            </a:lvl1pPr>
          </a:lstStyle>
          <a:p>
            <a:pPr>
              <a:defRPr/>
            </a:pPr>
            <a:r>
              <a:rPr lang="sv-SE"/>
              <a:t>Presentation</a:t>
            </a:r>
          </a:p>
        </p:txBody>
      </p:sp>
      <p:sp>
        <p:nvSpPr>
          <p:cNvPr id="8" name="Slide Number Placeholder 5"/>
          <p:cNvSpPr>
            <a:spLocks noGrp="1"/>
          </p:cNvSpPr>
          <p:nvPr>
            <p:ph type="sldNum" sz="quarter" idx="16"/>
          </p:nvPr>
        </p:nvSpPr>
        <p:spPr/>
        <p:txBody>
          <a:bodyPr/>
          <a:lstStyle>
            <a:lvl1pPr>
              <a:defRPr/>
            </a:lvl1pPr>
          </a:lstStyle>
          <a:p>
            <a:pPr>
              <a:defRPr/>
            </a:pPr>
            <a:fld id="{9BE3BFEF-D0F0-5947-84C4-ED8DA18B5127}" type="slidenum">
              <a:rPr lang="sv-SE"/>
              <a:pPr>
                <a:defRPr/>
              </a:pPr>
              <a:t>‹#›</a:t>
            </a:fld>
            <a:endParaRPr lang="sv-SE"/>
          </a:p>
        </p:txBody>
      </p:sp>
      <p:sp>
        <p:nvSpPr>
          <p:cNvPr id="2" name="Title 1"/>
          <p:cNvSpPr>
            <a:spLocks noGrp="1"/>
          </p:cNvSpPr>
          <p:nvPr>
            <p:ph type="title" hasCustomPrompt="1"/>
          </p:nvPr>
        </p:nvSpPr>
        <p:spPr/>
        <p:txBody>
          <a:bodyPr/>
          <a:lstStyle>
            <a:lvl1pPr>
              <a:defRPr>
                <a:solidFill>
                  <a:schemeClr val="bg1"/>
                </a:solidFill>
              </a:defRPr>
            </a:lvl1pPr>
          </a:lstStyle>
          <a:p>
            <a:r>
              <a:rPr lang="sv-SE"/>
              <a:t>Klicka här för att ändra text</a:t>
            </a:r>
          </a:p>
        </p:txBody>
      </p:sp>
      <p:sp>
        <p:nvSpPr>
          <p:cNvPr id="7" name="Text Placeholder 2"/>
          <p:cNvSpPr>
            <a:spLocks noGrp="1"/>
          </p:cNvSpPr>
          <p:nvPr>
            <p:ph type="body" sz="quarter" idx="18" hasCustomPrompt="1"/>
          </p:nvPr>
        </p:nvSpPr>
        <p:spPr>
          <a:xfrm>
            <a:off x="405332" y="6092825"/>
            <a:ext cx="4446588" cy="213681"/>
          </a:xfrm>
        </p:spPr>
        <p:txBody>
          <a:bodyPr anchor="ctr" anchorCtr="0"/>
          <a:lstStyle>
            <a:lvl1pPr marL="0" indent="0">
              <a:buFontTx/>
              <a:buNone/>
              <a:defRPr sz="1199">
                <a:solidFill>
                  <a:schemeClr val="tx1">
                    <a:lumMod val="75000"/>
                    <a:lumOff val="25000"/>
                  </a:schemeClr>
                </a:solidFill>
              </a:defRPr>
            </a:lvl1pPr>
            <a:lvl2pPr marL="266674" indent="0">
              <a:buNone/>
              <a:defRPr/>
            </a:lvl2pPr>
          </a:lstStyle>
          <a:p>
            <a:pPr lvl="0"/>
            <a:r>
              <a:rPr lang="sv-SE"/>
              <a:t>Källa in här</a:t>
            </a:r>
          </a:p>
        </p:txBody>
      </p:sp>
    </p:spTree>
    <p:extLst>
      <p:ext uri="{BB962C8B-B14F-4D97-AF65-F5344CB8AC3E}">
        <p14:creationId xmlns:p14="http://schemas.microsoft.com/office/powerpoint/2010/main" val="2724829117"/>
      </p:ext>
    </p:extLst>
  </p:cSld>
  <p:clrMapOvr>
    <a:masterClrMapping/>
  </p:clrMapOvr>
  <p:transition spd="med">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Rubrik och bullet text">
    <p:spTree>
      <p:nvGrpSpPr>
        <p:cNvPr id="1" name=""/>
        <p:cNvGrpSpPr/>
        <p:nvPr/>
      </p:nvGrpSpPr>
      <p:grpSpPr>
        <a:xfrm>
          <a:off x="0" y="0"/>
          <a:ext cx="0" cy="0"/>
          <a:chOff x="0" y="0"/>
          <a:chExt cx="0" cy="0"/>
        </a:xfrm>
      </p:grpSpPr>
      <p:sp>
        <p:nvSpPr>
          <p:cNvPr id="5" name="Text Placeholder 4"/>
          <p:cNvSpPr>
            <a:spLocks noGrp="1"/>
          </p:cNvSpPr>
          <p:nvPr>
            <p:ph type="body" sz="quarter" idx="14" hasCustomPrompt="1"/>
          </p:nvPr>
        </p:nvSpPr>
        <p:spPr>
          <a:xfrm>
            <a:off x="695324" y="1720852"/>
            <a:ext cx="8677275" cy="4371975"/>
          </a:xfrm>
        </p:spPr>
        <p:txBody>
          <a:bodyPr/>
          <a:lstStyle>
            <a:lvl1pPr>
              <a:defRPr/>
            </a:lvl1pPr>
            <a:lvl2pPr>
              <a:defRPr/>
            </a:lvl2pPr>
          </a:lstStyle>
          <a:p>
            <a:pPr lvl="0"/>
            <a:r>
              <a:rPr lang="sv-SE"/>
              <a:t>Klicka här för att ändra text</a:t>
            </a:r>
          </a:p>
          <a:p>
            <a:pPr lvl="1"/>
            <a:r>
              <a:rPr lang="sv-SE"/>
              <a:t>Andra nivå</a:t>
            </a:r>
          </a:p>
        </p:txBody>
      </p:sp>
      <p:sp>
        <p:nvSpPr>
          <p:cNvPr id="6" name="Date Placeholder 3"/>
          <p:cNvSpPr>
            <a:spLocks noGrp="1"/>
          </p:cNvSpPr>
          <p:nvPr>
            <p:ph type="dt" sz="half" idx="11"/>
          </p:nvPr>
        </p:nvSpPr>
        <p:spPr/>
        <p:txBody>
          <a:bodyPr/>
          <a:lstStyle>
            <a:lvl1pPr>
              <a:defRPr/>
            </a:lvl1pPr>
          </a:lstStyle>
          <a:p>
            <a:pPr>
              <a:defRPr/>
            </a:pPr>
            <a:fld id="{9EC4E561-B2A0-43B9-9354-226792DEECED}" type="datetime1">
              <a:rPr lang="sv-SE" smtClean="0"/>
              <a:t>2025-09-09</a:t>
            </a:fld>
            <a:endParaRPr lang="sv-SE"/>
          </a:p>
        </p:txBody>
      </p:sp>
      <p:sp>
        <p:nvSpPr>
          <p:cNvPr id="7" name="Footer Placeholder 4"/>
          <p:cNvSpPr>
            <a:spLocks noGrp="1"/>
          </p:cNvSpPr>
          <p:nvPr>
            <p:ph type="ftr" sz="quarter" idx="12"/>
          </p:nvPr>
        </p:nvSpPr>
        <p:spPr/>
        <p:txBody>
          <a:bodyPr/>
          <a:lstStyle>
            <a:lvl1pPr>
              <a:defRPr/>
            </a:lvl1pPr>
          </a:lstStyle>
          <a:p>
            <a:pPr>
              <a:defRPr/>
            </a:pPr>
            <a:r>
              <a:rPr lang="sv-SE"/>
              <a:t>Presentation</a:t>
            </a:r>
          </a:p>
        </p:txBody>
      </p:sp>
      <p:sp>
        <p:nvSpPr>
          <p:cNvPr id="8" name="Slide Number Placeholder 5"/>
          <p:cNvSpPr>
            <a:spLocks noGrp="1"/>
          </p:cNvSpPr>
          <p:nvPr>
            <p:ph type="sldNum" sz="quarter" idx="13"/>
          </p:nvPr>
        </p:nvSpPr>
        <p:spPr/>
        <p:txBody>
          <a:bodyPr/>
          <a:lstStyle>
            <a:lvl1pPr>
              <a:defRPr/>
            </a:lvl1pPr>
          </a:lstStyle>
          <a:p>
            <a:pPr>
              <a:defRPr/>
            </a:pPr>
            <a:fld id="{5BCA53D8-D7BF-ED48-A5DE-B35EC4CD5AE9}" type="slidenum">
              <a:rPr lang="sv-SE"/>
              <a:pPr>
                <a:defRPr/>
              </a:pPr>
              <a:t>‹#›</a:t>
            </a:fld>
            <a:endParaRPr lang="sv-SE"/>
          </a:p>
        </p:txBody>
      </p:sp>
      <p:sp>
        <p:nvSpPr>
          <p:cNvPr id="4" name="Title 3"/>
          <p:cNvSpPr>
            <a:spLocks noGrp="1"/>
          </p:cNvSpPr>
          <p:nvPr>
            <p:ph type="title" hasCustomPrompt="1"/>
          </p:nvPr>
        </p:nvSpPr>
        <p:spPr/>
        <p:txBody>
          <a:bodyPr/>
          <a:lstStyle>
            <a:lvl1pPr>
              <a:defRPr/>
            </a:lvl1pPr>
          </a:lstStyle>
          <a:p>
            <a:r>
              <a:rPr lang="sv-SE"/>
              <a:t>Klicka här för att ändra text</a:t>
            </a:r>
          </a:p>
        </p:txBody>
      </p:sp>
      <p:sp>
        <p:nvSpPr>
          <p:cNvPr id="9" name="Text Placeholder 2"/>
          <p:cNvSpPr>
            <a:spLocks noGrp="1"/>
          </p:cNvSpPr>
          <p:nvPr>
            <p:ph type="body" sz="quarter" idx="18" hasCustomPrompt="1"/>
          </p:nvPr>
        </p:nvSpPr>
        <p:spPr>
          <a:xfrm>
            <a:off x="405332" y="6092825"/>
            <a:ext cx="4446588" cy="213681"/>
          </a:xfrm>
        </p:spPr>
        <p:txBody>
          <a:bodyPr anchor="ctr" anchorCtr="0"/>
          <a:lstStyle>
            <a:lvl1pPr marL="0" indent="0">
              <a:buFontTx/>
              <a:buNone/>
              <a:defRPr sz="1199">
                <a:solidFill>
                  <a:schemeClr val="tx1">
                    <a:lumMod val="75000"/>
                    <a:lumOff val="25000"/>
                  </a:schemeClr>
                </a:solidFill>
              </a:defRPr>
            </a:lvl1pPr>
            <a:lvl2pPr marL="266674" indent="0">
              <a:buNone/>
              <a:defRPr/>
            </a:lvl2pPr>
          </a:lstStyle>
          <a:p>
            <a:pPr lvl="0"/>
            <a:r>
              <a:rPr lang="sv-SE"/>
              <a:t>Källa in här</a:t>
            </a:r>
          </a:p>
        </p:txBody>
      </p:sp>
    </p:spTree>
    <p:extLst>
      <p:ext uri="{BB962C8B-B14F-4D97-AF65-F5344CB8AC3E}">
        <p14:creationId xmlns:p14="http://schemas.microsoft.com/office/powerpoint/2010/main" val="2656508849"/>
      </p:ext>
    </p:extLst>
  </p:cSld>
  <p:clrMapOvr>
    <a:masterClrMapping/>
  </p:clrMapOvr>
  <p:transition spd="med">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Rubrik och text">
    <p:spTree>
      <p:nvGrpSpPr>
        <p:cNvPr id="1" name=""/>
        <p:cNvGrpSpPr/>
        <p:nvPr/>
      </p:nvGrpSpPr>
      <p:grpSpPr>
        <a:xfrm>
          <a:off x="0" y="0"/>
          <a:ext cx="0" cy="0"/>
          <a:chOff x="0" y="0"/>
          <a:chExt cx="0" cy="0"/>
        </a:xfrm>
      </p:grpSpPr>
      <p:sp>
        <p:nvSpPr>
          <p:cNvPr id="6" name="Date Placeholder 3"/>
          <p:cNvSpPr>
            <a:spLocks noGrp="1"/>
          </p:cNvSpPr>
          <p:nvPr>
            <p:ph type="dt" sz="half" idx="11"/>
          </p:nvPr>
        </p:nvSpPr>
        <p:spPr/>
        <p:txBody>
          <a:bodyPr/>
          <a:lstStyle>
            <a:lvl1pPr>
              <a:defRPr/>
            </a:lvl1pPr>
          </a:lstStyle>
          <a:p>
            <a:pPr>
              <a:defRPr/>
            </a:pPr>
            <a:fld id="{DB39DE6A-55C0-4C4F-9889-E916206BDB1A}" type="datetime1">
              <a:rPr lang="sv-SE" smtClean="0"/>
              <a:t>2025-09-09</a:t>
            </a:fld>
            <a:endParaRPr lang="sv-SE"/>
          </a:p>
        </p:txBody>
      </p:sp>
      <p:sp>
        <p:nvSpPr>
          <p:cNvPr id="7" name="Footer Placeholder 4"/>
          <p:cNvSpPr>
            <a:spLocks noGrp="1"/>
          </p:cNvSpPr>
          <p:nvPr>
            <p:ph type="ftr" sz="quarter" idx="12"/>
          </p:nvPr>
        </p:nvSpPr>
        <p:spPr/>
        <p:txBody>
          <a:bodyPr/>
          <a:lstStyle>
            <a:lvl1pPr>
              <a:defRPr/>
            </a:lvl1pPr>
          </a:lstStyle>
          <a:p>
            <a:pPr>
              <a:defRPr/>
            </a:pPr>
            <a:r>
              <a:rPr lang="sv-SE"/>
              <a:t>Presentation</a:t>
            </a:r>
          </a:p>
        </p:txBody>
      </p:sp>
      <p:sp>
        <p:nvSpPr>
          <p:cNvPr id="8" name="Slide Number Placeholder 5"/>
          <p:cNvSpPr>
            <a:spLocks noGrp="1"/>
          </p:cNvSpPr>
          <p:nvPr>
            <p:ph type="sldNum" sz="quarter" idx="13"/>
          </p:nvPr>
        </p:nvSpPr>
        <p:spPr/>
        <p:txBody>
          <a:bodyPr/>
          <a:lstStyle>
            <a:lvl1pPr>
              <a:defRPr/>
            </a:lvl1pPr>
          </a:lstStyle>
          <a:p>
            <a:pPr>
              <a:defRPr/>
            </a:pPr>
            <a:fld id="{5BCA53D8-D7BF-ED48-A5DE-B35EC4CD5AE9}" type="slidenum">
              <a:rPr lang="sv-SE"/>
              <a:pPr>
                <a:defRPr/>
              </a:pPr>
              <a:t>‹#›</a:t>
            </a:fld>
            <a:endParaRPr lang="sv-SE"/>
          </a:p>
        </p:txBody>
      </p:sp>
      <p:sp>
        <p:nvSpPr>
          <p:cNvPr id="4" name="Title 3"/>
          <p:cNvSpPr>
            <a:spLocks noGrp="1"/>
          </p:cNvSpPr>
          <p:nvPr>
            <p:ph type="title" hasCustomPrompt="1"/>
          </p:nvPr>
        </p:nvSpPr>
        <p:spPr/>
        <p:txBody>
          <a:bodyPr/>
          <a:lstStyle>
            <a:lvl1pPr>
              <a:defRPr/>
            </a:lvl1pPr>
          </a:lstStyle>
          <a:p>
            <a:r>
              <a:rPr lang="sv-SE"/>
              <a:t>Klicka här för att ändra text</a:t>
            </a:r>
          </a:p>
        </p:txBody>
      </p:sp>
      <p:sp>
        <p:nvSpPr>
          <p:cNvPr id="9" name="Text Placeholder 4"/>
          <p:cNvSpPr>
            <a:spLocks noGrp="1"/>
          </p:cNvSpPr>
          <p:nvPr>
            <p:ph type="body" sz="quarter" idx="14" hasCustomPrompt="1"/>
          </p:nvPr>
        </p:nvSpPr>
        <p:spPr>
          <a:xfrm>
            <a:off x="695324" y="1720852"/>
            <a:ext cx="8677275" cy="4371975"/>
          </a:xfrm>
        </p:spPr>
        <p:txBody>
          <a:bodyPr/>
          <a:lstStyle>
            <a:lvl1pPr marL="0" indent="0">
              <a:buFontTx/>
              <a:buNone/>
              <a:defRPr/>
            </a:lvl1pPr>
            <a:lvl2pPr>
              <a:defRPr/>
            </a:lvl2pPr>
          </a:lstStyle>
          <a:p>
            <a:pPr lvl="0"/>
            <a:r>
              <a:rPr lang="sv-SE"/>
              <a:t>Klicka här för att ändra text</a:t>
            </a:r>
          </a:p>
        </p:txBody>
      </p:sp>
      <p:sp>
        <p:nvSpPr>
          <p:cNvPr id="10" name="Text Placeholder 2"/>
          <p:cNvSpPr>
            <a:spLocks noGrp="1"/>
          </p:cNvSpPr>
          <p:nvPr>
            <p:ph type="body" sz="quarter" idx="18" hasCustomPrompt="1"/>
          </p:nvPr>
        </p:nvSpPr>
        <p:spPr>
          <a:xfrm>
            <a:off x="405332" y="6092825"/>
            <a:ext cx="4446588" cy="213681"/>
          </a:xfrm>
        </p:spPr>
        <p:txBody>
          <a:bodyPr anchor="ctr" anchorCtr="0"/>
          <a:lstStyle>
            <a:lvl1pPr marL="0" indent="0">
              <a:buFontTx/>
              <a:buNone/>
              <a:defRPr sz="1199">
                <a:solidFill>
                  <a:schemeClr val="tx1">
                    <a:lumMod val="75000"/>
                    <a:lumOff val="25000"/>
                  </a:schemeClr>
                </a:solidFill>
              </a:defRPr>
            </a:lvl1pPr>
            <a:lvl2pPr marL="266674" indent="0">
              <a:buNone/>
              <a:defRPr/>
            </a:lvl2pPr>
          </a:lstStyle>
          <a:p>
            <a:pPr lvl="0"/>
            <a:r>
              <a:rPr lang="sv-SE"/>
              <a:t>Källa in här</a:t>
            </a:r>
          </a:p>
        </p:txBody>
      </p:sp>
    </p:spTree>
    <p:extLst>
      <p:ext uri="{BB962C8B-B14F-4D97-AF65-F5344CB8AC3E}">
        <p14:creationId xmlns:p14="http://schemas.microsoft.com/office/powerpoint/2010/main" val="2770707017"/>
      </p:ext>
    </p:extLst>
  </p:cSld>
  <p:clrMapOvr>
    <a:masterClrMapping/>
  </p:clrMapOvr>
  <p:transition spd="med">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Rubrik, bullettext med ikon">
    <p:spTree>
      <p:nvGrpSpPr>
        <p:cNvPr id="1" name=""/>
        <p:cNvGrpSpPr/>
        <p:nvPr/>
      </p:nvGrpSpPr>
      <p:grpSpPr>
        <a:xfrm>
          <a:off x="0" y="0"/>
          <a:ext cx="0" cy="0"/>
          <a:chOff x="0" y="0"/>
          <a:chExt cx="0" cy="0"/>
        </a:xfrm>
      </p:grpSpPr>
      <p:sp>
        <p:nvSpPr>
          <p:cNvPr id="10" name="Picture Placeholder 3"/>
          <p:cNvSpPr>
            <a:spLocks noGrp="1"/>
          </p:cNvSpPr>
          <p:nvPr>
            <p:ph type="pic" sz="quarter" idx="17" hasCustomPrompt="1"/>
          </p:nvPr>
        </p:nvSpPr>
        <p:spPr>
          <a:xfrm>
            <a:off x="7932601" y="1878842"/>
            <a:ext cx="2880000" cy="2880000"/>
          </a:xfrm>
          <a:noFill/>
        </p:spPr>
        <p:txBody>
          <a:bodyPr tIns="936000" anchor="ctr" anchorCtr="0"/>
          <a:lstStyle>
            <a:lvl1pPr marL="0" indent="0" algn="ctr">
              <a:buFontTx/>
              <a:buNone/>
              <a:defRPr sz="1800"/>
            </a:lvl1pPr>
          </a:lstStyle>
          <a:p>
            <a:r>
              <a:rPr lang="sv-SE"/>
              <a:t>Klicka på rutan och </a:t>
            </a:r>
            <a:br>
              <a:rPr lang="sv-SE"/>
            </a:br>
            <a:r>
              <a:rPr lang="sv-SE"/>
              <a:t>kopiera in ikon</a:t>
            </a:r>
          </a:p>
        </p:txBody>
      </p:sp>
      <p:sp>
        <p:nvSpPr>
          <p:cNvPr id="6" name="Date Placeholder 3"/>
          <p:cNvSpPr>
            <a:spLocks noGrp="1"/>
          </p:cNvSpPr>
          <p:nvPr>
            <p:ph type="dt" sz="half" idx="11"/>
          </p:nvPr>
        </p:nvSpPr>
        <p:spPr/>
        <p:txBody>
          <a:bodyPr/>
          <a:lstStyle>
            <a:lvl1pPr>
              <a:defRPr/>
            </a:lvl1pPr>
          </a:lstStyle>
          <a:p>
            <a:pPr>
              <a:defRPr/>
            </a:pPr>
            <a:fld id="{27FE1EE0-6A93-4FB9-9FC7-180F4AD0D5F1}" type="datetime1">
              <a:rPr lang="sv-SE" smtClean="0"/>
              <a:t>2025-09-09</a:t>
            </a:fld>
            <a:endParaRPr lang="sv-SE"/>
          </a:p>
        </p:txBody>
      </p:sp>
      <p:sp>
        <p:nvSpPr>
          <p:cNvPr id="7" name="Footer Placeholder 4"/>
          <p:cNvSpPr>
            <a:spLocks noGrp="1"/>
          </p:cNvSpPr>
          <p:nvPr>
            <p:ph type="ftr" sz="quarter" idx="12"/>
          </p:nvPr>
        </p:nvSpPr>
        <p:spPr/>
        <p:txBody>
          <a:bodyPr/>
          <a:lstStyle>
            <a:lvl1pPr>
              <a:defRPr/>
            </a:lvl1pPr>
          </a:lstStyle>
          <a:p>
            <a:pPr>
              <a:defRPr/>
            </a:pPr>
            <a:r>
              <a:rPr lang="sv-SE"/>
              <a:t>Presentation</a:t>
            </a:r>
          </a:p>
        </p:txBody>
      </p:sp>
      <p:sp>
        <p:nvSpPr>
          <p:cNvPr id="8" name="Slide Number Placeholder 5"/>
          <p:cNvSpPr>
            <a:spLocks noGrp="1"/>
          </p:cNvSpPr>
          <p:nvPr>
            <p:ph type="sldNum" sz="quarter" idx="13"/>
          </p:nvPr>
        </p:nvSpPr>
        <p:spPr/>
        <p:txBody>
          <a:bodyPr/>
          <a:lstStyle>
            <a:lvl1pPr>
              <a:defRPr/>
            </a:lvl1pPr>
          </a:lstStyle>
          <a:p>
            <a:pPr>
              <a:defRPr/>
            </a:pPr>
            <a:fld id="{5BCA53D8-D7BF-ED48-A5DE-B35EC4CD5AE9}" type="slidenum">
              <a:rPr lang="sv-SE"/>
              <a:pPr>
                <a:defRPr/>
              </a:pPr>
              <a:t>‹#›</a:t>
            </a:fld>
            <a:endParaRPr lang="sv-SE"/>
          </a:p>
        </p:txBody>
      </p:sp>
      <p:sp>
        <p:nvSpPr>
          <p:cNvPr id="2" name="Title 1"/>
          <p:cNvSpPr>
            <a:spLocks noGrp="1"/>
          </p:cNvSpPr>
          <p:nvPr>
            <p:ph type="title" hasCustomPrompt="1"/>
          </p:nvPr>
        </p:nvSpPr>
        <p:spPr>
          <a:xfrm>
            <a:off x="695325" y="540000"/>
            <a:ext cx="5400675" cy="981075"/>
          </a:xfrm>
        </p:spPr>
        <p:txBody>
          <a:bodyPr/>
          <a:lstStyle>
            <a:lvl1pPr>
              <a:defRPr/>
            </a:lvl1pPr>
          </a:lstStyle>
          <a:p>
            <a:r>
              <a:rPr lang="sv-SE"/>
              <a:t>Klicka här för att ändra text</a:t>
            </a:r>
          </a:p>
        </p:txBody>
      </p:sp>
      <p:sp>
        <p:nvSpPr>
          <p:cNvPr id="11" name="Text Placeholder 4"/>
          <p:cNvSpPr>
            <a:spLocks noGrp="1"/>
          </p:cNvSpPr>
          <p:nvPr>
            <p:ph type="body" sz="quarter" idx="14" hasCustomPrompt="1"/>
          </p:nvPr>
        </p:nvSpPr>
        <p:spPr>
          <a:xfrm>
            <a:off x="695325" y="1720852"/>
            <a:ext cx="5400675" cy="4371975"/>
          </a:xfrm>
        </p:spPr>
        <p:txBody>
          <a:bodyPr/>
          <a:lstStyle>
            <a:lvl1pPr>
              <a:defRPr/>
            </a:lvl1pPr>
            <a:lvl2pPr>
              <a:defRPr/>
            </a:lvl2pPr>
          </a:lstStyle>
          <a:p>
            <a:pPr lvl="0"/>
            <a:r>
              <a:rPr lang="sv-SE"/>
              <a:t>Klicka här för att ändra text</a:t>
            </a:r>
          </a:p>
          <a:p>
            <a:pPr lvl="1"/>
            <a:r>
              <a:rPr lang="sv-SE"/>
              <a:t>Andra nivå</a:t>
            </a:r>
          </a:p>
        </p:txBody>
      </p:sp>
      <p:sp>
        <p:nvSpPr>
          <p:cNvPr id="9" name="Text Placeholder 2"/>
          <p:cNvSpPr>
            <a:spLocks noGrp="1"/>
          </p:cNvSpPr>
          <p:nvPr>
            <p:ph type="body" sz="quarter" idx="18" hasCustomPrompt="1"/>
          </p:nvPr>
        </p:nvSpPr>
        <p:spPr>
          <a:xfrm>
            <a:off x="405332" y="6092825"/>
            <a:ext cx="4446588" cy="213681"/>
          </a:xfrm>
        </p:spPr>
        <p:txBody>
          <a:bodyPr anchor="ctr" anchorCtr="0"/>
          <a:lstStyle>
            <a:lvl1pPr marL="0" indent="0">
              <a:buFontTx/>
              <a:buNone/>
              <a:defRPr sz="1199">
                <a:solidFill>
                  <a:schemeClr val="tx1">
                    <a:lumMod val="75000"/>
                    <a:lumOff val="25000"/>
                  </a:schemeClr>
                </a:solidFill>
              </a:defRPr>
            </a:lvl1pPr>
            <a:lvl2pPr marL="266674" indent="0">
              <a:buNone/>
              <a:defRPr/>
            </a:lvl2pPr>
          </a:lstStyle>
          <a:p>
            <a:pPr lvl="0"/>
            <a:r>
              <a:rPr lang="sv-SE"/>
              <a:t>Källa in här</a:t>
            </a:r>
          </a:p>
        </p:txBody>
      </p:sp>
    </p:spTree>
    <p:extLst>
      <p:ext uri="{BB962C8B-B14F-4D97-AF65-F5344CB8AC3E}">
        <p14:creationId xmlns:p14="http://schemas.microsoft.com/office/powerpoint/2010/main" val="1246446691"/>
      </p:ext>
    </p:extLst>
  </p:cSld>
  <p:clrMapOvr>
    <a:masterClrMapping/>
  </p:clrMapOvr>
  <p:transition spd="med">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Rubrik, bullettext med foto">
    <p:spTree>
      <p:nvGrpSpPr>
        <p:cNvPr id="1" name=""/>
        <p:cNvGrpSpPr/>
        <p:nvPr/>
      </p:nvGrpSpPr>
      <p:grpSpPr>
        <a:xfrm>
          <a:off x="0" y="0"/>
          <a:ext cx="0" cy="0"/>
          <a:chOff x="0" y="0"/>
          <a:chExt cx="0" cy="0"/>
        </a:xfrm>
      </p:grpSpPr>
      <p:sp>
        <p:nvSpPr>
          <p:cNvPr id="10" name="Picture Placeholder 3"/>
          <p:cNvSpPr>
            <a:spLocks noGrp="1"/>
          </p:cNvSpPr>
          <p:nvPr>
            <p:ph type="pic" sz="quarter" idx="17" hasCustomPrompt="1"/>
          </p:nvPr>
        </p:nvSpPr>
        <p:spPr>
          <a:xfrm>
            <a:off x="6480000" y="612000"/>
            <a:ext cx="5040000" cy="5130000"/>
          </a:xfrm>
          <a:solidFill>
            <a:schemeClr val="bg1">
              <a:lumMod val="85000"/>
            </a:schemeClr>
          </a:solidFill>
        </p:spPr>
        <p:txBody>
          <a:bodyPr tIns="936000" anchor="ctr" anchorCtr="0"/>
          <a:lstStyle>
            <a:lvl1pPr marL="0" indent="0" algn="ctr">
              <a:buFontTx/>
              <a:buNone/>
              <a:defRPr sz="1800"/>
            </a:lvl1pPr>
          </a:lstStyle>
          <a:p>
            <a:r>
              <a:rPr lang="sv-SE"/>
              <a:t>Klicka på ikon för att infoga foto</a:t>
            </a:r>
          </a:p>
        </p:txBody>
      </p:sp>
      <p:sp>
        <p:nvSpPr>
          <p:cNvPr id="6" name="Date Placeholder 3"/>
          <p:cNvSpPr>
            <a:spLocks noGrp="1"/>
          </p:cNvSpPr>
          <p:nvPr>
            <p:ph type="dt" sz="half" idx="11"/>
          </p:nvPr>
        </p:nvSpPr>
        <p:spPr/>
        <p:txBody>
          <a:bodyPr/>
          <a:lstStyle>
            <a:lvl1pPr>
              <a:defRPr/>
            </a:lvl1pPr>
          </a:lstStyle>
          <a:p>
            <a:pPr>
              <a:defRPr/>
            </a:pPr>
            <a:fld id="{F84E33C8-A0FD-45C5-9E43-7A861BFCA182}" type="datetime1">
              <a:rPr lang="sv-SE" smtClean="0"/>
              <a:t>2025-09-09</a:t>
            </a:fld>
            <a:endParaRPr lang="sv-SE"/>
          </a:p>
        </p:txBody>
      </p:sp>
      <p:sp>
        <p:nvSpPr>
          <p:cNvPr id="7" name="Footer Placeholder 4"/>
          <p:cNvSpPr>
            <a:spLocks noGrp="1"/>
          </p:cNvSpPr>
          <p:nvPr>
            <p:ph type="ftr" sz="quarter" idx="12"/>
          </p:nvPr>
        </p:nvSpPr>
        <p:spPr/>
        <p:txBody>
          <a:bodyPr/>
          <a:lstStyle>
            <a:lvl1pPr>
              <a:defRPr/>
            </a:lvl1pPr>
          </a:lstStyle>
          <a:p>
            <a:pPr>
              <a:defRPr/>
            </a:pPr>
            <a:r>
              <a:rPr lang="sv-SE"/>
              <a:t>Presentation</a:t>
            </a:r>
          </a:p>
        </p:txBody>
      </p:sp>
      <p:sp>
        <p:nvSpPr>
          <p:cNvPr id="8" name="Slide Number Placeholder 5"/>
          <p:cNvSpPr>
            <a:spLocks noGrp="1"/>
          </p:cNvSpPr>
          <p:nvPr>
            <p:ph type="sldNum" sz="quarter" idx="13"/>
          </p:nvPr>
        </p:nvSpPr>
        <p:spPr/>
        <p:txBody>
          <a:bodyPr/>
          <a:lstStyle>
            <a:lvl1pPr>
              <a:defRPr/>
            </a:lvl1pPr>
          </a:lstStyle>
          <a:p>
            <a:pPr>
              <a:defRPr/>
            </a:pPr>
            <a:fld id="{5BCA53D8-D7BF-ED48-A5DE-B35EC4CD5AE9}" type="slidenum">
              <a:rPr lang="sv-SE"/>
              <a:pPr>
                <a:defRPr/>
              </a:pPr>
              <a:t>‹#›</a:t>
            </a:fld>
            <a:endParaRPr lang="sv-SE"/>
          </a:p>
        </p:txBody>
      </p:sp>
      <p:sp>
        <p:nvSpPr>
          <p:cNvPr id="2" name="Title 1"/>
          <p:cNvSpPr>
            <a:spLocks noGrp="1"/>
          </p:cNvSpPr>
          <p:nvPr>
            <p:ph type="title" hasCustomPrompt="1"/>
          </p:nvPr>
        </p:nvSpPr>
        <p:spPr>
          <a:xfrm>
            <a:off x="695325" y="540000"/>
            <a:ext cx="5400675" cy="981075"/>
          </a:xfrm>
        </p:spPr>
        <p:txBody>
          <a:bodyPr/>
          <a:lstStyle>
            <a:lvl1pPr>
              <a:defRPr/>
            </a:lvl1pPr>
          </a:lstStyle>
          <a:p>
            <a:r>
              <a:rPr lang="sv-SE"/>
              <a:t>Klicka här för att ändra text</a:t>
            </a:r>
          </a:p>
        </p:txBody>
      </p:sp>
      <p:sp>
        <p:nvSpPr>
          <p:cNvPr id="11" name="Text Placeholder 4"/>
          <p:cNvSpPr>
            <a:spLocks noGrp="1"/>
          </p:cNvSpPr>
          <p:nvPr>
            <p:ph type="body" sz="quarter" idx="18" hasCustomPrompt="1"/>
          </p:nvPr>
        </p:nvSpPr>
        <p:spPr>
          <a:xfrm>
            <a:off x="695324" y="1720852"/>
            <a:ext cx="5400675" cy="4371975"/>
          </a:xfrm>
        </p:spPr>
        <p:txBody>
          <a:bodyPr/>
          <a:lstStyle>
            <a:lvl1pPr>
              <a:defRPr/>
            </a:lvl1pPr>
            <a:lvl2pPr>
              <a:defRPr/>
            </a:lvl2pPr>
          </a:lstStyle>
          <a:p>
            <a:pPr lvl="0"/>
            <a:r>
              <a:rPr lang="sv-SE"/>
              <a:t>Klicka här för att ändra text</a:t>
            </a:r>
          </a:p>
          <a:p>
            <a:pPr lvl="1"/>
            <a:r>
              <a:rPr lang="sv-SE"/>
              <a:t>Andra nivå</a:t>
            </a:r>
          </a:p>
        </p:txBody>
      </p:sp>
      <p:sp>
        <p:nvSpPr>
          <p:cNvPr id="9" name="Text Placeholder 2"/>
          <p:cNvSpPr>
            <a:spLocks noGrp="1"/>
          </p:cNvSpPr>
          <p:nvPr>
            <p:ph type="body" sz="quarter" idx="19" hasCustomPrompt="1"/>
          </p:nvPr>
        </p:nvSpPr>
        <p:spPr>
          <a:xfrm>
            <a:off x="405332" y="6092825"/>
            <a:ext cx="4446588" cy="213681"/>
          </a:xfrm>
        </p:spPr>
        <p:txBody>
          <a:bodyPr anchor="ctr" anchorCtr="0"/>
          <a:lstStyle>
            <a:lvl1pPr marL="0" indent="0">
              <a:buFontTx/>
              <a:buNone/>
              <a:defRPr sz="1199">
                <a:solidFill>
                  <a:schemeClr val="tx1">
                    <a:lumMod val="75000"/>
                    <a:lumOff val="25000"/>
                  </a:schemeClr>
                </a:solidFill>
              </a:defRPr>
            </a:lvl1pPr>
            <a:lvl2pPr marL="266674" indent="0">
              <a:buNone/>
              <a:defRPr/>
            </a:lvl2pPr>
          </a:lstStyle>
          <a:p>
            <a:pPr lvl="0"/>
            <a:r>
              <a:rPr lang="sv-SE"/>
              <a:t>Källa in här</a:t>
            </a:r>
          </a:p>
        </p:txBody>
      </p:sp>
    </p:spTree>
    <p:extLst>
      <p:ext uri="{BB962C8B-B14F-4D97-AF65-F5344CB8AC3E}">
        <p14:creationId xmlns:p14="http://schemas.microsoft.com/office/powerpoint/2010/main" val="394289626"/>
      </p:ext>
    </p:extLst>
  </p:cSld>
  <p:clrMapOvr>
    <a:masterClrMapping/>
  </p:clrMapOvr>
  <p:transition spd="med">
    <p:fade/>
  </p:transition>
  <p:extLst>
    <p:ext uri="{DCECCB84-F9BA-43D5-87BE-67443E8EF086}">
      <p15:sldGuideLst xmlns:p15="http://schemas.microsoft.com/office/powerpoint/2012/main">
        <p15:guide id="1" pos="6783" userDrawn="1">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Rubrik, text med foto">
    <p:spTree>
      <p:nvGrpSpPr>
        <p:cNvPr id="1" name=""/>
        <p:cNvGrpSpPr/>
        <p:nvPr/>
      </p:nvGrpSpPr>
      <p:grpSpPr>
        <a:xfrm>
          <a:off x="0" y="0"/>
          <a:ext cx="0" cy="0"/>
          <a:chOff x="0" y="0"/>
          <a:chExt cx="0" cy="0"/>
        </a:xfrm>
      </p:grpSpPr>
      <p:sp>
        <p:nvSpPr>
          <p:cNvPr id="10" name="Picture Placeholder 3"/>
          <p:cNvSpPr>
            <a:spLocks noGrp="1"/>
          </p:cNvSpPr>
          <p:nvPr>
            <p:ph type="pic" sz="quarter" idx="17" hasCustomPrompt="1"/>
          </p:nvPr>
        </p:nvSpPr>
        <p:spPr>
          <a:xfrm>
            <a:off x="6480000" y="612000"/>
            <a:ext cx="5040000" cy="5130000"/>
          </a:xfrm>
          <a:solidFill>
            <a:schemeClr val="bg1">
              <a:lumMod val="85000"/>
            </a:schemeClr>
          </a:solidFill>
        </p:spPr>
        <p:txBody>
          <a:bodyPr tIns="936000" anchor="ctr" anchorCtr="0"/>
          <a:lstStyle>
            <a:lvl1pPr marL="0" indent="0" algn="ctr">
              <a:buFontTx/>
              <a:buNone/>
              <a:defRPr sz="1800"/>
            </a:lvl1pPr>
          </a:lstStyle>
          <a:p>
            <a:r>
              <a:rPr lang="sv-SE"/>
              <a:t>Klicka på ikon för att infoga foto</a:t>
            </a:r>
          </a:p>
        </p:txBody>
      </p:sp>
      <p:sp>
        <p:nvSpPr>
          <p:cNvPr id="6" name="Date Placeholder 3"/>
          <p:cNvSpPr>
            <a:spLocks noGrp="1"/>
          </p:cNvSpPr>
          <p:nvPr>
            <p:ph type="dt" sz="half" idx="11"/>
          </p:nvPr>
        </p:nvSpPr>
        <p:spPr/>
        <p:txBody>
          <a:bodyPr/>
          <a:lstStyle>
            <a:lvl1pPr>
              <a:defRPr/>
            </a:lvl1pPr>
          </a:lstStyle>
          <a:p>
            <a:pPr>
              <a:defRPr/>
            </a:pPr>
            <a:fld id="{F84E33C8-A0FD-45C5-9E43-7A861BFCA182}" type="datetime1">
              <a:rPr lang="sv-SE" smtClean="0"/>
              <a:t>2025-09-09</a:t>
            </a:fld>
            <a:endParaRPr lang="sv-SE"/>
          </a:p>
        </p:txBody>
      </p:sp>
      <p:sp>
        <p:nvSpPr>
          <p:cNvPr id="7" name="Footer Placeholder 4"/>
          <p:cNvSpPr>
            <a:spLocks noGrp="1"/>
          </p:cNvSpPr>
          <p:nvPr>
            <p:ph type="ftr" sz="quarter" idx="12"/>
          </p:nvPr>
        </p:nvSpPr>
        <p:spPr/>
        <p:txBody>
          <a:bodyPr/>
          <a:lstStyle>
            <a:lvl1pPr>
              <a:defRPr/>
            </a:lvl1pPr>
          </a:lstStyle>
          <a:p>
            <a:pPr>
              <a:defRPr/>
            </a:pPr>
            <a:r>
              <a:rPr lang="sv-SE"/>
              <a:t>Presentation</a:t>
            </a:r>
          </a:p>
        </p:txBody>
      </p:sp>
      <p:sp>
        <p:nvSpPr>
          <p:cNvPr id="8" name="Slide Number Placeholder 5"/>
          <p:cNvSpPr>
            <a:spLocks noGrp="1"/>
          </p:cNvSpPr>
          <p:nvPr>
            <p:ph type="sldNum" sz="quarter" idx="13"/>
          </p:nvPr>
        </p:nvSpPr>
        <p:spPr/>
        <p:txBody>
          <a:bodyPr/>
          <a:lstStyle>
            <a:lvl1pPr>
              <a:defRPr/>
            </a:lvl1pPr>
          </a:lstStyle>
          <a:p>
            <a:pPr>
              <a:defRPr/>
            </a:pPr>
            <a:fld id="{5BCA53D8-D7BF-ED48-A5DE-B35EC4CD5AE9}" type="slidenum">
              <a:rPr lang="sv-SE"/>
              <a:pPr>
                <a:defRPr/>
              </a:pPr>
              <a:t>‹#›</a:t>
            </a:fld>
            <a:endParaRPr lang="sv-SE"/>
          </a:p>
        </p:txBody>
      </p:sp>
      <p:sp>
        <p:nvSpPr>
          <p:cNvPr id="2" name="Title 1"/>
          <p:cNvSpPr>
            <a:spLocks noGrp="1"/>
          </p:cNvSpPr>
          <p:nvPr>
            <p:ph type="title" hasCustomPrompt="1"/>
          </p:nvPr>
        </p:nvSpPr>
        <p:spPr>
          <a:xfrm>
            <a:off x="695325" y="540000"/>
            <a:ext cx="5400675" cy="981075"/>
          </a:xfrm>
        </p:spPr>
        <p:txBody>
          <a:bodyPr/>
          <a:lstStyle>
            <a:lvl1pPr>
              <a:defRPr/>
            </a:lvl1pPr>
          </a:lstStyle>
          <a:p>
            <a:r>
              <a:rPr lang="sv-SE"/>
              <a:t>Klicka här för att ändra text</a:t>
            </a:r>
          </a:p>
        </p:txBody>
      </p:sp>
      <p:sp>
        <p:nvSpPr>
          <p:cNvPr id="9" name="Text Placeholder 4"/>
          <p:cNvSpPr>
            <a:spLocks noGrp="1"/>
          </p:cNvSpPr>
          <p:nvPr>
            <p:ph type="body" sz="quarter" idx="14" hasCustomPrompt="1"/>
          </p:nvPr>
        </p:nvSpPr>
        <p:spPr>
          <a:xfrm>
            <a:off x="695325" y="1720852"/>
            <a:ext cx="5279591" cy="4371975"/>
          </a:xfrm>
        </p:spPr>
        <p:txBody>
          <a:bodyPr/>
          <a:lstStyle>
            <a:lvl1pPr marL="0" indent="0">
              <a:buFontTx/>
              <a:buNone/>
              <a:defRPr/>
            </a:lvl1pPr>
            <a:lvl2pPr>
              <a:defRPr/>
            </a:lvl2pPr>
          </a:lstStyle>
          <a:p>
            <a:pPr lvl="0"/>
            <a:r>
              <a:rPr lang="sv-SE"/>
              <a:t>Klicka här för att ändra text</a:t>
            </a:r>
          </a:p>
        </p:txBody>
      </p:sp>
      <p:sp>
        <p:nvSpPr>
          <p:cNvPr id="11" name="Text Placeholder 2"/>
          <p:cNvSpPr>
            <a:spLocks noGrp="1"/>
          </p:cNvSpPr>
          <p:nvPr>
            <p:ph type="body" sz="quarter" idx="18" hasCustomPrompt="1"/>
          </p:nvPr>
        </p:nvSpPr>
        <p:spPr>
          <a:xfrm>
            <a:off x="405332" y="6092825"/>
            <a:ext cx="4446588" cy="213681"/>
          </a:xfrm>
        </p:spPr>
        <p:txBody>
          <a:bodyPr anchor="ctr" anchorCtr="0"/>
          <a:lstStyle>
            <a:lvl1pPr marL="0" indent="0">
              <a:buFontTx/>
              <a:buNone/>
              <a:defRPr sz="1199">
                <a:solidFill>
                  <a:schemeClr val="tx1">
                    <a:lumMod val="75000"/>
                    <a:lumOff val="25000"/>
                  </a:schemeClr>
                </a:solidFill>
              </a:defRPr>
            </a:lvl1pPr>
            <a:lvl2pPr marL="266674" indent="0">
              <a:buNone/>
              <a:defRPr/>
            </a:lvl2pPr>
          </a:lstStyle>
          <a:p>
            <a:pPr lvl="0"/>
            <a:r>
              <a:rPr lang="sv-SE"/>
              <a:t>Källa in här</a:t>
            </a:r>
          </a:p>
        </p:txBody>
      </p:sp>
    </p:spTree>
    <p:extLst>
      <p:ext uri="{BB962C8B-B14F-4D97-AF65-F5344CB8AC3E}">
        <p14:creationId xmlns:p14="http://schemas.microsoft.com/office/powerpoint/2010/main" val="1263954035"/>
      </p:ext>
    </p:extLst>
  </p:cSld>
  <p:clrMapOvr>
    <a:masterClrMapping/>
  </p:clrMapOvr>
  <p:transition spd="med">
    <p:fade/>
  </p:transition>
  <p:extLst>
    <p:ext uri="{DCECCB84-F9BA-43D5-87BE-67443E8EF086}">
      <p15:sldGuideLst xmlns:p15="http://schemas.microsoft.com/office/powerpoint/2012/main">
        <p15:guide id="1" pos="6783"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slideLayout" Target="../slideLayouts/slideLayout58.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29" Type="http://schemas.openxmlformats.org/officeDocument/2006/relationships/theme" Target="../theme/theme2.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slideLayout" Target="../slideLayouts/slideLayout60.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slideLayout" Target="../slideLayouts/slideLayout5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3" Type="http://schemas.openxmlformats.org/officeDocument/2006/relationships/slideLayout" Target="../slideLayouts/slideLayout63.xml"/><Relationship Id="rId21" Type="http://schemas.openxmlformats.org/officeDocument/2006/relationships/image" Target="../media/image1.png"/><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theme" Target="../theme/theme3.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92.xml"/><Relationship Id="rId18" Type="http://schemas.openxmlformats.org/officeDocument/2006/relationships/slideLayout" Target="../slideLayouts/slideLayout97.xml"/><Relationship Id="rId26" Type="http://schemas.openxmlformats.org/officeDocument/2006/relationships/slideLayout" Target="../slideLayouts/slideLayout105.xml"/><Relationship Id="rId3" Type="http://schemas.openxmlformats.org/officeDocument/2006/relationships/slideLayout" Target="../slideLayouts/slideLayout82.xml"/><Relationship Id="rId21" Type="http://schemas.openxmlformats.org/officeDocument/2006/relationships/slideLayout" Target="../slideLayouts/slideLayout100.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5" Type="http://schemas.openxmlformats.org/officeDocument/2006/relationships/slideLayout" Target="../slideLayouts/slideLayout104.xml"/><Relationship Id="rId33" Type="http://schemas.openxmlformats.org/officeDocument/2006/relationships/image" Target="../media/image1.png"/><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slideLayout" Target="../slideLayouts/slideLayout99.xml"/><Relationship Id="rId29" Type="http://schemas.openxmlformats.org/officeDocument/2006/relationships/slideLayout" Target="../slideLayouts/slideLayout108.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24" Type="http://schemas.openxmlformats.org/officeDocument/2006/relationships/slideLayout" Target="../slideLayouts/slideLayout103.xml"/><Relationship Id="rId32" Type="http://schemas.openxmlformats.org/officeDocument/2006/relationships/theme" Target="../theme/theme4.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23" Type="http://schemas.openxmlformats.org/officeDocument/2006/relationships/slideLayout" Target="../slideLayouts/slideLayout102.xml"/><Relationship Id="rId28" Type="http://schemas.openxmlformats.org/officeDocument/2006/relationships/slideLayout" Target="../slideLayouts/slideLayout107.xml"/><Relationship Id="rId10" Type="http://schemas.openxmlformats.org/officeDocument/2006/relationships/slideLayout" Target="../slideLayouts/slideLayout89.xml"/><Relationship Id="rId19" Type="http://schemas.openxmlformats.org/officeDocument/2006/relationships/slideLayout" Target="../slideLayouts/slideLayout98.xml"/><Relationship Id="rId31" Type="http://schemas.openxmlformats.org/officeDocument/2006/relationships/slideLayout" Target="../slideLayouts/slideLayout110.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 Id="rId22" Type="http://schemas.openxmlformats.org/officeDocument/2006/relationships/slideLayout" Target="../slideLayouts/slideLayout101.xml"/><Relationship Id="rId27" Type="http://schemas.openxmlformats.org/officeDocument/2006/relationships/slideLayout" Target="../slideLayouts/slideLayout106.xml"/><Relationship Id="rId30" Type="http://schemas.openxmlformats.org/officeDocument/2006/relationships/slideLayout" Target="../slideLayouts/slideLayout109.xml"/><Relationship Id="rId8" Type="http://schemas.openxmlformats.org/officeDocument/2006/relationships/slideLayout" Target="../slideLayouts/slideLayout8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5.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ktangel 1"/>
          <p:cNvSpPr/>
          <p:nvPr userDrawn="1"/>
        </p:nvSpPr>
        <p:spPr>
          <a:xfrm>
            <a:off x="0" y="6353175"/>
            <a:ext cx="12192000" cy="504825"/>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
        <p:nvSpPr>
          <p:cNvPr id="1027" name="Title Placeholder 1"/>
          <p:cNvSpPr>
            <a:spLocks noGrp="1"/>
          </p:cNvSpPr>
          <p:nvPr>
            <p:ph type="title"/>
          </p:nvPr>
        </p:nvSpPr>
        <p:spPr bwMode="auto">
          <a:xfrm>
            <a:off x="695325" y="540000"/>
            <a:ext cx="867727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b" anchorCtr="0" compatLnSpc="1">
            <a:prstTxWarp prst="textNoShape">
              <a:avLst/>
            </a:prstTxWarp>
          </a:bodyPr>
          <a:lstStyle/>
          <a:p>
            <a:pPr lvl="0"/>
            <a:r>
              <a:rPr lang="sv-SE" noProof="0"/>
              <a:t>Klicka här för att ändra text</a:t>
            </a:r>
            <a:endParaRPr lang="sv-SE" altLang="sv-SE"/>
          </a:p>
        </p:txBody>
      </p:sp>
      <p:sp>
        <p:nvSpPr>
          <p:cNvPr id="1028" name="Text Placeholder 2"/>
          <p:cNvSpPr>
            <a:spLocks noGrp="1"/>
          </p:cNvSpPr>
          <p:nvPr>
            <p:ph type="body" idx="1"/>
          </p:nvPr>
        </p:nvSpPr>
        <p:spPr bwMode="auto">
          <a:xfrm>
            <a:off x="695325" y="1728000"/>
            <a:ext cx="8677275" cy="43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sv-SE" altLang="sv-SE"/>
              <a:t>Klicka här för att ändra text</a:t>
            </a:r>
          </a:p>
          <a:p>
            <a:pPr lvl="1"/>
            <a:r>
              <a:rPr lang="sv-SE" altLang="sv-SE"/>
              <a:t>Andra nivå</a:t>
            </a:r>
          </a:p>
        </p:txBody>
      </p:sp>
      <p:sp>
        <p:nvSpPr>
          <p:cNvPr id="4" name="Date Placeholder 3"/>
          <p:cNvSpPr>
            <a:spLocks noGrp="1"/>
          </p:cNvSpPr>
          <p:nvPr>
            <p:ph type="dt" sz="half" idx="2"/>
          </p:nvPr>
        </p:nvSpPr>
        <p:spPr>
          <a:xfrm>
            <a:off x="10620375" y="6516000"/>
            <a:ext cx="679450" cy="177800"/>
          </a:xfrm>
          <a:prstGeom prst="rect">
            <a:avLst/>
          </a:prstGeom>
        </p:spPr>
        <p:txBody>
          <a:bodyPr vert="horz" lIns="0" tIns="0" rIns="0" bIns="0" rtlCol="0" anchor="t" anchorCtr="0"/>
          <a:lstStyle>
            <a:lvl1pPr algn="l" eaLnBrk="1" fontAlgn="auto" hangingPunct="1">
              <a:spcBef>
                <a:spcPts val="0"/>
              </a:spcBef>
              <a:spcAft>
                <a:spcPts val="0"/>
              </a:spcAft>
              <a:defRPr sz="1000">
                <a:solidFill>
                  <a:schemeClr val="tx1">
                    <a:lumMod val="50000"/>
                    <a:lumOff val="50000"/>
                  </a:schemeClr>
                </a:solidFill>
                <a:latin typeface="+mn-lt"/>
              </a:defRPr>
            </a:lvl1pPr>
          </a:lstStyle>
          <a:p>
            <a:pPr>
              <a:defRPr/>
            </a:pPr>
            <a:fld id="{1133CEB9-1A02-46A5-938A-C50509ED9724}" type="datetime1">
              <a:rPr lang="sv-SE" smtClean="0"/>
              <a:t>2025-09-09</a:t>
            </a:fld>
            <a:endParaRPr lang="sv-SE"/>
          </a:p>
        </p:txBody>
      </p:sp>
      <p:sp>
        <p:nvSpPr>
          <p:cNvPr id="5" name="Footer Placeholder 4"/>
          <p:cNvSpPr>
            <a:spLocks noGrp="1"/>
          </p:cNvSpPr>
          <p:nvPr>
            <p:ph type="ftr" sz="quarter" idx="3"/>
          </p:nvPr>
        </p:nvSpPr>
        <p:spPr>
          <a:xfrm>
            <a:off x="2016000" y="6516000"/>
            <a:ext cx="8100000" cy="177800"/>
          </a:xfrm>
          <a:prstGeom prst="rect">
            <a:avLst/>
          </a:prstGeom>
        </p:spPr>
        <p:txBody>
          <a:bodyPr vert="horz" lIns="0" tIns="0" rIns="0" bIns="0" rtlCol="0" anchor="t" anchorCtr="0"/>
          <a:lstStyle>
            <a:lvl1pPr algn="r" eaLnBrk="1" fontAlgn="auto" hangingPunct="1">
              <a:spcBef>
                <a:spcPts val="0"/>
              </a:spcBef>
              <a:spcAft>
                <a:spcPts val="0"/>
              </a:spcAft>
              <a:defRPr sz="1000">
                <a:solidFill>
                  <a:schemeClr val="tx1">
                    <a:lumMod val="50000"/>
                    <a:lumOff val="50000"/>
                  </a:schemeClr>
                </a:solidFill>
                <a:latin typeface="+mn-lt"/>
              </a:defRPr>
            </a:lvl1pPr>
          </a:lstStyle>
          <a:p>
            <a:pPr>
              <a:defRPr/>
            </a:pPr>
            <a:r>
              <a:rPr lang="sv-SE"/>
              <a:t>Presentation</a:t>
            </a:r>
          </a:p>
        </p:txBody>
      </p:sp>
      <p:sp>
        <p:nvSpPr>
          <p:cNvPr id="6" name="Slide Number Placeholder 5"/>
          <p:cNvSpPr>
            <a:spLocks noGrp="1"/>
          </p:cNvSpPr>
          <p:nvPr>
            <p:ph type="sldNum" sz="quarter" idx="4"/>
          </p:nvPr>
        </p:nvSpPr>
        <p:spPr>
          <a:xfrm>
            <a:off x="11472863" y="6516000"/>
            <a:ext cx="358775" cy="179388"/>
          </a:xfrm>
          <a:prstGeom prst="rect">
            <a:avLst/>
          </a:prstGeom>
        </p:spPr>
        <p:txBody>
          <a:bodyPr vert="horz" lIns="0" tIns="0" rIns="0" bIns="0" rtlCol="0" anchor="t" anchorCtr="0"/>
          <a:lstStyle>
            <a:lvl1pPr algn="r" eaLnBrk="1" fontAlgn="auto" hangingPunct="1">
              <a:spcBef>
                <a:spcPts val="0"/>
              </a:spcBef>
              <a:spcAft>
                <a:spcPts val="0"/>
              </a:spcAft>
              <a:defRPr sz="1000">
                <a:solidFill>
                  <a:schemeClr val="tx1">
                    <a:lumMod val="50000"/>
                    <a:lumOff val="50000"/>
                  </a:schemeClr>
                </a:solidFill>
                <a:latin typeface="+mn-lt"/>
              </a:defRPr>
            </a:lvl1pPr>
          </a:lstStyle>
          <a:p>
            <a:pPr>
              <a:defRPr/>
            </a:pPr>
            <a:fld id="{E2D3467A-03F1-294A-B946-CB7CA69FE6EC}" type="slidenum">
              <a:rPr lang="sv-SE"/>
              <a:pPr>
                <a:defRPr/>
              </a:pPr>
              <a:t>‹#›</a:t>
            </a:fld>
            <a:endParaRPr lang="sv-SE"/>
          </a:p>
        </p:txBody>
      </p:sp>
      <p:pic>
        <p:nvPicPr>
          <p:cNvPr id="10" name="Bildobjekt 7"/>
          <p:cNvPicPr>
            <a:picLocks noChangeAspect="1"/>
          </p:cNvPicPr>
          <p:nvPr userDrawn="1"/>
        </p:nvPicPr>
        <p:blipFill>
          <a:blip r:embed="rId34" cstate="print">
            <a:extLst>
              <a:ext uri="{28A0092B-C50C-407E-A947-70E740481C1C}">
                <a14:useLocalDpi xmlns:a14="http://schemas.microsoft.com/office/drawing/2010/main" val="0"/>
              </a:ext>
            </a:extLst>
          </a:blip>
          <a:srcRect/>
          <a:stretch>
            <a:fillRect/>
          </a:stretch>
        </p:blipFill>
        <p:spPr bwMode="auto">
          <a:xfrm>
            <a:off x="360363" y="6426000"/>
            <a:ext cx="900000" cy="32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ruta 6">
            <a:extLst>
              <a:ext uri="{FF2B5EF4-FFF2-40B4-BE49-F238E27FC236}">
                <a16:creationId xmlns:a16="http://schemas.microsoft.com/office/drawing/2014/main" id="{7C028003-92A2-F754-6B45-0778A3681D28}"/>
              </a:ext>
            </a:extLst>
          </p:cNvPr>
          <p:cNvSpPr txBox="1"/>
          <p:nvPr>
            <p:extLst>
              <p:ext uri="{1162E1C5-73C7-4A58-AE30-91384D911F3F}">
                <p184:classification xmlns:p184="http://schemas.microsoft.com/office/powerpoint/2018/4/main" val="ftr"/>
              </p:ext>
            </p:extLst>
          </p:nvPr>
        </p:nvSpPr>
        <p:spPr>
          <a:xfrm>
            <a:off x="190500" y="6576060"/>
            <a:ext cx="965200" cy="91440"/>
          </a:xfrm>
          <a:prstGeom prst="rect">
            <a:avLst/>
          </a:prstGeom>
        </p:spPr>
        <p:txBody>
          <a:bodyPr horzOverflow="overflow" lIns="0" tIns="0" rIns="0" bIns="0">
            <a:spAutoFit/>
          </a:bodyPr>
          <a:lstStyle/>
          <a:p>
            <a:pPr algn="l"/>
            <a:r>
              <a:rPr lang="sv-SE" sz="600">
                <a:solidFill>
                  <a:srgbClr val="737373"/>
                </a:solidFill>
                <a:latin typeface="Arial" panose="020B0604020202020204" pitchFamily="34" charset="0"/>
                <a:cs typeface="Arial" panose="020B0604020202020204" pitchFamily="34" charset="0"/>
              </a:rPr>
              <a:t>Confidentiality: C2 - Internal</a:t>
            </a:r>
          </a:p>
        </p:txBody>
      </p:sp>
    </p:spTree>
    <p:extLst>
      <p:ext uri="{BB962C8B-B14F-4D97-AF65-F5344CB8AC3E}">
        <p14:creationId xmlns:p14="http://schemas.microsoft.com/office/powerpoint/2010/main" val="23614491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840" r:id="rId32"/>
  </p:sldLayoutIdLst>
  <p:transition spd="med">
    <p:fade/>
  </p:transition>
  <p:hf hdr="0"/>
  <p:txStyles>
    <p:titleStyle>
      <a:lvl1pPr algn="l" rtl="0" eaLnBrk="0" fontAlgn="base" hangingPunct="0">
        <a:lnSpc>
          <a:spcPct val="85000"/>
        </a:lnSpc>
        <a:spcBef>
          <a:spcPct val="0"/>
        </a:spcBef>
        <a:spcAft>
          <a:spcPct val="0"/>
        </a:spcAft>
        <a:defRPr sz="3600" kern="1200">
          <a:solidFill>
            <a:schemeClr val="tx1"/>
          </a:solidFill>
          <a:latin typeface="+mj-lt"/>
          <a:ea typeface="+mj-ea"/>
          <a:cs typeface="+mj-cs"/>
        </a:defRPr>
      </a:lvl1pPr>
      <a:lvl2pPr algn="l" rtl="0" eaLnBrk="0" fontAlgn="base" hangingPunct="0">
        <a:lnSpc>
          <a:spcPct val="85000"/>
        </a:lnSpc>
        <a:spcBef>
          <a:spcPct val="0"/>
        </a:spcBef>
        <a:spcAft>
          <a:spcPct val="0"/>
        </a:spcAft>
        <a:defRPr sz="3600">
          <a:solidFill>
            <a:schemeClr val="tx2"/>
          </a:solidFill>
          <a:latin typeface="Calibri" charset="0"/>
        </a:defRPr>
      </a:lvl2pPr>
      <a:lvl3pPr algn="l" rtl="0" eaLnBrk="0" fontAlgn="base" hangingPunct="0">
        <a:lnSpc>
          <a:spcPct val="85000"/>
        </a:lnSpc>
        <a:spcBef>
          <a:spcPct val="0"/>
        </a:spcBef>
        <a:spcAft>
          <a:spcPct val="0"/>
        </a:spcAft>
        <a:defRPr sz="3600">
          <a:solidFill>
            <a:schemeClr val="tx2"/>
          </a:solidFill>
          <a:latin typeface="Calibri" charset="0"/>
        </a:defRPr>
      </a:lvl3pPr>
      <a:lvl4pPr algn="l" rtl="0" eaLnBrk="0" fontAlgn="base" hangingPunct="0">
        <a:lnSpc>
          <a:spcPct val="85000"/>
        </a:lnSpc>
        <a:spcBef>
          <a:spcPct val="0"/>
        </a:spcBef>
        <a:spcAft>
          <a:spcPct val="0"/>
        </a:spcAft>
        <a:defRPr sz="3600">
          <a:solidFill>
            <a:schemeClr val="tx2"/>
          </a:solidFill>
          <a:latin typeface="Calibri" charset="0"/>
        </a:defRPr>
      </a:lvl4pPr>
      <a:lvl5pPr algn="l" rtl="0" eaLnBrk="0" fontAlgn="base" hangingPunct="0">
        <a:lnSpc>
          <a:spcPct val="85000"/>
        </a:lnSpc>
        <a:spcBef>
          <a:spcPct val="0"/>
        </a:spcBef>
        <a:spcAft>
          <a:spcPct val="0"/>
        </a:spcAft>
        <a:defRPr sz="3600">
          <a:solidFill>
            <a:schemeClr val="tx2"/>
          </a:solidFill>
          <a:latin typeface="Calibri" charset="0"/>
        </a:defRPr>
      </a:lvl5pPr>
      <a:lvl6pPr marL="457200" algn="l" rtl="0" fontAlgn="base">
        <a:lnSpc>
          <a:spcPct val="85000"/>
        </a:lnSpc>
        <a:spcBef>
          <a:spcPct val="0"/>
        </a:spcBef>
        <a:spcAft>
          <a:spcPct val="0"/>
        </a:spcAft>
        <a:defRPr sz="3600">
          <a:solidFill>
            <a:schemeClr val="tx2"/>
          </a:solidFill>
          <a:latin typeface="Calibri" charset="0"/>
        </a:defRPr>
      </a:lvl6pPr>
      <a:lvl7pPr marL="914400" algn="l" rtl="0" fontAlgn="base">
        <a:lnSpc>
          <a:spcPct val="85000"/>
        </a:lnSpc>
        <a:spcBef>
          <a:spcPct val="0"/>
        </a:spcBef>
        <a:spcAft>
          <a:spcPct val="0"/>
        </a:spcAft>
        <a:defRPr sz="3600">
          <a:solidFill>
            <a:schemeClr val="tx2"/>
          </a:solidFill>
          <a:latin typeface="Calibri" charset="0"/>
        </a:defRPr>
      </a:lvl7pPr>
      <a:lvl8pPr marL="1371600" algn="l" rtl="0" fontAlgn="base">
        <a:lnSpc>
          <a:spcPct val="85000"/>
        </a:lnSpc>
        <a:spcBef>
          <a:spcPct val="0"/>
        </a:spcBef>
        <a:spcAft>
          <a:spcPct val="0"/>
        </a:spcAft>
        <a:defRPr sz="3600">
          <a:solidFill>
            <a:schemeClr val="tx2"/>
          </a:solidFill>
          <a:latin typeface="Calibri" charset="0"/>
        </a:defRPr>
      </a:lvl8pPr>
      <a:lvl9pPr marL="1828800" algn="l" rtl="0" fontAlgn="base">
        <a:lnSpc>
          <a:spcPct val="85000"/>
        </a:lnSpc>
        <a:spcBef>
          <a:spcPct val="0"/>
        </a:spcBef>
        <a:spcAft>
          <a:spcPct val="0"/>
        </a:spcAft>
        <a:defRPr sz="3600">
          <a:solidFill>
            <a:schemeClr val="tx2"/>
          </a:solidFill>
          <a:latin typeface="Calibri" charset="0"/>
        </a:defRPr>
      </a:lvl9pPr>
    </p:titleStyle>
    <p:bodyStyle>
      <a:lvl1pPr marL="266700" indent="-266700" algn="l" rtl="0" eaLnBrk="0" fontAlgn="base" hangingPunct="0">
        <a:lnSpc>
          <a:spcPct val="97000"/>
        </a:lnSpc>
        <a:spcBef>
          <a:spcPts val="1200"/>
        </a:spcBef>
        <a:spcAft>
          <a:spcPct val="0"/>
        </a:spcAft>
        <a:buClr>
          <a:schemeClr val="accent1"/>
        </a:buClr>
        <a:buFont typeface="Arial" charset="0"/>
        <a:buChar char="•"/>
        <a:defRPr sz="2400" kern="1200">
          <a:solidFill>
            <a:schemeClr val="tx1"/>
          </a:solidFill>
          <a:latin typeface="+mn-lt"/>
          <a:ea typeface="+mn-ea"/>
          <a:cs typeface="+mn-cs"/>
        </a:defRPr>
      </a:lvl1pPr>
      <a:lvl2pPr marL="542925" indent="-276225" algn="l" rtl="0" eaLnBrk="0" fontAlgn="base" hangingPunct="0">
        <a:lnSpc>
          <a:spcPct val="97000"/>
        </a:lnSpc>
        <a:spcBef>
          <a:spcPts val="1200"/>
        </a:spcBef>
        <a:spcAft>
          <a:spcPct val="0"/>
        </a:spcAft>
        <a:buClr>
          <a:schemeClr val="accent1"/>
        </a:buClr>
        <a:buFont typeface="Arial" charset="0"/>
        <a:buChar char="–"/>
        <a:defRPr kern="1200">
          <a:solidFill>
            <a:schemeClr val="tx1"/>
          </a:solidFill>
          <a:latin typeface="+mn-lt"/>
          <a:ea typeface="+mn-ea"/>
          <a:cs typeface="+mn-cs"/>
        </a:defRPr>
      </a:lvl2pPr>
      <a:lvl3pPr marL="1143000" indent="-228600" algn="l" rtl="0" eaLnBrk="0" fontAlgn="base" hangingPunct="0">
        <a:lnSpc>
          <a:spcPct val="90000"/>
        </a:lnSpc>
        <a:spcBef>
          <a:spcPts val="600"/>
        </a:spcBef>
        <a:spcAft>
          <a:spcPct val="0"/>
        </a:spcAft>
        <a:buClr>
          <a:schemeClr val="accent1"/>
        </a:buClr>
        <a:buFont typeface="Arial" charset="0"/>
        <a:buChar char="•"/>
        <a:defRPr sz="1800" kern="1200">
          <a:solidFill>
            <a:schemeClr val="tx1"/>
          </a:solidFill>
          <a:latin typeface="+mn-lt"/>
          <a:ea typeface="+mn-ea"/>
          <a:cs typeface="+mn-cs"/>
        </a:defRPr>
      </a:lvl3pPr>
      <a:lvl4pPr marL="1600200" indent="-228600" algn="l" rtl="0" eaLnBrk="0" fontAlgn="base" hangingPunct="0">
        <a:lnSpc>
          <a:spcPct val="90000"/>
        </a:lnSpc>
        <a:spcBef>
          <a:spcPts val="600"/>
        </a:spcBef>
        <a:spcAft>
          <a:spcPct val="0"/>
        </a:spcAft>
        <a:buClr>
          <a:schemeClr val="accent1"/>
        </a:buClr>
        <a:buFont typeface="Arial" charset="0"/>
        <a:buChar char="–"/>
        <a:defRPr sz="1800" kern="1200">
          <a:solidFill>
            <a:schemeClr val="tx1"/>
          </a:solidFill>
          <a:latin typeface="+mn-lt"/>
          <a:ea typeface="+mn-ea"/>
          <a:cs typeface="+mn-cs"/>
        </a:defRPr>
      </a:lvl4pPr>
      <a:lvl5pPr marL="2057400" indent="-228600" algn="l" rtl="0" eaLnBrk="0" fontAlgn="base" hangingPunct="0">
        <a:lnSpc>
          <a:spcPct val="90000"/>
        </a:lnSpc>
        <a:spcBef>
          <a:spcPts val="600"/>
        </a:spcBef>
        <a:spcAft>
          <a:spcPct val="0"/>
        </a:spcAft>
        <a:buClr>
          <a:schemeClr val="accent1"/>
        </a:buClr>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70">
          <p15:clr>
            <a:srgbClr val="F26B43"/>
          </p15:clr>
        </p15:guide>
        <p15:guide id="2" pos="438">
          <p15:clr>
            <a:srgbClr val="F26B43"/>
          </p15:clr>
        </p15:guide>
        <p15:guide id="3" pos="3840">
          <p15:clr>
            <a:srgbClr val="F26B43"/>
          </p15:clr>
        </p15:guide>
        <p15:guide id="4" pos="6652">
          <p15:clr>
            <a:srgbClr val="F26B43"/>
          </p15:clr>
        </p15:guide>
        <p15:guide id="5" orient="horz" pos="1084">
          <p15:clr>
            <a:srgbClr val="F26B43"/>
          </p15:clr>
        </p15:guide>
        <p15:guide id="6" orient="horz" pos="3838">
          <p15:clr>
            <a:srgbClr val="F26B43"/>
          </p15:clr>
        </p15:guide>
        <p15:guide id="7" pos="1028">
          <p15:clr>
            <a:srgbClr val="F26B43"/>
          </p15:clr>
        </p15:guide>
        <p15:guide id="8" orient="horz" pos="4002">
          <p15:clr>
            <a:srgbClr val="F26B43"/>
          </p15:clr>
        </p15:guide>
        <p15:guide id="9" orient="horz" pos="216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D0F625-1C98-7929-049A-8CAFF7C67509}"/>
              </a:ext>
            </a:extLst>
          </p:cNvPr>
          <p:cNvSpPr txBox="1"/>
          <p:nvPr userDrawn="1">
            <p:extLst>
              <p:ext uri="{1162E1C5-73C7-4A58-AE30-91384D911F3F}">
                <p184:classification xmlns:p184="http://schemas.microsoft.com/office/powerpoint/2018/4/main" val="hdr"/>
              </p:ext>
            </p:extLst>
          </p:nvPr>
        </p:nvSpPr>
        <p:spPr>
          <a:xfrm>
            <a:off x="5844350" y="63500"/>
            <a:ext cx="531812" cy="121920"/>
          </a:xfrm>
          <a:prstGeom prst="rect">
            <a:avLst/>
          </a:prstGeom>
        </p:spPr>
        <p:txBody>
          <a:bodyPr horzOverflow="overflow" lIns="0" tIns="0" rIns="0" bIns="0">
            <a:spAutoFit/>
          </a:bodyPr>
          <a:lstStyle/>
          <a:p>
            <a:pPr algn="l"/>
            <a:r>
              <a:rPr lang="es-ES" sz="800">
                <a:solidFill>
                  <a:srgbClr val="000000"/>
                </a:solidFill>
                <a:latin typeface="Arial" panose="020B0604020202020204" pitchFamily="34" charset="0"/>
                <a:cs typeface="Arial" panose="020B0604020202020204" pitchFamily="34" charset="0"/>
              </a:rPr>
              <a:t>INTERNAL</a:t>
            </a:r>
          </a:p>
        </p:txBody>
      </p:sp>
      <p:sp>
        <p:nvSpPr>
          <p:cNvPr id="4" name="textruta 3">
            <a:extLst>
              <a:ext uri="{FF2B5EF4-FFF2-40B4-BE49-F238E27FC236}">
                <a16:creationId xmlns:a16="http://schemas.microsoft.com/office/drawing/2014/main" id="{D8DEC925-3E67-82FC-CAA4-2CACECF893C7}"/>
              </a:ext>
            </a:extLst>
          </p:cNvPr>
          <p:cNvSpPr txBox="1"/>
          <p:nvPr userDrawn="1">
            <p:extLst>
              <p:ext uri="{1162E1C5-73C7-4A58-AE30-91384D911F3F}">
                <p184:classification xmlns:p184="http://schemas.microsoft.com/office/powerpoint/2018/4/main" val="ftr"/>
              </p:ext>
            </p:extLst>
          </p:nvPr>
        </p:nvSpPr>
        <p:spPr>
          <a:xfrm>
            <a:off x="190500" y="6576060"/>
            <a:ext cx="965200" cy="91440"/>
          </a:xfrm>
          <a:prstGeom prst="rect">
            <a:avLst/>
          </a:prstGeom>
        </p:spPr>
        <p:txBody>
          <a:bodyPr horzOverflow="overflow" lIns="0" tIns="0" rIns="0" bIns="0">
            <a:spAutoFit/>
          </a:bodyPr>
          <a:lstStyle/>
          <a:p>
            <a:pPr algn="l"/>
            <a:r>
              <a:rPr lang="sv-SE" sz="600">
                <a:solidFill>
                  <a:srgbClr val="737373"/>
                </a:solidFill>
                <a:latin typeface="Arial" panose="020B0604020202020204" pitchFamily="34" charset="0"/>
                <a:cs typeface="Arial" panose="020B0604020202020204" pitchFamily="34" charset="0"/>
              </a:rPr>
              <a:t>Confidentiality: C2 - Internal</a:t>
            </a:r>
          </a:p>
        </p:txBody>
      </p:sp>
    </p:spTree>
    <p:extLst>
      <p:ext uri="{BB962C8B-B14F-4D97-AF65-F5344CB8AC3E}">
        <p14:creationId xmlns:p14="http://schemas.microsoft.com/office/powerpoint/2010/main" val="379256508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823" r:id="rId9"/>
    <p:sldLayoutId id="2147483824" r:id="rId10"/>
    <p:sldLayoutId id="2147483825" r:id="rId11"/>
    <p:sldLayoutId id="2147483826" r:id="rId12"/>
    <p:sldLayoutId id="2147483831" r:id="rId13"/>
    <p:sldLayoutId id="2147483830" r:id="rId14"/>
    <p:sldLayoutId id="2147483827" r:id="rId15"/>
    <p:sldLayoutId id="2147483828" r:id="rId16"/>
    <p:sldLayoutId id="2147483829" r:id="rId17"/>
    <p:sldLayoutId id="2147483940" r:id="rId18"/>
    <p:sldLayoutId id="2147483941" r:id="rId19"/>
    <p:sldLayoutId id="2147483942" r:id="rId20"/>
    <p:sldLayoutId id="2147483717" r:id="rId21"/>
    <p:sldLayoutId id="2147483718" r:id="rId22"/>
    <p:sldLayoutId id="2147483719" r:id="rId23"/>
    <p:sldLayoutId id="2147483730" r:id="rId24"/>
    <p:sldLayoutId id="2147483731" r:id="rId25"/>
    <p:sldLayoutId id="2147483732" r:id="rId26"/>
    <p:sldLayoutId id="2147483958" r:id="rId27"/>
    <p:sldLayoutId id="2147483959"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170B0A0A-D4BA-4280-8570-64C1C454A8DC}"/>
              </a:ext>
            </a:extLst>
          </p:cNvPr>
          <p:cNvSpPr/>
          <p:nvPr/>
        </p:nvSpPr>
        <p:spPr>
          <a:xfrm>
            <a:off x="0" y="6353175"/>
            <a:ext cx="12192000" cy="504825"/>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noProof="0"/>
          </a:p>
        </p:txBody>
      </p:sp>
      <p:sp>
        <p:nvSpPr>
          <p:cNvPr id="1027" name="Title Placeholder 1">
            <a:extLst>
              <a:ext uri="{FF2B5EF4-FFF2-40B4-BE49-F238E27FC236}">
                <a16:creationId xmlns:a16="http://schemas.microsoft.com/office/drawing/2014/main" id="{1DD37A7B-76EB-4783-BD99-85B876286F87}"/>
              </a:ext>
            </a:extLst>
          </p:cNvPr>
          <p:cNvSpPr>
            <a:spLocks noGrp="1"/>
          </p:cNvSpPr>
          <p:nvPr>
            <p:ph type="title"/>
          </p:nvPr>
        </p:nvSpPr>
        <p:spPr bwMode="auto">
          <a:xfrm>
            <a:off x="695325" y="341313"/>
            <a:ext cx="867727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sv-SE" altLang="en-US" noProof="0"/>
              <a:t>Klicka här för att ändra text</a:t>
            </a:r>
            <a:endParaRPr lang="sv-SE" altLang="sv-SE" noProof="0"/>
          </a:p>
        </p:txBody>
      </p:sp>
      <p:sp>
        <p:nvSpPr>
          <p:cNvPr id="1028" name="Text Placeholder 2">
            <a:extLst>
              <a:ext uri="{FF2B5EF4-FFF2-40B4-BE49-F238E27FC236}">
                <a16:creationId xmlns:a16="http://schemas.microsoft.com/office/drawing/2014/main" id="{DF6287A2-7100-4A92-B0F0-473C03FC15B2}"/>
              </a:ext>
            </a:extLst>
          </p:cNvPr>
          <p:cNvSpPr>
            <a:spLocks noGrp="1"/>
          </p:cNvSpPr>
          <p:nvPr>
            <p:ph type="body" idx="1"/>
          </p:nvPr>
        </p:nvSpPr>
        <p:spPr bwMode="auto">
          <a:xfrm>
            <a:off x="695325" y="1598613"/>
            <a:ext cx="8677275" cy="449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sv-SE" altLang="sv-SE" noProof="0"/>
              <a:t>Klicka här för att ändra text</a:t>
            </a:r>
          </a:p>
          <a:p>
            <a:pPr lvl="1"/>
            <a:r>
              <a:rPr lang="sv-SE" altLang="sv-SE" noProof="0"/>
              <a:t>Andra nivå</a:t>
            </a:r>
          </a:p>
        </p:txBody>
      </p:sp>
      <p:sp>
        <p:nvSpPr>
          <p:cNvPr id="4" name="Date Placeholder 3">
            <a:extLst>
              <a:ext uri="{FF2B5EF4-FFF2-40B4-BE49-F238E27FC236}">
                <a16:creationId xmlns:a16="http://schemas.microsoft.com/office/drawing/2014/main" id="{8358902E-9099-4F32-8CE1-53EC1C7C38BE}"/>
              </a:ext>
            </a:extLst>
          </p:cNvPr>
          <p:cNvSpPr>
            <a:spLocks noGrp="1"/>
          </p:cNvSpPr>
          <p:nvPr>
            <p:ph type="dt" sz="half" idx="2"/>
          </p:nvPr>
        </p:nvSpPr>
        <p:spPr>
          <a:xfrm>
            <a:off x="10620375" y="6516688"/>
            <a:ext cx="679450" cy="177800"/>
          </a:xfrm>
          <a:prstGeom prst="rect">
            <a:avLst/>
          </a:prstGeom>
        </p:spPr>
        <p:txBody>
          <a:bodyPr vert="horz" lIns="0" tIns="0" rIns="0" bIns="0" rtlCol="0" anchor="t" anchorCtr="0"/>
          <a:lstStyle>
            <a:lvl1pPr algn="l" eaLnBrk="1" fontAlgn="auto" hangingPunct="1">
              <a:spcBef>
                <a:spcPts val="0"/>
              </a:spcBef>
              <a:spcAft>
                <a:spcPts val="0"/>
              </a:spcAft>
              <a:defRPr sz="1000">
                <a:solidFill>
                  <a:schemeClr val="tx1">
                    <a:lumMod val="50000"/>
                    <a:lumOff val="50000"/>
                  </a:schemeClr>
                </a:solidFill>
                <a:latin typeface="+mn-lt"/>
              </a:defRPr>
            </a:lvl1pPr>
          </a:lstStyle>
          <a:p>
            <a:pPr>
              <a:defRPr/>
            </a:pPr>
            <a:fld id="{1BE97DFD-D4CF-44E1-B1C1-9C6D94E29F61}" type="datetime1">
              <a:rPr lang="sv-SE" noProof="0"/>
              <a:pPr>
                <a:defRPr/>
              </a:pPr>
              <a:t>2025-09-09</a:t>
            </a:fld>
            <a:endParaRPr lang="sv-SE" noProof="0"/>
          </a:p>
        </p:txBody>
      </p:sp>
      <p:sp>
        <p:nvSpPr>
          <p:cNvPr id="5" name="Footer Placeholder 4">
            <a:extLst>
              <a:ext uri="{FF2B5EF4-FFF2-40B4-BE49-F238E27FC236}">
                <a16:creationId xmlns:a16="http://schemas.microsoft.com/office/drawing/2014/main" id="{92E702F9-E957-46D9-BD71-65E02FFCF421}"/>
              </a:ext>
            </a:extLst>
          </p:cNvPr>
          <p:cNvSpPr>
            <a:spLocks noGrp="1"/>
          </p:cNvSpPr>
          <p:nvPr>
            <p:ph type="ftr" sz="quarter" idx="3"/>
          </p:nvPr>
        </p:nvSpPr>
        <p:spPr>
          <a:xfrm>
            <a:off x="2016125" y="6516688"/>
            <a:ext cx="8099425" cy="177800"/>
          </a:xfrm>
          <a:prstGeom prst="rect">
            <a:avLst/>
          </a:prstGeom>
        </p:spPr>
        <p:txBody>
          <a:bodyPr vert="horz" lIns="0" tIns="0" rIns="0" bIns="0" rtlCol="0" anchor="t" anchorCtr="0"/>
          <a:lstStyle>
            <a:lvl1pPr algn="r" eaLnBrk="1" fontAlgn="auto" hangingPunct="1">
              <a:spcBef>
                <a:spcPts val="0"/>
              </a:spcBef>
              <a:spcAft>
                <a:spcPts val="0"/>
              </a:spcAft>
              <a:defRPr sz="1000">
                <a:solidFill>
                  <a:schemeClr val="tx1">
                    <a:lumMod val="50000"/>
                    <a:lumOff val="50000"/>
                  </a:schemeClr>
                </a:solidFill>
                <a:latin typeface="+mn-lt"/>
              </a:defRPr>
            </a:lvl1pPr>
          </a:lstStyle>
          <a:p>
            <a:pPr>
              <a:defRPr/>
            </a:pPr>
            <a:endParaRPr lang="sv-SE" noProof="0"/>
          </a:p>
        </p:txBody>
      </p:sp>
      <p:sp>
        <p:nvSpPr>
          <p:cNvPr id="6" name="Slide Number Placeholder 5">
            <a:extLst>
              <a:ext uri="{FF2B5EF4-FFF2-40B4-BE49-F238E27FC236}">
                <a16:creationId xmlns:a16="http://schemas.microsoft.com/office/drawing/2014/main" id="{B3C28B79-7C6F-4596-8B0A-C028B3E532F0}"/>
              </a:ext>
            </a:extLst>
          </p:cNvPr>
          <p:cNvSpPr>
            <a:spLocks noGrp="1"/>
          </p:cNvSpPr>
          <p:nvPr>
            <p:ph type="sldNum" sz="quarter" idx="4"/>
          </p:nvPr>
        </p:nvSpPr>
        <p:spPr>
          <a:xfrm>
            <a:off x="11472863" y="6516688"/>
            <a:ext cx="358775" cy="179387"/>
          </a:xfrm>
          <a:prstGeom prst="rect">
            <a:avLst/>
          </a:prstGeom>
        </p:spPr>
        <p:txBody>
          <a:bodyPr vert="horz" lIns="0" tIns="0" rIns="0" bIns="0" rtlCol="0" anchor="t" anchorCtr="0"/>
          <a:lstStyle>
            <a:lvl1pPr algn="r" eaLnBrk="1" fontAlgn="auto" hangingPunct="1">
              <a:spcBef>
                <a:spcPts val="0"/>
              </a:spcBef>
              <a:spcAft>
                <a:spcPts val="0"/>
              </a:spcAft>
              <a:defRPr sz="1000">
                <a:solidFill>
                  <a:schemeClr val="tx1">
                    <a:lumMod val="50000"/>
                    <a:lumOff val="50000"/>
                  </a:schemeClr>
                </a:solidFill>
                <a:latin typeface="+mn-lt"/>
              </a:defRPr>
            </a:lvl1pPr>
          </a:lstStyle>
          <a:p>
            <a:pPr>
              <a:defRPr/>
            </a:pPr>
            <a:fld id="{D3B0B049-D236-4E9C-BFA2-D924979AFA23}" type="slidenum">
              <a:rPr lang="sv-SE" noProof="0"/>
              <a:pPr>
                <a:defRPr/>
              </a:pPr>
              <a:t>‹#›</a:t>
            </a:fld>
            <a:endParaRPr lang="sv-SE" noProof="0"/>
          </a:p>
        </p:txBody>
      </p:sp>
      <p:pic>
        <p:nvPicPr>
          <p:cNvPr id="1032" name="Bildobjekt 7">
            <a:extLst>
              <a:ext uri="{FF2B5EF4-FFF2-40B4-BE49-F238E27FC236}">
                <a16:creationId xmlns:a16="http://schemas.microsoft.com/office/drawing/2014/main" id="{585F4FB4-BC46-41D2-8EDA-C0F3054A721A}"/>
              </a:ext>
            </a:extLst>
          </p:cNvPr>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360363" y="6426200"/>
            <a:ext cx="900112"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0348530"/>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 id="2147483996" r:id="rId12"/>
    <p:sldLayoutId id="2147483997" r:id="rId13"/>
    <p:sldLayoutId id="2147483998" r:id="rId14"/>
    <p:sldLayoutId id="2147483999" r:id="rId15"/>
    <p:sldLayoutId id="2147484000" r:id="rId16"/>
    <p:sldLayoutId id="2147484001" r:id="rId17"/>
    <p:sldLayoutId id="2147484002" r:id="rId18"/>
    <p:sldLayoutId id="2147484003" r:id="rId19"/>
  </p:sldLayoutIdLst>
  <p:transition spd="med">
    <p:fade/>
  </p:transition>
  <p:hf hdr="0" ftr="0"/>
  <p:txStyles>
    <p:titleStyle>
      <a:lvl1pPr algn="l" rtl="0" eaLnBrk="1" fontAlgn="base" hangingPunct="1">
        <a:lnSpc>
          <a:spcPct val="85000"/>
        </a:lnSpc>
        <a:spcBef>
          <a:spcPct val="0"/>
        </a:spcBef>
        <a:spcAft>
          <a:spcPct val="0"/>
        </a:spcAft>
        <a:defRPr sz="3600" kern="1200">
          <a:solidFill>
            <a:schemeClr val="tx1"/>
          </a:solidFill>
          <a:latin typeface="+mj-lt"/>
          <a:ea typeface="+mj-ea"/>
          <a:cs typeface="+mj-cs"/>
        </a:defRPr>
      </a:lvl1pPr>
      <a:lvl2pPr algn="l" rtl="0" eaLnBrk="1" fontAlgn="base" hangingPunct="1">
        <a:lnSpc>
          <a:spcPct val="85000"/>
        </a:lnSpc>
        <a:spcBef>
          <a:spcPct val="0"/>
        </a:spcBef>
        <a:spcAft>
          <a:spcPct val="0"/>
        </a:spcAft>
        <a:defRPr sz="3600">
          <a:solidFill>
            <a:schemeClr val="tx1"/>
          </a:solidFill>
          <a:latin typeface="Calibri Light" panose="020F0302020204030204" pitchFamily="34" charset="0"/>
        </a:defRPr>
      </a:lvl2pPr>
      <a:lvl3pPr algn="l" rtl="0" eaLnBrk="1" fontAlgn="base" hangingPunct="1">
        <a:lnSpc>
          <a:spcPct val="85000"/>
        </a:lnSpc>
        <a:spcBef>
          <a:spcPct val="0"/>
        </a:spcBef>
        <a:spcAft>
          <a:spcPct val="0"/>
        </a:spcAft>
        <a:defRPr sz="3600">
          <a:solidFill>
            <a:schemeClr val="tx1"/>
          </a:solidFill>
          <a:latin typeface="Calibri Light" panose="020F0302020204030204" pitchFamily="34" charset="0"/>
        </a:defRPr>
      </a:lvl3pPr>
      <a:lvl4pPr algn="l" rtl="0" eaLnBrk="1" fontAlgn="base" hangingPunct="1">
        <a:lnSpc>
          <a:spcPct val="85000"/>
        </a:lnSpc>
        <a:spcBef>
          <a:spcPct val="0"/>
        </a:spcBef>
        <a:spcAft>
          <a:spcPct val="0"/>
        </a:spcAft>
        <a:defRPr sz="3600">
          <a:solidFill>
            <a:schemeClr val="tx1"/>
          </a:solidFill>
          <a:latin typeface="Calibri Light" panose="020F0302020204030204" pitchFamily="34" charset="0"/>
        </a:defRPr>
      </a:lvl4pPr>
      <a:lvl5pPr algn="l" rtl="0" eaLnBrk="1" fontAlgn="base" hangingPunct="1">
        <a:lnSpc>
          <a:spcPct val="85000"/>
        </a:lnSpc>
        <a:spcBef>
          <a:spcPct val="0"/>
        </a:spcBef>
        <a:spcAft>
          <a:spcPct val="0"/>
        </a:spcAft>
        <a:defRPr sz="3600">
          <a:solidFill>
            <a:schemeClr val="tx1"/>
          </a:solidFill>
          <a:latin typeface="Calibri Light" panose="020F0302020204030204" pitchFamily="34" charset="0"/>
        </a:defRPr>
      </a:lvl5pPr>
      <a:lvl6pPr marL="457200" algn="l" rtl="0" eaLnBrk="1" fontAlgn="base" hangingPunct="1">
        <a:lnSpc>
          <a:spcPct val="85000"/>
        </a:lnSpc>
        <a:spcBef>
          <a:spcPct val="0"/>
        </a:spcBef>
        <a:spcAft>
          <a:spcPct val="0"/>
        </a:spcAft>
        <a:defRPr sz="3600">
          <a:solidFill>
            <a:schemeClr val="tx2"/>
          </a:solidFill>
          <a:latin typeface="Calibri" charset="0"/>
        </a:defRPr>
      </a:lvl6pPr>
      <a:lvl7pPr marL="914400" algn="l" rtl="0" eaLnBrk="1" fontAlgn="base" hangingPunct="1">
        <a:lnSpc>
          <a:spcPct val="85000"/>
        </a:lnSpc>
        <a:spcBef>
          <a:spcPct val="0"/>
        </a:spcBef>
        <a:spcAft>
          <a:spcPct val="0"/>
        </a:spcAft>
        <a:defRPr sz="3600">
          <a:solidFill>
            <a:schemeClr val="tx2"/>
          </a:solidFill>
          <a:latin typeface="Calibri" charset="0"/>
        </a:defRPr>
      </a:lvl7pPr>
      <a:lvl8pPr marL="1371600" algn="l" rtl="0" eaLnBrk="1" fontAlgn="base" hangingPunct="1">
        <a:lnSpc>
          <a:spcPct val="85000"/>
        </a:lnSpc>
        <a:spcBef>
          <a:spcPct val="0"/>
        </a:spcBef>
        <a:spcAft>
          <a:spcPct val="0"/>
        </a:spcAft>
        <a:defRPr sz="3600">
          <a:solidFill>
            <a:schemeClr val="tx2"/>
          </a:solidFill>
          <a:latin typeface="Calibri" charset="0"/>
        </a:defRPr>
      </a:lvl8pPr>
      <a:lvl9pPr marL="1828800" algn="l" rtl="0" eaLnBrk="1" fontAlgn="base" hangingPunct="1">
        <a:lnSpc>
          <a:spcPct val="85000"/>
        </a:lnSpc>
        <a:spcBef>
          <a:spcPct val="0"/>
        </a:spcBef>
        <a:spcAft>
          <a:spcPct val="0"/>
        </a:spcAft>
        <a:defRPr sz="3600">
          <a:solidFill>
            <a:schemeClr val="tx2"/>
          </a:solidFill>
          <a:latin typeface="Calibri" charset="0"/>
        </a:defRPr>
      </a:lvl9pPr>
    </p:titleStyle>
    <p:bodyStyle>
      <a:lvl1pPr marL="266700" indent="-266700" algn="l" rtl="0" eaLnBrk="1" fontAlgn="base" hangingPunct="1">
        <a:lnSpc>
          <a:spcPct val="90000"/>
        </a:lnSpc>
        <a:spcBef>
          <a:spcPts val="1200"/>
        </a:spcBef>
        <a:spcAft>
          <a:spcPct val="0"/>
        </a:spcAft>
        <a:buClr>
          <a:schemeClr val="accent1"/>
        </a:buClr>
        <a:buFont typeface="Arial" panose="020B0604020202020204" pitchFamily="34" charset="0"/>
        <a:buChar char="•"/>
        <a:defRPr sz="2400" kern="1200">
          <a:solidFill>
            <a:schemeClr val="tx1"/>
          </a:solidFill>
          <a:latin typeface="+mn-lt"/>
          <a:ea typeface="+mn-ea"/>
          <a:cs typeface="+mn-cs"/>
        </a:defRPr>
      </a:lvl1pPr>
      <a:lvl2pPr marL="542925" indent="-276225" algn="l" rtl="0" eaLnBrk="1" fontAlgn="base" hangingPunct="1">
        <a:lnSpc>
          <a:spcPct val="90000"/>
        </a:lnSpc>
        <a:spcBef>
          <a:spcPts val="1200"/>
        </a:spcBef>
        <a:spcAft>
          <a:spcPct val="0"/>
        </a:spcAft>
        <a:buClr>
          <a:schemeClr val="accent1"/>
        </a:buClr>
        <a:buFont typeface="Arial" panose="020B0604020202020204" pitchFamily="34" charset="0"/>
        <a:buChar char="–"/>
        <a:defRPr kern="1200">
          <a:solidFill>
            <a:schemeClr val="tx1"/>
          </a:solidFill>
          <a:latin typeface="+mn-lt"/>
          <a:ea typeface="+mn-ea"/>
          <a:cs typeface="+mn-cs"/>
        </a:defRPr>
      </a:lvl2pPr>
      <a:lvl3pPr marL="1143000" indent="-228600" algn="l" rtl="0" eaLnBrk="1" fontAlgn="base" hangingPunct="1">
        <a:lnSpc>
          <a:spcPct val="90000"/>
        </a:lnSpc>
        <a:spcBef>
          <a:spcPts val="600"/>
        </a:spcBef>
        <a:spcAft>
          <a:spcPct val="0"/>
        </a:spcAft>
        <a:buClr>
          <a:schemeClr val="accent1"/>
        </a:buClr>
        <a:buFont typeface="Arial" panose="020B0604020202020204" pitchFamily="34" charset="0"/>
        <a:buChar char="•"/>
        <a:defRPr kern="1200">
          <a:solidFill>
            <a:schemeClr val="tx1"/>
          </a:solidFill>
          <a:latin typeface="+mn-lt"/>
          <a:ea typeface="+mn-ea"/>
          <a:cs typeface="+mn-cs"/>
        </a:defRPr>
      </a:lvl3pPr>
      <a:lvl4pPr marL="1600200" indent="-228600" algn="l" rtl="0" eaLnBrk="1" fontAlgn="base" hangingPunct="1">
        <a:lnSpc>
          <a:spcPct val="90000"/>
        </a:lnSpc>
        <a:spcBef>
          <a:spcPts val="600"/>
        </a:spcBef>
        <a:spcAft>
          <a:spcPct val="0"/>
        </a:spcAft>
        <a:buClr>
          <a:schemeClr val="accent1"/>
        </a:buClr>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600"/>
        </a:spcBef>
        <a:spcAft>
          <a:spcPct val="0"/>
        </a:spcAft>
        <a:buClr>
          <a:schemeClr val="accent1"/>
        </a:buClr>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34">
          <p15:clr>
            <a:srgbClr val="F26B43"/>
          </p15:clr>
        </p15:guide>
        <p15:guide id="2" orient="horz" pos="100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ktangel 1"/>
          <p:cNvSpPr/>
          <p:nvPr userDrawn="1"/>
        </p:nvSpPr>
        <p:spPr>
          <a:xfrm>
            <a:off x="1" y="6353176"/>
            <a:ext cx="12192000" cy="504825"/>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sz="2041"/>
          </a:p>
        </p:txBody>
      </p:sp>
      <p:sp>
        <p:nvSpPr>
          <p:cNvPr id="1027" name="Title Placeholder 1"/>
          <p:cNvSpPr>
            <a:spLocks noGrp="1"/>
          </p:cNvSpPr>
          <p:nvPr>
            <p:ph type="title"/>
          </p:nvPr>
        </p:nvSpPr>
        <p:spPr bwMode="auto">
          <a:xfrm>
            <a:off x="695325" y="540000"/>
            <a:ext cx="867727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b" anchorCtr="0" compatLnSpc="1">
            <a:prstTxWarp prst="textNoShape">
              <a:avLst/>
            </a:prstTxWarp>
          </a:bodyPr>
          <a:lstStyle/>
          <a:p>
            <a:pPr lvl="0"/>
            <a:r>
              <a:rPr lang="sv-SE" noProof="0"/>
              <a:t>Klicka här för att ändra text</a:t>
            </a:r>
            <a:endParaRPr lang="sv-SE" altLang="sv-SE"/>
          </a:p>
        </p:txBody>
      </p:sp>
      <p:sp>
        <p:nvSpPr>
          <p:cNvPr id="1028" name="Text Placeholder 2"/>
          <p:cNvSpPr>
            <a:spLocks noGrp="1"/>
          </p:cNvSpPr>
          <p:nvPr>
            <p:ph type="body" idx="1"/>
          </p:nvPr>
        </p:nvSpPr>
        <p:spPr bwMode="auto">
          <a:xfrm>
            <a:off x="695325" y="1728000"/>
            <a:ext cx="8677275" cy="43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sv-SE" altLang="sv-SE"/>
              <a:t>Klicka här för att ändra text</a:t>
            </a:r>
          </a:p>
          <a:p>
            <a:pPr lvl="1"/>
            <a:r>
              <a:rPr lang="sv-SE" altLang="sv-SE"/>
              <a:t>Andra nivå</a:t>
            </a:r>
          </a:p>
        </p:txBody>
      </p:sp>
      <p:sp>
        <p:nvSpPr>
          <p:cNvPr id="4" name="Date Placeholder 3"/>
          <p:cNvSpPr>
            <a:spLocks noGrp="1"/>
          </p:cNvSpPr>
          <p:nvPr>
            <p:ph type="dt" sz="half" idx="2"/>
          </p:nvPr>
        </p:nvSpPr>
        <p:spPr>
          <a:xfrm>
            <a:off x="10620375" y="6516000"/>
            <a:ext cx="679450" cy="177800"/>
          </a:xfrm>
          <a:prstGeom prst="rect">
            <a:avLst/>
          </a:prstGeom>
        </p:spPr>
        <p:txBody>
          <a:bodyPr vert="horz" lIns="0" tIns="0" rIns="0" bIns="0" rtlCol="0" anchor="t" anchorCtr="0"/>
          <a:lstStyle>
            <a:lvl1pPr algn="l" eaLnBrk="1" fontAlgn="auto" hangingPunct="1">
              <a:spcBef>
                <a:spcPts val="0"/>
              </a:spcBef>
              <a:spcAft>
                <a:spcPts val="0"/>
              </a:spcAft>
              <a:defRPr sz="999">
                <a:solidFill>
                  <a:schemeClr val="tx1">
                    <a:lumMod val="50000"/>
                    <a:lumOff val="50000"/>
                  </a:schemeClr>
                </a:solidFill>
                <a:latin typeface="+mn-lt"/>
              </a:defRPr>
            </a:lvl1pPr>
          </a:lstStyle>
          <a:p>
            <a:pPr>
              <a:defRPr/>
            </a:pPr>
            <a:fld id="{1133CEB9-1A02-46A5-938A-C50509ED9724}" type="datetime1">
              <a:rPr lang="sv-SE" smtClean="0"/>
              <a:t>2025-09-09</a:t>
            </a:fld>
            <a:endParaRPr lang="sv-SE"/>
          </a:p>
        </p:txBody>
      </p:sp>
      <p:sp>
        <p:nvSpPr>
          <p:cNvPr id="5" name="Footer Placeholder 4"/>
          <p:cNvSpPr>
            <a:spLocks noGrp="1"/>
          </p:cNvSpPr>
          <p:nvPr>
            <p:ph type="ftr" sz="quarter" idx="3"/>
          </p:nvPr>
        </p:nvSpPr>
        <p:spPr>
          <a:xfrm>
            <a:off x="2016000" y="6516000"/>
            <a:ext cx="8100000" cy="177800"/>
          </a:xfrm>
          <a:prstGeom prst="rect">
            <a:avLst/>
          </a:prstGeom>
        </p:spPr>
        <p:txBody>
          <a:bodyPr vert="horz" lIns="0" tIns="0" rIns="0" bIns="0" rtlCol="0" anchor="t" anchorCtr="0"/>
          <a:lstStyle>
            <a:lvl1pPr algn="r" eaLnBrk="1" fontAlgn="auto" hangingPunct="1">
              <a:spcBef>
                <a:spcPts val="0"/>
              </a:spcBef>
              <a:spcAft>
                <a:spcPts val="0"/>
              </a:spcAft>
              <a:defRPr sz="999">
                <a:solidFill>
                  <a:schemeClr val="tx1">
                    <a:lumMod val="50000"/>
                    <a:lumOff val="50000"/>
                  </a:schemeClr>
                </a:solidFill>
                <a:latin typeface="+mn-lt"/>
              </a:defRPr>
            </a:lvl1pPr>
          </a:lstStyle>
          <a:p>
            <a:pPr>
              <a:defRPr/>
            </a:pPr>
            <a:r>
              <a:rPr lang="sv-SE"/>
              <a:t>Presentation</a:t>
            </a:r>
          </a:p>
        </p:txBody>
      </p:sp>
      <p:sp>
        <p:nvSpPr>
          <p:cNvPr id="6" name="Slide Number Placeholder 5"/>
          <p:cNvSpPr>
            <a:spLocks noGrp="1"/>
          </p:cNvSpPr>
          <p:nvPr>
            <p:ph type="sldNum" sz="quarter" idx="4"/>
          </p:nvPr>
        </p:nvSpPr>
        <p:spPr>
          <a:xfrm>
            <a:off x="11472864" y="6516001"/>
            <a:ext cx="358775" cy="179388"/>
          </a:xfrm>
          <a:prstGeom prst="rect">
            <a:avLst/>
          </a:prstGeom>
        </p:spPr>
        <p:txBody>
          <a:bodyPr vert="horz" lIns="0" tIns="0" rIns="0" bIns="0" rtlCol="0" anchor="t" anchorCtr="0"/>
          <a:lstStyle>
            <a:lvl1pPr algn="r" eaLnBrk="1" fontAlgn="auto" hangingPunct="1">
              <a:spcBef>
                <a:spcPts val="0"/>
              </a:spcBef>
              <a:spcAft>
                <a:spcPts val="0"/>
              </a:spcAft>
              <a:defRPr sz="999">
                <a:solidFill>
                  <a:schemeClr val="tx1">
                    <a:lumMod val="50000"/>
                    <a:lumOff val="50000"/>
                  </a:schemeClr>
                </a:solidFill>
                <a:latin typeface="+mn-lt"/>
              </a:defRPr>
            </a:lvl1pPr>
          </a:lstStyle>
          <a:p>
            <a:pPr>
              <a:defRPr/>
            </a:pPr>
            <a:fld id="{E2D3467A-03F1-294A-B946-CB7CA69FE6EC}" type="slidenum">
              <a:rPr lang="sv-SE"/>
              <a:pPr>
                <a:defRPr/>
              </a:pPr>
              <a:t>‹#›</a:t>
            </a:fld>
            <a:endParaRPr lang="sv-SE"/>
          </a:p>
        </p:txBody>
      </p:sp>
      <p:pic>
        <p:nvPicPr>
          <p:cNvPr id="10" name="Bildobjekt 7"/>
          <p:cNvPicPr>
            <a:picLocks noChangeAspect="1"/>
          </p:cNvPicPr>
          <p:nvPr userDrawn="1"/>
        </p:nvPicPr>
        <p:blipFill>
          <a:blip r:embed="rId33" cstate="print">
            <a:extLst>
              <a:ext uri="{28A0092B-C50C-407E-A947-70E740481C1C}">
                <a14:useLocalDpi xmlns:a14="http://schemas.microsoft.com/office/drawing/2010/main" val="0"/>
              </a:ext>
            </a:extLst>
          </a:blip>
          <a:srcRect/>
          <a:stretch>
            <a:fillRect/>
          </a:stretch>
        </p:blipFill>
        <p:spPr bwMode="auto">
          <a:xfrm>
            <a:off x="360363" y="6426001"/>
            <a:ext cx="900000" cy="32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ruta 6">
            <a:extLst>
              <a:ext uri="{FF2B5EF4-FFF2-40B4-BE49-F238E27FC236}">
                <a16:creationId xmlns:a16="http://schemas.microsoft.com/office/drawing/2014/main" id="{7C028003-92A2-F754-6B45-0778A3681D28}"/>
              </a:ext>
            </a:extLst>
          </p:cNvPr>
          <p:cNvSpPr txBox="1"/>
          <p:nvPr>
            <p:extLst>
              <p:ext uri="{1162E1C5-73C7-4A58-AE30-91384D911F3F}">
                <p184:classification xmlns:p184="http://schemas.microsoft.com/office/powerpoint/2018/4/main" val="ftr"/>
              </p:ext>
            </p:extLst>
          </p:nvPr>
        </p:nvSpPr>
        <p:spPr>
          <a:xfrm>
            <a:off x="190500" y="6576060"/>
            <a:ext cx="965200" cy="91440"/>
          </a:xfrm>
          <a:prstGeom prst="rect">
            <a:avLst/>
          </a:prstGeom>
        </p:spPr>
        <p:txBody>
          <a:bodyPr horzOverflow="overflow" lIns="0" tIns="0" rIns="0" bIns="0">
            <a:spAutoFit/>
          </a:bodyPr>
          <a:lstStyle/>
          <a:p>
            <a:pPr algn="l"/>
            <a:r>
              <a:rPr lang="sv-SE" sz="600">
                <a:solidFill>
                  <a:srgbClr val="737373">
                    <a:alpha val="50000"/>
                  </a:srgbClr>
                </a:solidFill>
                <a:latin typeface="Arial" panose="020B0604020202020204" pitchFamily="34" charset="0"/>
                <a:cs typeface="Arial" panose="020B0604020202020204" pitchFamily="34" charset="0"/>
              </a:rPr>
              <a:t>Confidentiality: C2 - Internal</a:t>
            </a:r>
          </a:p>
        </p:txBody>
      </p:sp>
    </p:spTree>
    <p:extLst>
      <p:ext uri="{BB962C8B-B14F-4D97-AF65-F5344CB8AC3E}">
        <p14:creationId xmlns:p14="http://schemas.microsoft.com/office/powerpoint/2010/main" val="3943193318"/>
      </p:ext>
    </p:extLst>
  </p:cSld>
  <p:clrMap bg1="lt1" tx1="dk1" bg2="lt2" tx2="dk2" accent1="accent1" accent2="accent2" accent3="accent3" accent4="accent4" accent5="accent5" accent6="accent6" hlink="hlink" folHlink="folHlink"/>
  <p:sldLayoutIdLst>
    <p:sldLayoutId id="2147493665" r:id="rId1"/>
    <p:sldLayoutId id="2147493666" r:id="rId2"/>
    <p:sldLayoutId id="2147493667" r:id="rId3"/>
    <p:sldLayoutId id="2147493668" r:id="rId4"/>
    <p:sldLayoutId id="2147493669" r:id="rId5"/>
    <p:sldLayoutId id="2147493670" r:id="rId6"/>
    <p:sldLayoutId id="2147493671" r:id="rId7"/>
    <p:sldLayoutId id="2147493672" r:id="rId8"/>
    <p:sldLayoutId id="2147493673" r:id="rId9"/>
    <p:sldLayoutId id="2147493674" r:id="rId10"/>
    <p:sldLayoutId id="2147493675" r:id="rId11"/>
    <p:sldLayoutId id="2147493676" r:id="rId12"/>
    <p:sldLayoutId id="2147493677" r:id="rId13"/>
    <p:sldLayoutId id="2147493678" r:id="rId14"/>
    <p:sldLayoutId id="2147493679" r:id="rId15"/>
    <p:sldLayoutId id="2147493680" r:id="rId16"/>
    <p:sldLayoutId id="2147493681" r:id="rId17"/>
    <p:sldLayoutId id="2147493682" r:id="rId18"/>
    <p:sldLayoutId id="2147493683" r:id="rId19"/>
    <p:sldLayoutId id="2147493684" r:id="rId20"/>
    <p:sldLayoutId id="2147493685" r:id="rId21"/>
    <p:sldLayoutId id="2147493686" r:id="rId22"/>
    <p:sldLayoutId id="2147493687" r:id="rId23"/>
    <p:sldLayoutId id="2147493688" r:id="rId24"/>
    <p:sldLayoutId id="2147493689" r:id="rId25"/>
    <p:sldLayoutId id="2147493690" r:id="rId26"/>
    <p:sldLayoutId id="2147493691" r:id="rId27"/>
    <p:sldLayoutId id="2147493692" r:id="rId28"/>
    <p:sldLayoutId id="2147493693" r:id="rId29"/>
    <p:sldLayoutId id="2147493694" r:id="rId30"/>
    <p:sldLayoutId id="2147493695" r:id="rId31"/>
  </p:sldLayoutIdLst>
  <p:transition spd="med">
    <p:fade/>
  </p:transition>
  <p:hf hdr="0"/>
  <p:txStyles>
    <p:titleStyle>
      <a:lvl1pPr algn="l" rtl="0" eaLnBrk="0" fontAlgn="base" hangingPunct="0">
        <a:lnSpc>
          <a:spcPct val="85000"/>
        </a:lnSpc>
        <a:spcBef>
          <a:spcPct val="0"/>
        </a:spcBef>
        <a:spcAft>
          <a:spcPct val="0"/>
        </a:spcAft>
        <a:defRPr sz="3061" kern="1200">
          <a:solidFill>
            <a:schemeClr val="tx1"/>
          </a:solidFill>
          <a:latin typeface="+mj-lt"/>
          <a:ea typeface="+mj-ea"/>
          <a:cs typeface="+mj-cs"/>
        </a:defRPr>
      </a:lvl1pPr>
      <a:lvl2pPr algn="l" rtl="0" eaLnBrk="0" fontAlgn="base" hangingPunct="0">
        <a:lnSpc>
          <a:spcPct val="85000"/>
        </a:lnSpc>
        <a:spcBef>
          <a:spcPct val="0"/>
        </a:spcBef>
        <a:spcAft>
          <a:spcPct val="0"/>
        </a:spcAft>
        <a:defRPr sz="3061">
          <a:solidFill>
            <a:schemeClr val="tx2"/>
          </a:solidFill>
          <a:latin typeface="Calibri" charset="0"/>
        </a:defRPr>
      </a:lvl2pPr>
      <a:lvl3pPr algn="l" rtl="0" eaLnBrk="0" fontAlgn="base" hangingPunct="0">
        <a:lnSpc>
          <a:spcPct val="85000"/>
        </a:lnSpc>
        <a:spcBef>
          <a:spcPct val="0"/>
        </a:spcBef>
        <a:spcAft>
          <a:spcPct val="0"/>
        </a:spcAft>
        <a:defRPr sz="3061">
          <a:solidFill>
            <a:schemeClr val="tx2"/>
          </a:solidFill>
          <a:latin typeface="Calibri" charset="0"/>
        </a:defRPr>
      </a:lvl3pPr>
      <a:lvl4pPr algn="l" rtl="0" eaLnBrk="0" fontAlgn="base" hangingPunct="0">
        <a:lnSpc>
          <a:spcPct val="85000"/>
        </a:lnSpc>
        <a:spcBef>
          <a:spcPct val="0"/>
        </a:spcBef>
        <a:spcAft>
          <a:spcPct val="0"/>
        </a:spcAft>
        <a:defRPr sz="3061">
          <a:solidFill>
            <a:schemeClr val="tx2"/>
          </a:solidFill>
          <a:latin typeface="Calibri" charset="0"/>
        </a:defRPr>
      </a:lvl4pPr>
      <a:lvl5pPr algn="l" rtl="0" eaLnBrk="0" fontAlgn="base" hangingPunct="0">
        <a:lnSpc>
          <a:spcPct val="85000"/>
        </a:lnSpc>
        <a:spcBef>
          <a:spcPct val="0"/>
        </a:spcBef>
        <a:spcAft>
          <a:spcPct val="0"/>
        </a:spcAft>
        <a:defRPr sz="3061">
          <a:solidFill>
            <a:schemeClr val="tx2"/>
          </a:solidFill>
          <a:latin typeface="Calibri" charset="0"/>
        </a:defRPr>
      </a:lvl5pPr>
      <a:lvl6pPr marL="388803" algn="l" rtl="0" fontAlgn="base">
        <a:lnSpc>
          <a:spcPct val="85000"/>
        </a:lnSpc>
        <a:spcBef>
          <a:spcPct val="0"/>
        </a:spcBef>
        <a:spcAft>
          <a:spcPct val="0"/>
        </a:spcAft>
        <a:defRPr sz="3061">
          <a:solidFill>
            <a:schemeClr val="tx2"/>
          </a:solidFill>
          <a:latin typeface="Calibri" charset="0"/>
        </a:defRPr>
      </a:lvl6pPr>
      <a:lvl7pPr marL="777606" algn="l" rtl="0" fontAlgn="base">
        <a:lnSpc>
          <a:spcPct val="85000"/>
        </a:lnSpc>
        <a:spcBef>
          <a:spcPct val="0"/>
        </a:spcBef>
        <a:spcAft>
          <a:spcPct val="0"/>
        </a:spcAft>
        <a:defRPr sz="3061">
          <a:solidFill>
            <a:schemeClr val="tx2"/>
          </a:solidFill>
          <a:latin typeface="Calibri" charset="0"/>
        </a:defRPr>
      </a:lvl7pPr>
      <a:lvl8pPr marL="1166409" algn="l" rtl="0" fontAlgn="base">
        <a:lnSpc>
          <a:spcPct val="85000"/>
        </a:lnSpc>
        <a:spcBef>
          <a:spcPct val="0"/>
        </a:spcBef>
        <a:spcAft>
          <a:spcPct val="0"/>
        </a:spcAft>
        <a:defRPr sz="3061">
          <a:solidFill>
            <a:schemeClr val="tx2"/>
          </a:solidFill>
          <a:latin typeface="Calibri" charset="0"/>
        </a:defRPr>
      </a:lvl8pPr>
      <a:lvl9pPr marL="1555212" algn="l" rtl="0" fontAlgn="base">
        <a:lnSpc>
          <a:spcPct val="85000"/>
        </a:lnSpc>
        <a:spcBef>
          <a:spcPct val="0"/>
        </a:spcBef>
        <a:spcAft>
          <a:spcPct val="0"/>
        </a:spcAft>
        <a:defRPr sz="3061">
          <a:solidFill>
            <a:schemeClr val="tx2"/>
          </a:solidFill>
          <a:latin typeface="Calibri" charset="0"/>
        </a:defRPr>
      </a:lvl9pPr>
    </p:titleStyle>
    <p:bodyStyle>
      <a:lvl1pPr marL="226802" indent="-226802" algn="l" rtl="0" eaLnBrk="0" fontAlgn="base" hangingPunct="0">
        <a:lnSpc>
          <a:spcPct val="97000"/>
        </a:lnSpc>
        <a:spcBef>
          <a:spcPts val="1020"/>
        </a:spcBef>
        <a:spcAft>
          <a:spcPct val="0"/>
        </a:spcAft>
        <a:buClr>
          <a:schemeClr val="accent1"/>
        </a:buClr>
        <a:buFont typeface="Arial" charset="0"/>
        <a:buChar char="•"/>
        <a:defRPr sz="2041" kern="1200">
          <a:solidFill>
            <a:schemeClr val="tx1"/>
          </a:solidFill>
          <a:latin typeface="+mn-lt"/>
          <a:ea typeface="+mn-ea"/>
          <a:cs typeface="+mn-cs"/>
        </a:defRPr>
      </a:lvl1pPr>
      <a:lvl2pPr marL="461703" indent="-234902" algn="l" rtl="0" eaLnBrk="0" fontAlgn="base" hangingPunct="0">
        <a:lnSpc>
          <a:spcPct val="97000"/>
        </a:lnSpc>
        <a:spcBef>
          <a:spcPts val="1020"/>
        </a:spcBef>
        <a:spcAft>
          <a:spcPct val="0"/>
        </a:spcAft>
        <a:buClr>
          <a:schemeClr val="accent1"/>
        </a:buClr>
        <a:buFont typeface="Arial" charset="0"/>
        <a:buChar char="–"/>
        <a:defRPr kern="1200">
          <a:solidFill>
            <a:schemeClr val="tx1"/>
          </a:solidFill>
          <a:latin typeface="+mn-lt"/>
          <a:ea typeface="+mn-ea"/>
          <a:cs typeface="+mn-cs"/>
        </a:defRPr>
      </a:lvl2pPr>
      <a:lvl3pPr marL="972007" indent="-194401" algn="l" rtl="0" eaLnBrk="0" fontAlgn="base" hangingPunct="0">
        <a:lnSpc>
          <a:spcPct val="90000"/>
        </a:lnSpc>
        <a:spcBef>
          <a:spcPts val="510"/>
        </a:spcBef>
        <a:spcAft>
          <a:spcPct val="0"/>
        </a:spcAft>
        <a:buClr>
          <a:schemeClr val="accent1"/>
        </a:buClr>
        <a:buFont typeface="Arial" charset="0"/>
        <a:buChar char="•"/>
        <a:defRPr sz="1531" kern="1200">
          <a:solidFill>
            <a:schemeClr val="tx1"/>
          </a:solidFill>
          <a:latin typeface="+mn-lt"/>
          <a:ea typeface="+mn-ea"/>
          <a:cs typeface="+mn-cs"/>
        </a:defRPr>
      </a:lvl3pPr>
      <a:lvl4pPr marL="1360810" indent="-194401" algn="l" rtl="0" eaLnBrk="0" fontAlgn="base" hangingPunct="0">
        <a:lnSpc>
          <a:spcPct val="90000"/>
        </a:lnSpc>
        <a:spcBef>
          <a:spcPts val="510"/>
        </a:spcBef>
        <a:spcAft>
          <a:spcPct val="0"/>
        </a:spcAft>
        <a:buClr>
          <a:schemeClr val="accent1"/>
        </a:buClr>
        <a:buFont typeface="Arial" charset="0"/>
        <a:buChar char="–"/>
        <a:defRPr sz="1531" kern="1200">
          <a:solidFill>
            <a:schemeClr val="tx1"/>
          </a:solidFill>
          <a:latin typeface="+mn-lt"/>
          <a:ea typeface="+mn-ea"/>
          <a:cs typeface="+mn-cs"/>
        </a:defRPr>
      </a:lvl4pPr>
      <a:lvl5pPr marL="1749613" indent="-194401" algn="l" rtl="0" eaLnBrk="0" fontAlgn="base" hangingPunct="0">
        <a:lnSpc>
          <a:spcPct val="90000"/>
        </a:lnSpc>
        <a:spcBef>
          <a:spcPts val="510"/>
        </a:spcBef>
        <a:spcAft>
          <a:spcPct val="0"/>
        </a:spcAft>
        <a:buClr>
          <a:schemeClr val="accent1"/>
        </a:buClr>
        <a:buFont typeface="Arial" charset="0"/>
        <a:buChar char="»"/>
        <a:defRPr sz="1531" kern="1200">
          <a:solidFill>
            <a:schemeClr val="tx1"/>
          </a:solidFill>
          <a:latin typeface="+mn-lt"/>
          <a:ea typeface="+mn-ea"/>
          <a:cs typeface="+mn-cs"/>
        </a:defRPr>
      </a:lvl5pPr>
      <a:lvl6pPr marL="2138416" indent="-194401" algn="l" defTabSz="777606" rtl="0" eaLnBrk="1" latinLnBrk="0" hangingPunct="1">
        <a:spcBef>
          <a:spcPct val="20000"/>
        </a:spcBef>
        <a:buFont typeface="Arial" pitchFamily="34" charset="0"/>
        <a:buChar char="•"/>
        <a:defRPr sz="1701" kern="1200">
          <a:solidFill>
            <a:schemeClr val="tx1"/>
          </a:solidFill>
          <a:latin typeface="+mn-lt"/>
          <a:ea typeface="+mn-ea"/>
          <a:cs typeface="+mn-cs"/>
        </a:defRPr>
      </a:lvl6pPr>
      <a:lvl7pPr marL="2527219" indent="-194401" algn="l" defTabSz="777606" rtl="0" eaLnBrk="1" latinLnBrk="0" hangingPunct="1">
        <a:spcBef>
          <a:spcPct val="20000"/>
        </a:spcBef>
        <a:buFont typeface="Arial" pitchFamily="34" charset="0"/>
        <a:buChar char="•"/>
        <a:defRPr sz="1701" kern="1200">
          <a:solidFill>
            <a:schemeClr val="tx1"/>
          </a:solidFill>
          <a:latin typeface="+mn-lt"/>
          <a:ea typeface="+mn-ea"/>
          <a:cs typeface="+mn-cs"/>
        </a:defRPr>
      </a:lvl7pPr>
      <a:lvl8pPr marL="2916022" indent="-194401" algn="l" defTabSz="777606" rtl="0" eaLnBrk="1" latinLnBrk="0" hangingPunct="1">
        <a:spcBef>
          <a:spcPct val="20000"/>
        </a:spcBef>
        <a:buFont typeface="Arial" pitchFamily="34" charset="0"/>
        <a:buChar char="•"/>
        <a:defRPr sz="1701" kern="1200">
          <a:solidFill>
            <a:schemeClr val="tx1"/>
          </a:solidFill>
          <a:latin typeface="+mn-lt"/>
          <a:ea typeface="+mn-ea"/>
          <a:cs typeface="+mn-cs"/>
        </a:defRPr>
      </a:lvl8pPr>
      <a:lvl9pPr marL="3304824" indent="-194401" algn="l" defTabSz="777606" rtl="0" eaLnBrk="1" latinLnBrk="0" hangingPunct="1">
        <a:spcBef>
          <a:spcPct val="20000"/>
        </a:spcBef>
        <a:buFont typeface="Arial" pitchFamily="34" charset="0"/>
        <a:buChar char="•"/>
        <a:defRPr sz="1701" kern="1200">
          <a:solidFill>
            <a:schemeClr val="tx1"/>
          </a:solidFill>
          <a:latin typeface="+mn-lt"/>
          <a:ea typeface="+mn-ea"/>
          <a:cs typeface="+mn-cs"/>
        </a:defRPr>
      </a:lvl9pPr>
    </p:bodyStyle>
    <p:otherStyle>
      <a:defPPr>
        <a:defRPr lang="sv-SE"/>
      </a:defPPr>
      <a:lvl1pPr marL="0" algn="l" defTabSz="777606" rtl="0" eaLnBrk="1" latinLnBrk="0" hangingPunct="1">
        <a:defRPr sz="1531" kern="1200">
          <a:solidFill>
            <a:schemeClr val="tx1"/>
          </a:solidFill>
          <a:latin typeface="+mn-lt"/>
          <a:ea typeface="+mn-ea"/>
          <a:cs typeface="+mn-cs"/>
        </a:defRPr>
      </a:lvl1pPr>
      <a:lvl2pPr marL="388803" algn="l" defTabSz="777606" rtl="0" eaLnBrk="1" latinLnBrk="0" hangingPunct="1">
        <a:defRPr sz="1531" kern="1200">
          <a:solidFill>
            <a:schemeClr val="tx1"/>
          </a:solidFill>
          <a:latin typeface="+mn-lt"/>
          <a:ea typeface="+mn-ea"/>
          <a:cs typeface="+mn-cs"/>
        </a:defRPr>
      </a:lvl2pPr>
      <a:lvl3pPr marL="777606" algn="l" defTabSz="777606" rtl="0" eaLnBrk="1" latinLnBrk="0" hangingPunct="1">
        <a:defRPr sz="1531" kern="1200">
          <a:solidFill>
            <a:schemeClr val="tx1"/>
          </a:solidFill>
          <a:latin typeface="+mn-lt"/>
          <a:ea typeface="+mn-ea"/>
          <a:cs typeface="+mn-cs"/>
        </a:defRPr>
      </a:lvl3pPr>
      <a:lvl4pPr marL="1166409" algn="l" defTabSz="777606" rtl="0" eaLnBrk="1" latinLnBrk="0" hangingPunct="1">
        <a:defRPr sz="1531" kern="1200">
          <a:solidFill>
            <a:schemeClr val="tx1"/>
          </a:solidFill>
          <a:latin typeface="+mn-lt"/>
          <a:ea typeface="+mn-ea"/>
          <a:cs typeface="+mn-cs"/>
        </a:defRPr>
      </a:lvl4pPr>
      <a:lvl5pPr marL="1555212" algn="l" defTabSz="777606" rtl="0" eaLnBrk="1" latinLnBrk="0" hangingPunct="1">
        <a:defRPr sz="1531" kern="1200">
          <a:solidFill>
            <a:schemeClr val="tx1"/>
          </a:solidFill>
          <a:latin typeface="+mn-lt"/>
          <a:ea typeface="+mn-ea"/>
          <a:cs typeface="+mn-cs"/>
        </a:defRPr>
      </a:lvl5pPr>
      <a:lvl6pPr marL="1944014" algn="l" defTabSz="777606" rtl="0" eaLnBrk="1" latinLnBrk="0" hangingPunct="1">
        <a:defRPr sz="1531" kern="1200">
          <a:solidFill>
            <a:schemeClr val="tx1"/>
          </a:solidFill>
          <a:latin typeface="+mn-lt"/>
          <a:ea typeface="+mn-ea"/>
          <a:cs typeface="+mn-cs"/>
        </a:defRPr>
      </a:lvl6pPr>
      <a:lvl7pPr marL="2332817" algn="l" defTabSz="777606" rtl="0" eaLnBrk="1" latinLnBrk="0" hangingPunct="1">
        <a:defRPr sz="1531" kern="1200">
          <a:solidFill>
            <a:schemeClr val="tx1"/>
          </a:solidFill>
          <a:latin typeface="+mn-lt"/>
          <a:ea typeface="+mn-ea"/>
          <a:cs typeface="+mn-cs"/>
        </a:defRPr>
      </a:lvl7pPr>
      <a:lvl8pPr marL="2721620" algn="l" defTabSz="777606" rtl="0" eaLnBrk="1" latinLnBrk="0" hangingPunct="1">
        <a:defRPr sz="1531" kern="1200">
          <a:solidFill>
            <a:schemeClr val="tx1"/>
          </a:solidFill>
          <a:latin typeface="+mn-lt"/>
          <a:ea typeface="+mn-ea"/>
          <a:cs typeface="+mn-cs"/>
        </a:defRPr>
      </a:lvl8pPr>
      <a:lvl9pPr marL="3110423" algn="l" defTabSz="777606" rtl="0" eaLnBrk="1" latinLnBrk="0" hangingPunct="1">
        <a:defRPr sz="153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41" userDrawn="1">
          <p15:clr>
            <a:srgbClr val="F26B43"/>
          </p15:clr>
        </p15:guide>
        <p15:guide id="2" pos="515" userDrawn="1">
          <p15:clr>
            <a:srgbClr val="F26B43"/>
          </p15:clr>
        </p15:guide>
        <p15:guide id="3" pos="4516" userDrawn="1">
          <p15:clr>
            <a:srgbClr val="F26B43"/>
          </p15:clr>
        </p15:guide>
        <p15:guide id="4" pos="7822" userDrawn="1">
          <p15:clr>
            <a:srgbClr val="F26B43"/>
          </p15:clr>
        </p15:guide>
        <p15:guide id="5" orient="horz" pos="1275" userDrawn="1">
          <p15:clr>
            <a:srgbClr val="F26B43"/>
          </p15:clr>
        </p15:guide>
        <p15:guide id="6" orient="horz" pos="4513" userDrawn="1">
          <p15:clr>
            <a:srgbClr val="F26B43"/>
          </p15:clr>
        </p15:guide>
        <p15:guide id="7" pos="1209" userDrawn="1">
          <p15:clr>
            <a:srgbClr val="F26B43"/>
          </p15:clr>
        </p15:guide>
        <p15:guide id="8" orient="horz" pos="4706" userDrawn="1">
          <p15:clr>
            <a:srgbClr val="F26B43"/>
          </p15:clr>
        </p15:guide>
        <p15:guide id="9" orient="horz" pos="25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59B94639-3255-476C-9286-64CC3E8537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B638677A-C4AC-4099-8E1C-844B282C7C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443CB502-912B-4DCD-BD04-21A8ACDEEF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1DF386-59B3-4B01-AC25-D8777CC0B3F2}" type="datetimeFigureOut">
              <a:rPr lang="sv-SE" smtClean="0"/>
              <a:t>2025-09-09</a:t>
            </a:fld>
            <a:endParaRPr lang="sv-SE"/>
          </a:p>
        </p:txBody>
      </p:sp>
      <p:sp>
        <p:nvSpPr>
          <p:cNvPr id="5" name="Platshållare för sidfot 4">
            <a:extLst>
              <a:ext uri="{FF2B5EF4-FFF2-40B4-BE49-F238E27FC236}">
                <a16:creationId xmlns:a16="http://schemas.microsoft.com/office/drawing/2014/main" id="{C2710DA3-75BC-498A-A185-C959310B0C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03623A69-6384-4E75-BBFC-141FAF1C0B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865F61-196D-4B35-AB6B-E7A520603CD4}" type="slidenum">
              <a:rPr lang="sv-SE" smtClean="0"/>
              <a:t>‹#›</a:t>
            </a:fld>
            <a:endParaRPr lang="sv-SE"/>
          </a:p>
        </p:txBody>
      </p:sp>
      <p:sp>
        <p:nvSpPr>
          <p:cNvPr id="8" name="textruta 7">
            <a:extLst>
              <a:ext uri="{FF2B5EF4-FFF2-40B4-BE49-F238E27FC236}">
                <a16:creationId xmlns:a16="http://schemas.microsoft.com/office/drawing/2014/main" id="{76665696-BF2A-ECBB-8BB2-DFD705B85DF5}"/>
              </a:ext>
            </a:extLst>
          </p:cNvPr>
          <p:cNvSpPr txBox="1"/>
          <p:nvPr>
            <p:extLst>
              <p:ext uri="{1162E1C5-73C7-4A58-AE30-91384D911F3F}">
                <p184:classification xmlns:p184="http://schemas.microsoft.com/office/powerpoint/2018/4/main" val="hdr"/>
              </p:ext>
            </p:extLst>
          </p:nvPr>
        </p:nvSpPr>
        <p:spPr>
          <a:xfrm>
            <a:off x="11066463" y="63500"/>
            <a:ext cx="1084262" cy="121920"/>
          </a:xfrm>
          <a:prstGeom prst="rect">
            <a:avLst/>
          </a:prstGeom>
        </p:spPr>
        <p:txBody>
          <a:bodyPr horzOverflow="overflow" lIns="0" tIns="0" rIns="0" bIns="0">
            <a:spAutoFit/>
          </a:bodyPr>
          <a:lstStyle/>
          <a:p>
            <a:pPr algn="l"/>
            <a:r>
              <a:rPr lang="sv-SE" sz="800">
                <a:solidFill>
                  <a:srgbClr val="000000">
                    <a:alpha val="50000"/>
                  </a:srgbClr>
                </a:solidFill>
                <a:latin typeface="Calibri" panose="020F0502020204030204" pitchFamily="34" charset="0"/>
              </a:rPr>
              <a:t>Informationsklass: Öppen</a:t>
            </a:r>
          </a:p>
        </p:txBody>
      </p:sp>
      <p:sp>
        <p:nvSpPr>
          <p:cNvPr id="9" name="textruta 8">
            <a:extLst>
              <a:ext uri="{FF2B5EF4-FFF2-40B4-BE49-F238E27FC236}">
                <a16:creationId xmlns:a16="http://schemas.microsoft.com/office/drawing/2014/main" id="{90B3C0D4-B8D9-78AB-3342-CF33C2179EBF}"/>
              </a:ext>
            </a:extLst>
          </p:cNvPr>
          <p:cNvSpPr txBox="1"/>
          <p:nvPr userDrawn="1">
            <p:extLst>
              <p:ext uri="{1162E1C5-73C7-4A58-AE30-91384D911F3F}">
                <p184:classification xmlns:p184="http://schemas.microsoft.com/office/powerpoint/2018/4/main" val="ftr"/>
              </p:ext>
            </p:extLst>
          </p:nvPr>
        </p:nvSpPr>
        <p:spPr>
          <a:xfrm>
            <a:off x="190500" y="6576060"/>
            <a:ext cx="965200" cy="91440"/>
          </a:xfrm>
          <a:prstGeom prst="rect">
            <a:avLst/>
          </a:prstGeom>
        </p:spPr>
        <p:txBody>
          <a:bodyPr horzOverflow="overflow" lIns="0" tIns="0" rIns="0" bIns="0">
            <a:spAutoFit/>
          </a:bodyPr>
          <a:lstStyle/>
          <a:p>
            <a:pPr algn="l"/>
            <a:r>
              <a:rPr lang="sv-SE" sz="600">
                <a:solidFill>
                  <a:srgbClr val="737373">
                    <a:alpha val="50000"/>
                  </a:srgbClr>
                </a:solidFill>
                <a:latin typeface="Arial" panose="020B0604020202020204" pitchFamily="34" charset="0"/>
                <a:cs typeface="Arial" panose="020B0604020202020204" pitchFamily="34" charset="0"/>
              </a:rPr>
              <a:t>Confidentiality: C2 - Internal</a:t>
            </a:r>
          </a:p>
        </p:txBody>
      </p:sp>
    </p:spTree>
    <p:extLst>
      <p:ext uri="{BB962C8B-B14F-4D97-AF65-F5344CB8AC3E}">
        <p14:creationId xmlns:p14="http://schemas.microsoft.com/office/powerpoint/2010/main" val="28614233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6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6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62.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6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9.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6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6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6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7.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61.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jpeg"/><Relationship Id="rId7"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6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eg"/></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62.xml"/></Relationships>
</file>

<file path=ppt/slides/_rels/slide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7.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62.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62.xml"/><Relationship Id="rId4" Type="http://schemas.openxmlformats.org/officeDocument/2006/relationships/hyperlink" Target="https://www.energiforetagen.se/utbildning/n/nationellt-behov-av-flexibilitet-fna-ska-redovisas/"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7.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hyperlink" Target="https://www.energiforetagen.se/utbildning/n/nationellt-behov-av-flexibilitet-fna-ska-redovisas/" TargetMode="External"/><Relationship Id="rId2" Type="http://schemas.openxmlformats.org/officeDocument/2006/relationships/notesSlide" Target="../notesSlides/notesSlide33.xml"/><Relationship Id="rId1" Type="http://schemas.openxmlformats.org/officeDocument/2006/relationships/slideLayout" Target="../slideLayouts/slideLayout61.xml"/><Relationship Id="rId6" Type="http://schemas.openxmlformats.org/officeDocument/2006/relationships/hyperlink" Target="mailto:Erik.lejerskog@energiforetagen.se" TargetMode="External"/><Relationship Id="rId5" Type="http://schemas.openxmlformats.org/officeDocument/2006/relationships/hyperlink" Target="mailto:yvonne.ruwaida@vattenfall.com" TargetMode="External"/><Relationship Id="rId4" Type="http://schemas.openxmlformats.org/officeDocument/2006/relationships/hyperlink" Target="https://www.ceer.eu/wp-content/uploads/2025/07/ACER-CEER-electricity-distribution-network-planning-guidance-2025.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62.xml"/></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6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8F5B7289-4D74-DED2-B9D6-C7D5F89EBE01}"/>
              </a:ext>
            </a:extLst>
          </p:cNvPr>
          <p:cNvPicPr>
            <a:picLocks noChangeAspect="1"/>
          </p:cNvPicPr>
          <p:nvPr/>
        </p:nvPicPr>
        <p:blipFill>
          <a:blip r:embed="rId3"/>
          <a:srcRect l="14213" r="23713"/>
          <a:stretch>
            <a:fillRect/>
          </a:stretch>
        </p:blipFill>
        <p:spPr>
          <a:xfrm>
            <a:off x="6281615" y="0"/>
            <a:ext cx="5910385" cy="6343650"/>
          </a:xfrm>
          <a:prstGeom prst="rect">
            <a:avLst/>
          </a:prstGeom>
        </p:spPr>
      </p:pic>
      <p:sp>
        <p:nvSpPr>
          <p:cNvPr id="20482" name="Title 1">
            <a:extLst>
              <a:ext uri="{FF2B5EF4-FFF2-40B4-BE49-F238E27FC236}">
                <a16:creationId xmlns:a16="http://schemas.microsoft.com/office/drawing/2014/main" id="{FA61A585-3C52-424D-B266-1D3F308072E0}"/>
              </a:ext>
            </a:extLst>
          </p:cNvPr>
          <p:cNvSpPr>
            <a:spLocks noGrp="1"/>
          </p:cNvSpPr>
          <p:nvPr>
            <p:ph type="ctrTitle"/>
          </p:nvPr>
        </p:nvSpPr>
        <p:spPr>
          <a:xfrm>
            <a:off x="238126" y="838200"/>
            <a:ext cx="5943600" cy="2706436"/>
          </a:xfrm>
        </p:spPr>
        <p:txBody>
          <a:bodyPr/>
          <a:lstStyle/>
          <a:p>
            <a:br>
              <a:rPr lang="en-GB" sz="6600" dirty="0">
                <a:ea typeface="Calibri Light"/>
                <a:cs typeface="Calibri Light"/>
              </a:rPr>
            </a:br>
            <a:r>
              <a:rPr lang="en-GB" sz="6600" noProof="0" dirty="0">
                <a:solidFill>
                  <a:schemeClr val="accent1"/>
                </a:solidFill>
                <a:ea typeface="Calibri Light"/>
                <a:cs typeface="Calibri Light"/>
              </a:rPr>
              <a:t>Flexibility Needs Assessment</a:t>
            </a:r>
            <a:br>
              <a:rPr lang="en-GB" sz="6600" noProof="0" dirty="0">
                <a:cs typeface="Calibri Light" panose="020F0302020204030204" pitchFamily="34" charset="0"/>
              </a:rPr>
            </a:br>
            <a:r>
              <a:rPr lang="en-GB" sz="6600" noProof="0" dirty="0">
                <a:solidFill>
                  <a:schemeClr val="accent1"/>
                </a:solidFill>
                <a:ea typeface="Calibri Light"/>
                <a:cs typeface="Calibri Light"/>
              </a:rPr>
              <a:t>FNA</a:t>
            </a:r>
            <a:br>
              <a:rPr lang="en-GB" sz="6600" dirty="0">
                <a:ea typeface="Calibri Light"/>
                <a:cs typeface="Calibri Light"/>
              </a:rPr>
            </a:br>
            <a:r>
              <a:rPr lang="en-GB" sz="6600" dirty="0">
                <a:solidFill>
                  <a:schemeClr val="accent1"/>
                </a:solidFill>
                <a:ea typeface="Calibri Light"/>
                <a:cs typeface="Calibri Light"/>
              </a:rPr>
              <a:t>webinar 3</a:t>
            </a:r>
            <a:endParaRPr lang="en-GB" sz="6600" noProof="0" dirty="0">
              <a:solidFill>
                <a:schemeClr val="accent1"/>
              </a:solidFill>
              <a:cs typeface="Calibri Light" panose="020F0302020204030204" pitchFamily="34" charset="0"/>
            </a:endParaRPr>
          </a:p>
        </p:txBody>
      </p:sp>
      <p:sp>
        <p:nvSpPr>
          <p:cNvPr id="2" name="Rektangel 1">
            <a:extLst>
              <a:ext uri="{FF2B5EF4-FFF2-40B4-BE49-F238E27FC236}">
                <a16:creationId xmlns:a16="http://schemas.microsoft.com/office/drawing/2014/main" id="{D66095D0-E0F5-86D9-A8A7-D278CE553936}"/>
              </a:ext>
            </a:extLst>
          </p:cNvPr>
          <p:cNvSpPr/>
          <p:nvPr/>
        </p:nvSpPr>
        <p:spPr>
          <a:xfrm>
            <a:off x="521208" y="4279392"/>
            <a:ext cx="5129784" cy="1207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r>
              <a:rPr lang="sv-SE" sz="2400" dirty="0"/>
              <a:t>Dagens </a:t>
            </a:r>
            <a:r>
              <a:rPr lang="sv-SE" sz="2400" dirty="0" err="1"/>
              <a:t>webbinarium</a:t>
            </a:r>
            <a:r>
              <a:rPr lang="sv-SE" sz="2400" dirty="0"/>
              <a:t> spelas in!</a:t>
            </a:r>
          </a:p>
          <a:p>
            <a:pPr algn="ctr">
              <a:lnSpc>
                <a:spcPct val="90000"/>
              </a:lnSpc>
              <a:spcBef>
                <a:spcPts val="600"/>
              </a:spcBef>
            </a:pPr>
            <a:r>
              <a:rPr lang="sv-SE" sz="2400" dirty="0"/>
              <a:t>Vi kommer använda </a:t>
            </a:r>
            <a:r>
              <a:rPr lang="sv-SE" sz="2400" dirty="0" err="1"/>
              <a:t>Menti</a:t>
            </a:r>
            <a:r>
              <a:rPr lang="sv-SE" sz="2400" dirty="0"/>
              <a:t>.</a:t>
            </a:r>
          </a:p>
        </p:txBody>
      </p:sp>
    </p:spTree>
    <p:extLst>
      <p:ext uri="{BB962C8B-B14F-4D97-AF65-F5344CB8AC3E}">
        <p14:creationId xmlns:p14="http://schemas.microsoft.com/office/powerpoint/2010/main" val="3494605341"/>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4AEED-64CF-4258-34F3-A0E20EB6B1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703EA5-B774-54C8-A7F9-47CF8F9BE5E2}"/>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E46F945D-9812-46B8-E259-F2A1707ABE0B}"/>
              </a:ext>
            </a:extLst>
          </p:cNvPr>
          <p:cNvSpPr>
            <a:spLocks noGrp="1"/>
          </p:cNvSpPr>
          <p:nvPr>
            <p:ph type="body" sz="quarter" idx="14"/>
          </p:nvPr>
        </p:nvSpPr>
        <p:spPr>
          <a:xfrm>
            <a:off x="695324" y="1720850"/>
            <a:ext cx="10614932" cy="4415517"/>
          </a:xfrm>
        </p:spPr>
        <p:txBody>
          <a:bodyPr vert="horz" lIns="90000" tIns="45720" rIns="90000" bIns="45720" rtlCol="0" anchor="t">
            <a:noAutofit/>
          </a:bodyPr>
          <a:lstStyle/>
          <a:p>
            <a:endParaRPr lang="en-US" sz="2000">
              <a:ea typeface="Calibri"/>
              <a:cs typeface="Calibri"/>
            </a:endParaRPr>
          </a:p>
          <a:p>
            <a:endParaRPr lang="en-US" sz="1400">
              <a:cs typeface="Arial"/>
            </a:endParaRPr>
          </a:p>
          <a:p>
            <a:endParaRPr lang="en-US" sz="1400">
              <a:cs typeface="Arial"/>
            </a:endParaRPr>
          </a:p>
          <a:p>
            <a:endParaRPr lang="en-US" sz="1400">
              <a:cs typeface="Arial"/>
            </a:endParaRPr>
          </a:p>
          <a:p>
            <a:endParaRPr lang="en-US" sz="1400">
              <a:cs typeface="Arial"/>
            </a:endParaRPr>
          </a:p>
        </p:txBody>
      </p:sp>
      <p:graphicFrame>
        <p:nvGraphicFramePr>
          <p:cNvPr id="5" name="Table 1">
            <a:extLst>
              <a:ext uri="{FF2B5EF4-FFF2-40B4-BE49-F238E27FC236}">
                <a16:creationId xmlns:a16="http://schemas.microsoft.com/office/drawing/2014/main" id="{4AC89C78-2838-D986-F70C-4EDDE408A760}"/>
              </a:ext>
            </a:extLst>
          </p:cNvPr>
          <p:cNvGraphicFramePr>
            <a:graphicFrameLocks noGrp="1"/>
          </p:cNvGraphicFramePr>
          <p:nvPr>
            <p:extLst>
              <p:ext uri="{D42A27DB-BD31-4B8C-83A1-F6EECF244321}">
                <p14:modId xmlns:p14="http://schemas.microsoft.com/office/powerpoint/2010/main" val="2914568938"/>
              </p:ext>
            </p:extLst>
          </p:nvPr>
        </p:nvGraphicFramePr>
        <p:xfrm>
          <a:off x="695323" y="539999"/>
          <a:ext cx="9292568" cy="4535538"/>
        </p:xfrm>
        <a:graphic>
          <a:graphicData uri="http://schemas.openxmlformats.org/drawingml/2006/table">
            <a:tbl>
              <a:tblPr firstRow="1" bandRow="1">
                <a:tableStyleId>{5C22544A-7EE6-4342-B048-85BDC9FD1C3A}</a:tableStyleId>
              </a:tblPr>
              <a:tblGrid>
                <a:gridCol w="1306875">
                  <a:extLst>
                    <a:ext uri="{9D8B030D-6E8A-4147-A177-3AD203B41FA5}">
                      <a16:colId xmlns:a16="http://schemas.microsoft.com/office/drawing/2014/main" val="2500564320"/>
                    </a:ext>
                  </a:extLst>
                </a:gridCol>
                <a:gridCol w="7985693">
                  <a:extLst>
                    <a:ext uri="{9D8B030D-6E8A-4147-A177-3AD203B41FA5}">
                      <a16:colId xmlns:a16="http://schemas.microsoft.com/office/drawing/2014/main" val="3701523581"/>
                    </a:ext>
                  </a:extLst>
                </a:gridCol>
              </a:tblGrid>
              <a:tr h="400431">
                <a:tc>
                  <a:txBody>
                    <a:bodyPr/>
                    <a:lstStyle/>
                    <a:p>
                      <a:endParaRPr lang="en-US"/>
                    </a:p>
                  </a:txBody>
                  <a:tcPr/>
                </a:tc>
                <a:tc>
                  <a:txBody>
                    <a:bodyPr/>
                    <a:lstStyle/>
                    <a:p>
                      <a:r>
                        <a:rPr lang="en-US" err="1"/>
                        <a:t>Föreslagen</a:t>
                      </a:r>
                      <a:r>
                        <a:rPr lang="en-US"/>
                        <a:t> </a:t>
                      </a:r>
                      <a:r>
                        <a:rPr lang="en-US" err="1"/>
                        <a:t>tidsplan</a:t>
                      </a:r>
                      <a:endParaRPr lang="en-US"/>
                    </a:p>
                  </a:txBody>
                  <a:tcPr/>
                </a:tc>
                <a:extLst>
                  <a:ext uri="{0D108BD9-81ED-4DB2-BD59-A6C34878D82A}">
                    <a16:rowId xmlns:a16="http://schemas.microsoft.com/office/drawing/2014/main" val="1616388707"/>
                  </a:ext>
                </a:extLst>
              </a:tr>
              <a:tr h="400431">
                <a:tc>
                  <a:txBody>
                    <a:bodyPr/>
                    <a:lstStyle/>
                    <a:p>
                      <a:pPr lvl="0">
                        <a:buNone/>
                      </a:pPr>
                      <a:r>
                        <a:rPr lang="sv-SE" sz="1600" b="0" i="0" u="none" strike="noStrike" noProof="0">
                          <a:solidFill>
                            <a:schemeClr val="tx1"/>
                          </a:solidFill>
                          <a:latin typeface="Aptos"/>
                        </a:rPr>
                        <a:t>15:e Juli 2025</a:t>
                      </a:r>
                      <a:endParaRPr lang="en-US" sz="1600"/>
                    </a:p>
                  </a:txBody>
                  <a:tcPr/>
                </a:tc>
                <a:tc>
                  <a:txBody>
                    <a:bodyPr/>
                    <a:lstStyle/>
                    <a:p>
                      <a:pPr lvl="0">
                        <a:buNone/>
                      </a:pPr>
                      <a:r>
                        <a:rPr lang="sv-SE" sz="1600" b="0" i="0" u="none" strike="noStrike" noProof="0">
                          <a:solidFill>
                            <a:schemeClr val="tx1"/>
                          </a:solidFill>
                          <a:latin typeface="Aptos"/>
                        </a:rPr>
                        <a:t>ACER publicerar EU-metoden</a:t>
                      </a:r>
                      <a:endParaRPr lang="en-US" sz="1600"/>
                    </a:p>
                  </a:txBody>
                  <a:tcPr/>
                </a:tc>
                <a:extLst>
                  <a:ext uri="{0D108BD9-81ED-4DB2-BD59-A6C34878D82A}">
                    <a16:rowId xmlns:a16="http://schemas.microsoft.com/office/drawing/2014/main" val="1186580307"/>
                  </a:ext>
                </a:extLst>
              </a:tr>
              <a:tr h="517224">
                <a:tc>
                  <a:txBody>
                    <a:bodyPr/>
                    <a:lstStyle/>
                    <a:p>
                      <a:pPr lvl="0">
                        <a:buNone/>
                      </a:pPr>
                      <a:r>
                        <a:rPr lang="sv-SE" sz="1600" b="0" i="0" u="none" strike="noStrike" noProof="0">
                          <a:solidFill>
                            <a:schemeClr val="tx1"/>
                          </a:solidFill>
                          <a:latin typeface="Aptos"/>
                        </a:rPr>
                        <a:t>25:e Okt 2025 </a:t>
                      </a:r>
                      <a:endParaRPr lang="en-US" sz="1600"/>
                    </a:p>
                  </a:txBody>
                  <a:tcPr/>
                </a:tc>
                <a:tc>
                  <a:txBody>
                    <a:bodyPr/>
                    <a:lstStyle/>
                    <a:p>
                      <a:pPr lvl="0">
                        <a:buNone/>
                      </a:pPr>
                      <a:r>
                        <a:rPr lang="sv-SE" sz="1600" b="0" i="0" u="none" strike="noStrike" noProof="0">
                          <a:solidFill>
                            <a:schemeClr val="tx1"/>
                          </a:solidFill>
                          <a:latin typeface="Aptos"/>
                        </a:rPr>
                        <a:t>DSO och TSO ska nationellt kommit överens om arbetssätt och format </a:t>
                      </a:r>
                      <a:endParaRPr lang="en-US" sz="1600"/>
                    </a:p>
                  </a:txBody>
                  <a:tcPr/>
                </a:tc>
                <a:extLst>
                  <a:ext uri="{0D108BD9-81ED-4DB2-BD59-A6C34878D82A}">
                    <a16:rowId xmlns:a16="http://schemas.microsoft.com/office/drawing/2014/main" val="4178653890"/>
                  </a:ext>
                </a:extLst>
              </a:tr>
              <a:tr h="367063">
                <a:tc>
                  <a:txBody>
                    <a:bodyPr/>
                    <a:lstStyle/>
                    <a:p>
                      <a:pPr lvl="0">
                        <a:buNone/>
                      </a:pPr>
                      <a:r>
                        <a:rPr lang="sv-SE" sz="1600" b="0" i="0" u="none" strike="noStrike" noProof="0">
                          <a:solidFill>
                            <a:schemeClr val="tx1"/>
                          </a:solidFill>
                          <a:latin typeface="Aptos"/>
                        </a:rPr>
                        <a:t>25:e Nov 2025 </a:t>
                      </a:r>
                      <a:endParaRPr lang="en-US" sz="1600"/>
                    </a:p>
                  </a:txBody>
                  <a:tcPr/>
                </a:tc>
                <a:tc>
                  <a:txBody>
                    <a:bodyPr/>
                    <a:lstStyle/>
                    <a:p>
                      <a:pPr lvl="0">
                        <a:buNone/>
                      </a:pPr>
                      <a:r>
                        <a:rPr lang="sv-SE" sz="1600" b="0" i="0" u="none" strike="noStrike" noProof="0">
                          <a:solidFill>
                            <a:schemeClr val="tx1"/>
                          </a:solidFill>
                          <a:latin typeface="Aptos"/>
                        </a:rPr>
                        <a:t>Ansvarig myndighet ska godkänna arbetssätt och format, kan göra justeringar (Ök med </a:t>
                      </a:r>
                      <a:r>
                        <a:rPr lang="sv-SE" sz="1600" b="0" i="0" u="none" strike="noStrike" noProof="0" err="1">
                          <a:solidFill>
                            <a:schemeClr val="tx1"/>
                          </a:solidFill>
                          <a:latin typeface="Aptos"/>
                        </a:rPr>
                        <a:t>Ei</a:t>
                      </a:r>
                      <a:r>
                        <a:rPr lang="sv-SE" sz="1600" b="0" i="0" u="none" strike="noStrike" noProof="0">
                          <a:solidFill>
                            <a:schemeClr val="tx1"/>
                          </a:solidFill>
                          <a:latin typeface="Aptos"/>
                        </a:rPr>
                        <a:t> måste göras)</a:t>
                      </a:r>
                    </a:p>
                  </a:txBody>
                  <a:tcPr/>
                </a:tc>
                <a:extLst>
                  <a:ext uri="{0D108BD9-81ED-4DB2-BD59-A6C34878D82A}">
                    <a16:rowId xmlns:a16="http://schemas.microsoft.com/office/drawing/2014/main" val="1201084573"/>
                  </a:ext>
                </a:extLst>
              </a:tr>
              <a:tr h="550593">
                <a:tc>
                  <a:txBody>
                    <a:bodyPr/>
                    <a:lstStyle/>
                    <a:p>
                      <a:pPr lvl="0">
                        <a:buNone/>
                      </a:pPr>
                      <a:endParaRPr lang="sv-SE" sz="1600" b="0" i="0" u="none" strike="noStrike" noProof="0">
                        <a:solidFill>
                          <a:schemeClr val="tx1"/>
                        </a:solidFill>
                        <a:latin typeface="Aptos"/>
                      </a:endParaRPr>
                    </a:p>
                  </a:txBody>
                  <a:tcPr/>
                </a:tc>
                <a:tc>
                  <a:txBody>
                    <a:bodyPr/>
                    <a:lstStyle/>
                    <a:p>
                      <a:pPr lvl="0">
                        <a:buNone/>
                      </a:pPr>
                      <a:r>
                        <a:rPr lang="sv-SE" sz="1600" b="0" i="0" u="none" strike="noStrike" noProof="0" err="1">
                          <a:solidFill>
                            <a:schemeClr val="tx1"/>
                          </a:solidFill>
                          <a:latin typeface="Aptos"/>
                        </a:rPr>
                        <a:t>DSO:ar</a:t>
                      </a:r>
                      <a:r>
                        <a:rPr lang="sv-SE" sz="1600" b="0" i="0" u="none" strike="noStrike" noProof="0">
                          <a:solidFill>
                            <a:schemeClr val="tx1"/>
                          </a:solidFill>
                          <a:latin typeface="Aptos"/>
                        </a:rPr>
                        <a:t> analyserar och samlar in data</a:t>
                      </a:r>
                    </a:p>
                  </a:txBody>
                  <a:tcPr/>
                </a:tc>
                <a:extLst>
                  <a:ext uri="{0D108BD9-81ED-4DB2-BD59-A6C34878D82A}">
                    <a16:rowId xmlns:a16="http://schemas.microsoft.com/office/drawing/2014/main" val="3881111784"/>
                  </a:ext>
                </a:extLst>
              </a:tr>
              <a:tr h="367063">
                <a:tc>
                  <a:txBody>
                    <a:bodyPr/>
                    <a:lstStyle/>
                    <a:p>
                      <a:pPr lvl="0">
                        <a:buNone/>
                      </a:pPr>
                      <a:r>
                        <a:rPr lang="sv-SE" sz="1600" b="0" i="0" u="none" strike="noStrike" noProof="0">
                          <a:solidFill>
                            <a:schemeClr val="tx1"/>
                          </a:solidFill>
                          <a:latin typeface="Aptos"/>
                        </a:rPr>
                        <a:t>25:e Maj 2026 </a:t>
                      </a:r>
                      <a:endParaRPr lang="en-US" sz="1600"/>
                    </a:p>
                  </a:txBody>
                  <a:tcPr/>
                </a:tc>
                <a:tc>
                  <a:txBody>
                    <a:bodyPr/>
                    <a:lstStyle/>
                    <a:p>
                      <a:pPr marL="0" marR="0" lvl="0" indent="0" algn="l">
                        <a:lnSpc>
                          <a:spcPct val="90000"/>
                        </a:lnSpc>
                        <a:spcBef>
                          <a:spcPts val="1000"/>
                        </a:spcBef>
                        <a:spcAft>
                          <a:spcPts val="0"/>
                        </a:spcAft>
                        <a:buNone/>
                      </a:pPr>
                      <a:r>
                        <a:rPr lang="sv-SE" sz="1600" b="0" i="0" u="none" strike="noStrike" noProof="0">
                          <a:solidFill>
                            <a:schemeClr val="tx1"/>
                          </a:solidFill>
                          <a:latin typeface="Aptos"/>
                        </a:rPr>
                        <a:t>DSO och TSO ska rapportera </a:t>
                      </a:r>
                      <a:r>
                        <a:rPr lang="sv-SE" sz="1600" b="0" i="0" u="none" strike="noStrike" noProof="0" err="1">
                          <a:solidFill>
                            <a:schemeClr val="tx1"/>
                          </a:solidFill>
                          <a:latin typeface="Aptos"/>
                        </a:rPr>
                        <a:t>flexbehov</a:t>
                      </a:r>
                      <a:r>
                        <a:rPr lang="sv-SE" sz="1600" b="0" i="0" u="none" strike="noStrike" noProof="0">
                          <a:solidFill>
                            <a:schemeClr val="tx1"/>
                          </a:solidFill>
                          <a:latin typeface="Aptos"/>
                        </a:rPr>
                        <a:t> till ansvarig myndighet</a:t>
                      </a:r>
                      <a:endParaRPr lang="en-US" sz="1600"/>
                    </a:p>
                  </a:txBody>
                  <a:tcPr/>
                </a:tc>
                <a:extLst>
                  <a:ext uri="{0D108BD9-81ED-4DB2-BD59-A6C34878D82A}">
                    <a16:rowId xmlns:a16="http://schemas.microsoft.com/office/drawing/2014/main" val="1777730112"/>
                  </a:ext>
                </a:extLst>
              </a:tr>
              <a:tr h="634017">
                <a:tc>
                  <a:txBody>
                    <a:bodyPr/>
                    <a:lstStyle/>
                    <a:p>
                      <a:pPr lvl="0">
                        <a:buNone/>
                      </a:pPr>
                      <a:r>
                        <a:rPr lang="sv-SE" sz="1600" b="0" i="0" u="none" strike="noStrike" noProof="0">
                          <a:solidFill>
                            <a:schemeClr val="tx1"/>
                          </a:solidFill>
                          <a:latin typeface="Aptos"/>
                        </a:rPr>
                        <a:t>25:e Juli 2026 </a:t>
                      </a:r>
                      <a:endParaRPr lang="en-US" sz="1600"/>
                    </a:p>
                  </a:txBody>
                  <a:tcPr/>
                </a:tc>
                <a:tc>
                  <a:txBody>
                    <a:bodyPr/>
                    <a:lstStyle/>
                    <a:p>
                      <a:pPr lvl="0">
                        <a:buNone/>
                      </a:pPr>
                      <a:r>
                        <a:rPr lang="sv-SE" sz="1600" b="0" i="0" u="none" strike="noStrike" noProof="0">
                          <a:solidFill>
                            <a:schemeClr val="tx1"/>
                          </a:solidFill>
                          <a:latin typeface="Aptos"/>
                        </a:rPr>
                        <a:t>Ansvarig nationell myndighet ska publicera rapport </a:t>
                      </a:r>
                      <a:r>
                        <a:rPr lang="sv-SE" sz="1600" b="0" i="0" u="none" strike="noStrike" noProof="0" err="1">
                          <a:solidFill>
                            <a:schemeClr val="tx1"/>
                          </a:solidFill>
                          <a:latin typeface="Aptos"/>
                        </a:rPr>
                        <a:t>inkl</a:t>
                      </a:r>
                      <a:r>
                        <a:rPr lang="sv-SE" sz="1600" b="0" i="0" u="none" strike="noStrike" noProof="0">
                          <a:solidFill>
                            <a:schemeClr val="tx1"/>
                          </a:solidFill>
                          <a:latin typeface="Aptos"/>
                        </a:rPr>
                        <a:t> underliggande antaganden/data och lämna till ACER och EC, offentlig publicering</a:t>
                      </a:r>
                      <a:endParaRPr lang="en-US" sz="1600"/>
                    </a:p>
                  </a:txBody>
                  <a:tcPr/>
                </a:tc>
                <a:extLst>
                  <a:ext uri="{0D108BD9-81ED-4DB2-BD59-A6C34878D82A}">
                    <a16:rowId xmlns:a16="http://schemas.microsoft.com/office/drawing/2014/main" val="805193912"/>
                  </a:ext>
                </a:extLst>
              </a:tr>
              <a:tr h="634017">
                <a:tc>
                  <a:txBody>
                    <a:bodyPr/>
                    <a:lstStyle/>
                    <a:p>
                      <a:pPr lvl="0">
                        <a:buNone/>
                      </a:pPr>
                      <a:r>
                        <a:rPr lang="en-US" sz="1600" err="1"/>
                        <a:t>Kontinuerligt</a:t>
                      </a:r>
                      <a:r>
                        <a:rPr lang="en-US" sz="1600"/>
                        <a:t> </a:t>
                      </a:r>
                      <a:r>
                        <a:rPr lang="en-US" sz="1600" err="1"/>
                        <a:t>och</a:t>
                      </a:r>
                      <a:r>
                        <a:rPr lang="en-US" sz="1600"/>
                        <a:t> </a:t>
                      </a:r>
                      <a:r>
                        <a:rPr lang="en-US" sz="1600" err="1"/>
                        <a:t>framåt</a:t>
                      </a:r>
                    </a:p>
                  </a:txBody>
                  <a:tcPr/>
                </a:tc>
                <a:tc>
                  <a:txBody>
                    <a:bodyPr/>
                    <a:lstStyle/>
                    <a:p>
                      <a:pPr lvl="0">
                        <a:buNone/>
                      </a:pPr>
                      <a:r>
                        <a:rPr lang="en-US" sz="1600" err="1"/>
                        <a:t>Utveckling</a:t>
                      </a:r>
                      <a:r>
                        <a:rPr lang="en-US" sz="1600"/>
                        <a:t> av </a:t>
                      </a:r>
                      <a:r>
                        <a:rPr lang="en-US" sz="1600" err="1"/>
                        <a:t>metoden</a:t>
                      </a:r>
                      <a:r>
                        <a:rPr lang="en-US" sz="1600"/>
                        <a:t> </a:t>
                      </a:r>
                      <a:r>
                        <a:rPr lang="en-US" sz="1600" err="1"/>
                        <a:t>på</a:t>
                      </a:r>
                      <a:r>
                        <a:rPr lang="en-US" sz="1600"/>
                        <a:t> EU-</a:t>
                      </a:r>
                      <a:r>
                        <a:rPr lang="en-US" sz="1600" err="1"/>
                        <a:t>nivå</a:t>
                      </a:r>
                      <a:r>
                        <a:rPr lang="en-US" sz="1600"/>
                        <a:t> </a:t>
                      </a:r>
                      <a:r>
                        <a:rPr lang="en-US" sz="1600" err="1"/>
                        <a:t>och</a:t>
                      </a:r>
                      <a:r>
                        <a:rPr lang="en-US" sz="1600"/>
                        <a:t> </a:t>
                      </a:r>
                      <a:r>
                        <a:rPr lang="en-US" sz="1600" err="1"/>
                        <a:t>nationellt</a:t>
                      </a:r>
                      <a:r>
                        <a:rPr lang="en-US" sz="1600"/>
                        <a:t>, </a:t>
                      </a:r>
                      <a:r>
                        <a:rPr lang="en-US" sz="1600" err="1"/>
                        <a:t>arbetet</a:t>
                      </a:r>
                      <a:r>
                        <a:rPr lang="en-US" sz="1600"/>
                        <a:t> ska </a:t>
                      </a:r>
                      <a:r>
                        <a:rPr lang="en-US" sz="1600" err="1"/>
                        <a:t>göras</a:t>
                      </a:r>
                      <a:r>
                        <a:rPr lang="en-US" sz="1600"/>
                        <a:t> </a:t>
                      </a:r>
                      <a:r>
                        <a:rPr lang="en-US" sz="1600" err="1"/>
                        <a:t>vartannat</a:t>
                      </a:r>
                      <a:r>
                        <a:rPr lang="en-US" sz="1600"/>
                        <a:t> </a:t>
                      </a:r>
                      <a:r>
                        <a:rPr lang="en-US" sz="1600" err="1"/>
                        <a:t>år</a:t>
                      </a:r>
                      <a:endParaRPr lang="en-US" sz="1600"/>
                    </a:p>
                  </a:txBody>
                  <a:tcPr/>
                </a:tc>
                <a:extLst>
                  <a:ext uri="{0D108BD9-81ED-4DB2-BD59-A6C34878D82A}">
                    <a16:rowId xmlns:a16="http://schemas.microsoft.com/office/drawing/2014/main" val="4056400287"/>
                  </a:ext>
                </a:extLst>
              </a:tr>
            </a:tbl>
          </a:graphicData>
        </a:graphic>
      </p:graphicFrame>
      <p:sp>
        <p:nvSpPr>
          <p:cNvPr id="4" name="Rektangel 3">
            <a:extLst>
              <a:ext uri="{FF2B5EF4-FFF2-40B4-BE49-F238E27FC236}">
                <a16:creationId xmlns:a16="http://schemas.microsoft.com/office/drawing/2014/main" id="{421077FC-0D16-E020-2C59-4F7878D555C4}"/>
              </a:ext>
            </a:extLst>
          </p:cNvPr>
          <p:cNvSpPr/>
          <p:nvPr/>
        </p:nvSpPr>
        <p:spPr>
          <a:xfrm>
            <a:off x="693854" y="5203931"/>
            <a:ext cx="10267801" cy="10583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r>
              <a:rPr lang="sv-SE" sz="2400"/>
              <a:t>Denna metod kommer att utvecklas på EU-nivå och nationellt </a:t>
            </a:r>
          </a:p>
          <a:p>
            <a:pPr algn="ctr">
              <a:lnSpc>
                <a:spcPct val="90000"/>
              </a:lnSpc>
              <a:spcBef>
                <a:spcPts val="600"/>
              </a:spcBef>
            </a:pPr>
            <a:r>
              <a:rPr lang="sv-SE" sz="2400"/>
              <a:t>inför 2028 års rapportering!</a:t>
            </a:r>
          </a:p>
        </p:txBody>
      </p:sp>
      <p:sp>
        <p:nvSpPr>
          <p:cNvPr id="6" name="Arrow: Left 5">
            <a:extLst>
              <a:ext uri="{FF2B5EF4-FFF2-40B4-BE49-F238E27FC236}">
                <a16:creationId xmlns:a16="http://schemas.microsoft.com/office/drawing/2014/main" id="{67F7A99C-CFBF-1D7A-D3C5-F92C681ED22F}"/>
              </a:ext>
            </a:extLst>
          </p:cNvPr>
          <p:cNvSpPr/>
          <p:nvPr/>
        </p:nvSpPr>
        <p:spPr>
          <a:xfrm>
            <a:off x="10137043" y="1286903"/>
            <a:ext cx="1646462" cy="870851"/>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2400" err="1"/>
          </a:p>
        </p:txBody>
      </p:sp>
    </p:spTree>
    <p:extLst>
      <p:ext uri="{BB962C8B-B14F-4D97-AF65-F5344CB8AC3E}">
        <p14:creationId xmlns:p14="http://schemas.microsoft.com/office/powerpoint/2010/main" val="2425942582"/>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41680-358B-216D-9593-B7FF9F79A0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F2BF8D-A582-606F-0C02-10784AEC2CC4}"/>
              </a:ext>
            </a:extLst>
          </p:cNvPr>
          <p:cNvSpPr>
            <a:spLocks noGrp="1"/>
          </p:cNvSpPr>
          <p:nvPr>
            <p:ph type="title"/>
          </p:nvPr>
        </p:nvSpPr>
        <p:spPr/>
        <p:txBody>
          <a:bodyPr/>
          <a:lstStyle/>
          <a:p>
            <a:r>
              <a:rPr lang="sv-SE">
                <a:solidFill>
                  <a:schemeClr val="accent1"/>
                </a:solidFill>
                <a:cs typeface="Arial"/>
              </a:rPr>
              <a:t>Vad är det som ska rapporteras? </a:t>
            </a:r>
            <a:br>
              <a:rPr lang="sv-SE">
                <a:solidFill>
                  <a:schemeClr val="accent1"/>
                </a:solidFill>
                <a:cs typeface="Arial"/>
              </a:rPr>
            </a:br>
            <a:r>
              <a:rPr lang="sv-SE">
                <a:solidFill>
                  <a:schemeClr val="accent1"/>
                </a:solidFill>
                <a:cs typeface="Arial"/>
                <a:sym typeface="Wingdings" panose="05000000000000000000" pitchFamily="2" charset="2"/>
              </a:rPr>
              <a:t> Fyra områden</a:t>
            </a:r>
            <a:endParaRPr lang="en-US">
              <a:solidFill>
                <a:schemeClr val="accent1"/>
              </a:solidFill>
            </a:endParaRPr>
          </a:p>
        </p:txBody>
      </p:sp>
      <p:sp>
        <p:nvSpPr>
          <p:cNvPr id="3" name="Text Placeholder 2">
            <a:extLst>
              <a:ext uri="{FF2B5EF4-FFF2-40B4-BE49-F238E27FC236}">
                <a16:creationId xmlns:a16="http://schemas.microsoft.com/office/drawing/2014/main" id="{688A4D37-AB5F-A0CC-BA72-098BF45637A7}"/>
              </a:ext>
            </a:extLst>
          </p:cNvPr>
          <p:cNvSpPr>
            <a:spLocks noGrp="1"/>
          </p:cNvSpPr>
          <p:nvPr>
            <p:ph type="body" sz="quarter" idx="14"/>
          </p:nvPr>
        </p:nvSpPr>
        <p:spPr>
          <a:xfrm>
            <a:off x="695324" y="1720850"/>
            <a:ext cx="10614932" cy="4415517"/>
          </a:xfrm>
        </p:spPr>
        <p:txBody>
          <a:bodyPr vert="horz" lIns="90000" tIns="45720" rIns="90000" bIns="45720" rtlCol="0" anchor="t">
            <a:noAutofit/>
          </a:bodyPr>
          <a:lstStyle/>
          <a:p>
            <a:endParaRPr lang="en-US" sz="2000">
              <a:ea typeface="Calibri"/>
              <a:cs typeface="Calibri"/>
            </a:endParaRPr>
          </a:p>
          <a:p>
            <a:endParaRPr lang="en-US" sz="1400">
              <a:cs typeface="Arial"/>
            </a:endParaRPr>
          </a:p>
          <a:p>
            <a:endParaRPr lang="en-US" sz="1400">
              <a:cs typeface="Arial"/>
            </a:endParaRPr>
          </a:p>
          <a:p>
            <a:endParaRPr lang="en-US" sz="1400">
              <a:cs typeface="Arial"/>
            </a:endParaRPr>
          </a:p>
          <a:p>
            <a:endParaRPr lang="en-US" sz="1400">
              <a:cs typeface="Arial"/>
            </a:endParaRPr>
          </a:p>
        </p:txBody>
      </p:sp>
      <p:sp>
        <p:nvSpPr>
          <p:cNvPr id="5" name="textruta 4">
            <a:extLst>
              <a:ext uri="{FF2B5EF4-FFF2-40B4-BE49-F238E27FC236}">
                <a16:creationId xmlns:a16="http://schemas.microsoft.com/office/drawing/2014/main" id="{43F9934B-5310-A938-284E-E9600027E537}"/>
              </a:ext>
            </a:extLst>
          </p:cNvPr>
          <p:cNvSpPr txBox="1"/>
          <p:nvPr/>
        </p:nvSpPr>
        <p:spPr>
          <a:xfrm>
            <a:off x="695324" y="1634665"/>
            <a:ext cx="10614932" cy="3908762"/>
          </a:xfrm>
          <a:prstGeom prst="rect">
            <a:avLst/>
          </a:prstGeom>
          <a:noFill/>
        </p:spPr>
        <p:txBody>
          <a:bodyPr wrap="square" lIns="91440" tIns="45720" rIns="91440" bIns="45720" anchor="t">
            <a:spAutoFit/>
          </a:bodyPr>
          <a:lstStyle/>
          <a:p>
            <a:pPr marL="514350" indent="-514350">
              <a:buFont typeface="+mj-lt"/>
              <a:buAutoNum type="romanUcPeriod"/>
            </a:pPr>
            <a:r>
              <a:rPr lang="en-US" sz="2400">
                <a:ea typeface="+mn-lt"/>
                <a:cs typeface="+mn-lt"/>
              </a:rPr>
              <a:t>DSO </a:t>
            </a:r>
            <a:r>
              <a:rPr lang="en-US" sz="2400" err="1">
                <a:ea typeface="+mn-lt"/>
                <a:cs typeface="+mn-lt"/>
              </a:rPr>
              <a:t>flexbehov</a:t>
            </a:r>
            <a:endParaRPr lang="en-US" sz="2400">
              <a:ea typeface="+mn-lt"/>
              <a:cs typeface="+mn-lt"/>
            </a:endParaRPr>
          </a:p>
          <a:p>
            <a:pPr marL="800100" lvl="1" indent="-342900">
              <a:buFont typeface="Arial" panose="020B0604020202020204" pitchFamily="34" charset="0"/>
              <a:buChar char="•"/>
            </a:pPr>
            <a:r>
              <a:rPr lang="en-US" sz="2400" err="1">
                <a:ea typeface="+mn-lt"/>
                <a:cs typeface="+mn-lt"/>
              </a:rPr>
              <a:t>Framtida</a:t>
            </a:r>
            <a:r>
              <a:rPr lang="en-US" sz="2400">
                <a:ea typeface="Calibri"/>
                <a:cs typeface="Calibri"/>
              </a:rPr>
              <a:t> </a:t>
            </a:r>
            <a:r>
              <a:rPr lang="en-US" sz="2400" err="1">
                <a:ea typeface="Calibri"/>
                <a:cs typeface="Calibri"/>
              </a:rPr>
              <a:t>behov</a:t>
            </a:r>
            <a:r>
              <a:rPr lang="en-US" sz="2400">
                <a:ea typeface="Calibri"/>
                <a:cs typeface="Calibri"/>
              </a:rPr>
              <a:t> </a:t>
            </a:r>
            <a:r>
              <a:rPr lang="en-US" sz="2400" err="1">
                <a:ea typeface="Calibri"/>
                <a:cs typeface="Calibri"/>
              </a:rPr>
              <a:t>att</a:t>
            </a:r>
            <a:r>
              <a:rPr lang="en-US" sz="2400">
                <a:ea typeface="Calibri"/>
                <a:cs typeface="Calibri"/>
              </a:rPr>
              <a:t> </a:t>
            </a:r>
            <a:r>
              <a:rPr lang="en-US" sz="2400" err="1">
                <a:ea typeface="Calibri"/>
                <a:cs typeface="Calibri"/>
              </a:rPr>
              <a:t>upp</a:t>
            </a:r>
            <a:r>
              <a:rPr lang="en-US" sz="2400">
                <a:ea typeface="Calibri"/>
                <a:cs typeface="Calibri"/>
              </a:rPr>
              <a:t>- </a:t>
            </a:r>
            <a:r>
              <a:rPr lang="en-US" sz="2400" err="1">
                <a:ea typeface="Calibri"/>
                <a:cs typeface="Calibri"/>
              </a:rPr>
              <a:t>och</a:t>
            </a:r>
            <a:r>
              <a:rPr lang="en-US" sz="2400">
                <a:ea typeface="Calibri"/>
                <a:cs typeface="Calibri"/>
              </a:rPr>
              <a:t> </a:t>
            </a:r>
            <a:r>
              <a:rPr lang="en-US" sz="2400" err="1">
                <a:ea typeface="Calibri"/>
                <a:cs typeface="Calibri"/>
              </a:rPr>
              <a:t>nedreglera</a:t>
            </a:r>
            <a:r>
              <a:rPr lang="en-US" sz="2400">
                <a:ea typeface="Calibri"/>
                <a:cs typeface="Calibri"/>
              </a:rPr>
              <a:t> ska </a:t>
            </a:r>
            <a:r>
              <a:rPr lang="en-US" sz="2400" err="1">
                <a:ea typeface="Calibri"/>
                <a:cs typeface="Calibri"/>
              </a:rPr>
              <a:t>redovisas</a:t>
            </a:r>
            <a:r>
              <a:rPr lang="en-US" sz="2400">
                <a:ea typeface="Calibri"/>
                <a:cs typeface="Calibri"/>
              </a:rPr>
              <a:t> (</a:t>
            </a:r>
            <a:r>
              <a:rPr lang="en-US" sz="2400" err="1">
                <a:ea typeface="Calibri"/>
                <a:cs typeface="Calibri"/>
              </a:rPr>
              <a:t>marknadsmässiga</a:t>
            </a:r>
            <a:r>
              <a:rPr lang="en-US" sz="2400">
                <a:ea typeface="Calibri"/>
                <a:cs typeface="Calibri"/>
              </a:rPr>
              <a:t> </a:t>
            </a:r>
            <a:r>
              <a:rPr lang="en-US" sz="2400" err="1">
                <a:ea typeface="Calibri"/>
                <a:cs typeface="Calibri"/>
              </a:rPr>
              <a:t>köp</a:t>
            </a:r>
            <a:r>
              <a:rPr lang="en-US" sz="2400">
                <a:ea typeface="Calibri"/>
                <a:cs typeface="Calibri"/>
              </a:rPr>
              <a:t>, </a:t>
            </a:r>
            <a:r>
              <a:rPr lang="en-US" sz="2400" err="1">
                <a:ea typeface="Calibri"/>
                <a:cs typeface="Calibri"/>
              </a:rPr>
              <a:t>flexibla</a:t>
            </a:r>
            <a:r>
              <a:rPr lang="en-US" sz="2400">
                <a:ea typeface="Calibri"/>
                <a:cs typeface="Calibri"/>
              </a:rPr>
              <a:t> </a:t>
            </a:r>
            <a:r>
              <a:rPr lang="en-US" sz="2400" err="1">
                <a:ea typeface="Calibri"/>
                <a:cs typeface="Calibri"/>
              </a:rPr>
              <a:t>anslutningsavtal</a:t>
            </a:r>
            <a:r>
              <a:rPr lang="en-US" sz="2400">
                <a:ea typeface="Calibri"/>
                <a:cs typeface="Calibri"/>
              </a:rPr>
              <a:t>), </a:t>
            </a:r>
            <a:r>
              <a:rPr lang="en-US" sz="2400" err="1">
                <a:ea typeface="Calibri"/>
                <a:cs typeface="Calibri"/>
              </a:rPr>
              <a:t>andel</a:t>
            </a:r>
            <a:r>
              <a:rPr lang="en-US" sz="2400">
                <a:ea typeface="Calibri"/>
                <a:cs typeface="Calibri"/>
              </a:rPr>
              <a:t> </a:t>
            </a:r>
            <a:r>
              <a:rPr lang="en-US" sz="2400" err="1">
                <a:ea typeface="Calibri"/>
                <a:cs typeface="Calibri"/>
              </a:rPr>
              <a:t>förnybar</a:t>
            </a:r>
            <a:r>
              <a:rPr lang="en-US" sz="2400">
                <a:ea typeface="Calibri"/>
                <a:cs typeface="Calibri"/>
              </a:rPr>
              <a:t> </a:t>
            </a:r>
            <a:r>
              <a:rPr lang="en-US" sz="2400" err="1">
                <a:ea typeface="Calibri"/>
                <a:cs typeface="Calibri"/>
              </a:rPr>
              <a:t>nedreglering</a:t>
            </a:r>
            <a:endParaRPr lang="en-US" sz="2400">
              <a:ea typeface="Calibri"/>
              <a:cs typeface="Calibri"/>
            </a:endParaRPr>
          </a:p>
          <a:p>
            <a:pPr marL="800100" lvl="1" indent="-342900">
              <a:buFont typeface="Arial" panose="020B0604020202020204" pitchFamily="34" charset="0"/>
              <a:buChar char="•"/>
            </a:pPr>
            <a:r>
              <a:rPr lang="en-US" sz="2400" err="1">
                <a:ea typeface="Calibri"/>
                <a:cs typeface="Calibri"/>
              </a:rPr>
              <a:t>Skäl</a:t>
            </a:r>
            <a:r>
              <a:rPr lang="en-US" sz="2400">
                <a:ea typeface="Calibri"/>
                <a:cs typeface="Calibri"/>
              </a:rPr>
              <a:t> för </a:t>
            </a:r>
            <a:r>
              <a:rPr lang="en-US" sz="2400" err="1">
                <a:ea typeface="Calibri"/>
                <a:cs typeface="Calibri"/>
              </a:rPr>
              <a:t>flexbehov</a:t>
            </a:r>
            <a:r>
              <a:rPr lang="en-US" sz="2400">
                <a:ea typeface="Calibri"/>
                <a:cs typeface="Calibri"/>
              </a:rPr>
              <a:t>, </a:t>
            </a:r>
            <a:r>
              <a:rPr lang="en-US" sz="2400" err="1">
                <a:ea typeface="Calibri"/>
                <a:cs typeface="Calibri"/>
              </a:rPr>
              <a:t>källa</a:t>
            </a:r>
            <a:r>
              <a:rPr lang="en-US" sz="2400">
                <a:ea typeface="Calibri"/>
                <a:cs typeface="Calibri"/>
              </a:rPr>
              <a:t>, scenarios </a:t>
            </a:r>
            <a:r>
              <a:rPr lang="en-US" sz="2400" err="1">
                <a:ea typeface="Calibri"/>
                <a:cs typeface="Calibri"/>
              </a:rPr>
              <a:t>och</a:t>
            </a:r>
            <a:r>
              <a:rPr lang="en-US" sz="2400">
                <a:ea typeface="Calibri"/>
                <a:cs typeface="Calibri"/>
              </a:rPr>
              <a:t> </a:t>
            </a:r>
            <a:r>
              <a:rPr lang="en-US" sz="2400" err="1">
                <a:ea typeface="Calibri"/>
                <a:cs typeface="Calibri"/>
              </a:rPr>
              <a:t>metod</a:t>
            </a:r>
            <a:endParaRPr lang="en-US" sz="2400">
              <a:ea typeface="Calibri"/>
              <a:cs typeface="Calibri"/>
            </a:endParaRPr>
          </a:p>
          <a:p>
            <a:pPr marL="514350" indent="-514350">
              <a:buFont typeface="+mj-lt"/>
              <a:buAutoNum type="romanUcPeriod"/>
            </a:pPr>
            <a:r>
              <a:rPr lang="en-US" sz="2400" err="1">
                <a:ea typeface="Calibri"/>
                <a:cs typeface="Calibri"/>
              </a:rPr>
              <a:t>Behovet</a:t>
            </a:r>
            <a:r>
              <a:rPr lang="en-US" sz="2400">
                <a:ea typeface="Calibri"/>
                <a:cs typeface="Calibri"/>
              </a:rPr>
              <a:t> </a:t>
            </a:r>
            <a:r>
              <a:rPr lang="en-US" sz="2400" err="1">
                <a:ea typeface="Calibri"/>
                <a:cs typeface="Calibri"/>
              </a:rPr>
              <a:t>att</a:t>
            </a:r>
            <a:r>
              <a:rPr lang="en-US" sz="2400">
                <a:ea typeface="Calibri"/>
                <a:cs typeface="Calibri"/>
              </a:rPr>
              <a:t> </a:t>
            </a:r>
            <a:r>
              <a:rPr lang="en-US" sz="2400" err="1">
                <a:ea typeface="Calibri"/>
                <a:cs typeface="Calibri"/>
              </a:rPr>
              <a:t>förhindra</a:t>
            </a:r>
            <a:r>
              <a:rPr lang="en-US" sz="2400">
                <a:ea typeface="Calibri"/>
                <a:cs typeface="Calibri"/>
              </a:rPr>
              <a:t> </a:t>
            </a:r>
            <a:r>
              <a:rPr lang="en-US" sz="2400" err="1">
                <a:ea typeface="Calibri"/>
                <a:cs typeface="Calibri"/>
              </a:rPr>
              <a:t>kunder</a:t>
            </a:r>
            <a:r>
              <a:rPr lang="en-US" sz="2400">
                <a:ea typeface="Calibri"/>
                <a:cs typeface="Calibri"/>
              </a:rPr>
              <a:t> </a:t>
            </a:r>
            <a:r>
              <a:rPr lang="en-US" sz="2400" err="1">
                <a:ea typeface="Calibri"/>
                <a:cs typeface="Calibri"/>
              </a:rPr>
              <a:t>att</a:t>
            </a:r>
            <a:r>
              <a:rPr lang="en-US" sz="2400">
                <a:ea typeface="Calibri"/>
                <a:cs typeface="Calibri"/>
              </a:rPr>
              <a:t> delta </a:t>
            </a:r>
            <a:r>
              <a:rPr lang="en-US" sz="2400" err="1">
                <a:ea typeface="Calibri"/>
                <a:cs typeface="Calibri"/>
              </a:rPr>
              <a:t>på</a:t>
            </a:r>
            <a:r>
              <a:rPr lang="en-US" sz="2400">
                <a:ea typeface="Calibri"/>
                <a:cs typeface="Calibri"/>
              </a:rPr>
              <a:t> </a:t>
            </a:r>
            <a:r>
              <a:rPr lang="en-US" sz="2400" err="1">
                <a:ea typeface="Calibri"/>
                <a:cs typeface="Calibri"/>
              </a:rPr>
              <a:t>balansmarknaden</a:t>
            </a:r>
            <a:r>
              <a:rPr lang="en-US" sz="2400">
                <a:ea typeface="Calibri"/>
                <a:cs typeface="Calibri"/>
              </a:rPr>
              <a:t> (</a:t>
            </a:r>
            <a:r>
              <a:rPr lang="en-US" sz="2400" err="1">
                <a:ea typeface="Calibri"/>
                <a:cs typeface="Calibri"/>
              </a:rPr>
              <a:t>prekvalificering</a:t>
            </a:r>
            <a:r>
              <a:rPr lang="en-US" sz="2400">
                <a:ea typeface="Calibri"/>
                <a:cs typeface="Calibri"/>
              </a:rPr>
              <a:t> </a:t>
            </a:r>
            <a:r>
              <a:rPr lang="en-US" sz="2400" err="1">
                <a:ea typeface="Calibri"/>
                <a:cs typeface="Calibri"/>
              </a:rPr>
              <a:t>och</a:t>
            </a:r>
            <a:r>
              <a:rPr lang="en-US" sz="2400">
                <a:ea typeface="Calibri"/>
                <a:cs typeface="Calibri"/>
              </a:rPr>
              <a:t> </a:t>
            </a:r>
            <a:r>
              <a:rPr lang="en-US" sz="2400" err="1">
                <a:ea typeface="Calibri"/>
                <a:cs typeface="Calibri"/>
              </a:rPr>
              <a:t>driftsläge</a:t>
            </a:r>
            <a:r>
              <a:rPr lang="en-US" sz="2400">
                <a:ea typeface="Calibri"/>
                <a:cs typeface="Calibri"/>
              </a:rPr>
              <a:t>) </a:t>
            </a:r>
            <a:r>
              <a:rPr lang="en-US" sz="2400" err="1">
                <a:ea typeface="Calibri"/>
                <a:cs typeface="Calibri"/>
              </a:rPr>
              <a:t>inkl</a:t>
            </a:r>
            <a:r>
              <a:rPr lang="en-US" sz="2400">
                <a:ea typeface="Calibri"/>
                <a:cs typeface="Calibri"/>
              </a:rPr>
              <a:t> </a:t>
            </a:r>
            <a:r>
              <a:rPr lang="en-US" sz="2400" err="1">
                <a:ea typeface="Calibri"/>
                <a:cs typeface="Calibri"/>
              </a:rPr>
              <a:t>skäl</a:t>
            </a:r>
            <a:r>
              <a:rPr lang="en-US" sz="2400">
                <a:ea typeface="Calibri"/>
                <a:cs typeface="Calibri"/>
              </a:rPr>
              <a:t> </a:t>
            </a:r>
            <a:r>
              <a:rPr lang="en-US" sz="2400" err="1">
                <a:ea typeface="Calibri"/>
                <a:cs typeface="Calibri"/>
              </a:rPr>
              <a:t>och</a:t>
            </a:r>
            <a:r>
              <a:rPr lang="en-US" sz="2400">
                <a:ea typeface="Calibri"/>
                <a:cs typeface="Calibri"/>
              </a:rPr>
              <a:t> </a:t>
            </a:r>
            <a:r>
              <a:rPr lang="en-US" sz="2400" err="1">
                <a:ea typeface="Calibri"/>
                <a:cs typeface="Calibri"/>
              </a:rPr>
              <a:t>behov</a:t>
            </a:r>
            <a:r>
              <a:rPr lang="en-US" sz="2400">
                <a:ea typeface="Calibri"/>
                <a:cs typeface="Calibri"/>
              </a:rPr>
              <a:t>, </a:t>
            </a:r>
            <a:r>
              <a:rPr lang="en-US" sz="2400" err="1">
                <a:ea typeface="Calibri"/>
                <a:cs typeface="Calibri"/>
              </a:rPr>
              <a:t>behovet</a:t>
            </a:r>
            <a:r>
              <a:rPr lang="en-US" sz="2400">
                <a:ea typeface="Calibri"/>
                <a:cs typeface="Calibri"/>
              </a:rPr>
              <a:t> </a:t>
            </a:r>
            <a:r>
              <a:rPr lang="en-US" sz="2400" err="1">
                <a:ea typeface="Calibri"/>
                <a:cs typeface="Calibri"/>
              </a:rPr>
              <a:t>att</a:t>
            </a:r>
            <a:r>
              <a:rPr lang="en-US" sz="2400">
                <a:ea typeface="Calibri"/>
                <a:cs typeface="Calibri"/>
              </a:rPr>
              <a:t> </a:t>
            </a:r>
            <a:r>
              <a:rPr lang="en-US" sz="2400" err="1">
                <a:ea typeface="Calibri"/>
                <a:cs typeface="Calibri"/>
              </a:rPr>
              <a:t>nedreglera</a:t>
            </a:r>
            <a:r>
              <a:rPr lang="en-US" sz="2400">
                <a:ea typeface="Calibri"/>
                <a:cs typeface="Calibri"/>
              </a:rPr>
              <a:t> </a:t>
            </a:r>
            <a:r>
              <a:rPr lang="en-US" sz="2400" err="1">
                <a:ea typeface="Calibri"/>
                <a:cs typeface="Calibri"/>
              </a:rPr>
              <a:t>förnybart</a:t>
            </a:r>
            <a:endParaRPr lang="en-US" sz="2400">
              <a:ea typeface="Calibri"/>
              <a:cs typeface="Calibri"/>
            </a:endParaRPr>
          </a:p>
          <a:p>
            <a:pPr marL="514350" indent="-514350">
              <a:buFont typeface="+mj-lt"/>
              <a:buAutoNum type="romanUcPeriod"/>
            </a:pPr>
            <a:r>
              <a:rPr lang="en-US" sz="2400" err="1">
                <a:ea typeface="Calibri"/>
                <a:cs typeface="Calibri"/>
              </a:rPr>
              <a:t>Flexbehov</a:t>
            </a:r>
            <a:r>
              <a:rPr lang="en-US" sz="2400">
                <a:ea typeface="Calibri"/>
                <a:cs typeface="Calibri"/>
              </a:rPr>
              <a:t> </a:t>
            </a:r>
            <a:r>
              <a:rPr lang="en-US" sz="2400" err="1">
                <a:ea typeface="Calibri"/>
                <a:cs typeface="Calibri"/>
              </a:rPr>
              <a:t>som</a:t>
            </a:r>
            <a:r>
              <a:rPr lang="en-US" sz="2400">
                <a:ea typeface="Calibri"/>
                <a:cs typeface="Calibri"/>
              </a:rPr>
              <a:t> </a:t>
            </a:r>
            <a:r>
              <a:rPr lang="en-US" sz="2400" err="1">
                <a:ea typeface="Calibri"/>
                <a:cs typeface="Calibri"/>
              </a:rPr>
              <a:t>inte</a:t>
            </a:r>
            <a:r>
              <a:rPr lang="en-US" sz="2400">
                <a:ea typeface="Calibri"/>
                <a:cs typeface="Calibri"/>
              </a:rPr>
              <a:t> </a:t>
            </a:r>
            <a:r>
              <a:rPr lang="en-US" sz="2400" err="1">
                <a:ea typeface="Calibri"/>
                <a:cs typeface="Calibri"/>
              </a:rPr>
              <a:t>kan</a:t>
            </a:r>
            <a:r>
              <a:rPr lang="en-US" sz="2400">
                <a:ea typeface="Calibri"/>
                <a:cs typeface="Calibri"/>
              </a:rPr>
              <a:t> </a:t>
            </a:r>
            <a:r>
              <a:rPr lang="en-US" sz="2400" err="1">
                <a:ea typeface="Calibri"/>
                <a:cs typeface="Calibri"/>
              </a:rPr>
              <a:t>mötas</a:t>
            </a:r>
            <a:r>
              <a:rPr lang="en-US" sz="2400">
                <a:ea typeface="Calibri"/>
                <a:cs typeface="Calibri"/>
              </a:rPr>
              <a:t>, </a:t>
            </a:r>
            <a:r>
              <a:rPr lang="en-US" sz="2400" err="1">
                <a:ea typeface="Calibri"/>
                <a:cs typeface="Calibri"/>
              </a:rPr>
              <a:t>förmågebedömning</a:t>
            </a:r>
            <a:r>
              <a:rPr lang="en-US" sz="2400">
                <a:ea typeface="Calibri"/>
                <a:cs typeface="Calibri"/>
              </a:rPr>
              <a:t> av flex</a:t>
            </a:r>
            <a:endParaRPr lang="en-US" sz="2400">
              <a:highlight>
                <a:srgbClr val="00FF00"/>
              </a:highlight>
              <a:ea typeface="Calibri"/>
              <a:cs typeface="Calibri"/>
            </a:endParaRPr>
          </a:p>
          <a:p>
            <a:pPr marL="514350" indent="-514350">
              <a:buFont typeface="+mj-lt"/>
              <a:buAutoNum type="romanUcPeriod"/>
            </a:pPr>
            <a:r>
              <a:rPr lang="en-US" sz="2400" err="1">
                <a:ea typeface="Calibri"/>
                <a:cs typeface="Calibri"/>
              </a:rPr>
              <a:t>Marknadshinder</a:t>
            </a:r>
            <a:r>
              <a:rPr lang="en-US" sz="2400">
                <a:ea typeface="Calibri"/>
                <a:cs typeface="Calibri"/>
              </a:rPr>
              <a:t> </a:t>
            </a:r>
            <a:r>
              <a:rPr lang="en-US" sz="2400" err="1">
                <a:ea typeface="Calibri"/>
                <a:cs typeface="Calibri"/>
              </a:rPr>
              <a:t>och</a:t>
            </a:r>
            <a:r>
              <a:rPr lang="en-US" sz="2400">
                <a:ea typeface="Calibri"/>
                <a:cs typeface="Calibri"/>
              </a:rPr>
              <a:t> </a:t>
            </a:r>
            <a:r>
              <a:rPr lang="en-US" sz="2400" err="1">
                <a:ea typeface="Calibri"/>
                <a:cs typeface="Calibri"/>
              </a:rPr>
              <a:t>andra</a:t>
            </a:r>
            <a:r>
              <a:rPr lang="en-US" sz="2400">
                <a:ea typeface="Calibri"/>
                <a:cs typeface="Calibri"/>
              </a:rPr>
              <a:t> hinder för </a:t>
            </a:r>
            <a:r>
              <a:rPr lang="en-US" sz="2400" err="1">
                <a:ea typeface="Calibri"/>
                <a:cs typeface="Calibri"/>
              </a:rPr>
              <a:t>flexibilitet</a:t>
            </a:r>
            <a:endParaRPr lang="en-US" sz="2400">
              <a:ea typeface="Calibri"/>
              <a:cs typeface="Calibri"/>
            </a:endParaRPr>
          </a:p>
          <a:p>
            <a:pPr marL="342900" indent="-342900">
              <a:buFont typeface="Arial" panose="020B0604020202020204" pitchFamily="34" charset="0"/>
              <a:buChar char="•"/>
            </a:pPr>
            <a:endParaRPr lang="en-US" sz="2000">
              <a:ea typeface="Calibri"/>
              <a:cs typeface="Calibri"/>
            </a:endParaRPr>
          </a:p>
          <a:p>
            <a:pPr marL="342900" indent="-342900">
              <a:buFont typeface="Arial" panose="020B0604020202020204" pitchFamily="34" charset="0"/>
              <a:buChar char="•"/>
            </a:pPr>
            <a:endParaRPr lang="en-US">
              <a:ea typeface="Calibri"/>
              <a:cs typeface="Calibri"/>
            </a:endParaRPr>
          </a:p>
          <a:p>
            <a:pPr marL="342900" indent="-342900">
              <a:buFont typeface="Arial" panose="020B0604020202020204" pitchFamily="34" charset="0"/>
              <a:buChar char="•"/>
            </a:pPr>
            <a:endParaRPr lang="en-US" sz="1800">
              <a:latin typeface="Calibri"/>
              <a:ea typeface="Calibri"/>
              <a:cs typeface="Calibri"/>
            </a:endParaRPr>
          </a:p>
        </p:txBody>
      </p:sp>
    </p:spTree>
    <p:extLst>
      <p:ext uri="{BB962C8B-B14F-4D97-AF65-F5344CB8AC3E}">
        <p14:creationId xmlns:p14="http://schemas.microsoft.com/office/powerpoint/2010/main" val="230765171"/>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B11E0-D61F-274C-D002-0C2EE76E2955}"/>
            </a:ext>
          </a:extLst>
        </p:cNvPr>
        <p:cNvGrpSpPr/>
        <p:nvPr/>
      </p:nvGrpSpPr>
      <p:grpSpPr>
        <a:xfrm>
          <a:off x="0" y="0"/>
          <a:ext cx="0" cy="0"/>
          <a:chOff x="0" y="0"/>
          <a:chExt cx="0" cy="0"/>
        </a:xfrm>
      </p:grpSpPr>
      <p:pic>
        <p:nvPicPr>
          <p:cNvPr id="4" name="Bildobjekt 3">
            <a:extLst>
              <a:ext uri="{FF2B5EF4-FFF2-40B4-BE49-F238E27FC236}">
                <a16:creationId xmlns:a16="http://schemas.microsoft.com/office/drawing/2014/main" id="{D8022310-2165-A659-D898-0D605C80357B}"/>
              </a:ext>
            </a:extLst>
          </p:cNvPr>
          <p:cNvPicPr>
            <a:picLocks noChangeAspect="1"/>
          </p:cNvPicPr>
          <p:nvPr/>
        </p:nvPicPr>
        <p:blipFill>
          <a:blip r:embed="rId3"/>
          <a:srcRect l="14213" r="23713"/>
          <a:stretch>
            <a:fillRect/>
          </a:stretch>
        </p:blipFill>
        <p:spPr>
          <a:xfrm>
            <a:off x="6281615" y="0"/>
            <a:ext cx="5910385" cy="6343650"/>
          </a:xfrm>
          <a:prstGeom prst="rect">
            <a:avLst/>
          </a:prstGeom>
        </p:spPr>
      </p:pic>
      <p:sp>
        <p:nvSpPr>
          <p:cNvPr id="20482" name="Title 1">
            <a:extLst>
              <a:ext uri="{FF2B5EF4-FFF2-40B4-BE49-F238E27FC236}">
                <a16:creationId xmlns:a16="http://schemas.microsoft.com/office/drawing/2014/main" id="{C89AC91C-55A0-F782-6CDD-7A98459EDEDC}"/>
              </a:ext>
            </a:extLst>
          </p:cNvPr>
          <p:cNvSpPr>
            <a:spLocks noGrp="1"/>
          </p:cNvSpPr>
          <p:nvPr>
            <p:ph type="ctrTitle"/>
          </p:nvPr>
        </p:nvSpPr>
        <p:spPr>
          <a:xfrm>
            <a:off x="238126" y="838200"/>
            <a:ext cx="5943600" cy="2706436"/>
          </a:xfrm>
        </p:spPr>
        <p:txBody>
          <a:bodyPr/>
          <a:lstStyle/>
          <a:p>
            <a:r>
              <a:rPr lang="en-GB" sz="6600" err="1">
                <a:solidFill>
                  <a:schemeClr val="accent1"/>
                </a:solidFill>
                <a:ea typeface="Calibri Light"/>
                <a:cs typeface="Calibri Light"/>
              </a:rPr>
              <a:t>Bakgrund</a:t>
            </a:r>
            <a:r>
              <a:rPr lang="en-GB" sz="6600">
                <a:solidFill>
                  <a:schemeClr val="accent1"/>
                </a:solidFill>
                <a:ea typeface="Calibri Light"/>
                <a:cs typeface="Calibri Light"/>
              </a:rPr>
              <a:t> </a:t>
            </a:r>
            <a:r>
              <a:rPr lang="en-GB" sz="6600" err="1">
                <a:solidFill>
                  <a:schemeClr val="accent1"/>
                </a:solidFill>
                <a:ea typeface="Calibri Light"/>
                <a:cs typeface="Calibri Light"/>
              </a:rPr>
              <a:t>och</a:t>
            </a:r>
            <a:r>
              <a:rPr lang="en-GB" sz="6600">
                <a:solidFill>
                  <a:schemeClr val="accent1"/>
                </a:solidFill>
                <a:ea typeface="Calibri Light"/>
                <a:cs typeface="Calibri Light"/>
              </a:rPr>
              <a:t> </a:t>
            </a:r>
            <a:r>
              <a:rPr lang="en-GB" sz="6600" err="1">
                <a:solidFill>
                  <a:schemeClr val="accent1"/>
                </a:solidFill>
                <a:ea typeface="Calibri Light"/>
                <a:cs typeface="Calibri Light"/>
              </a:rPr>
              <a:t>syfte</a:t>
            </a:r>
            <a:r>
              <a:rPr lang="en-GB" sz="6600">
                <a:solidFill>
                  <a:schemeClr val="accent1"/>
                </a:solidFill>
                <a:ea typeface="Calibri Light"/>
                <a:cs typeface="Calibri Light"/>
              </a:rPr>
              <a:t> med NUP</a:t>
            </a:r>
            <a:endParaRPr lang="en-US">
              <a:solidFill>
                <a:schemeClr val="accent1"/>
              </a:solidFill>
            </a:endParaRPr>
          </a:p>
        </p:txBody>
      </p:sp>
    </p:spTree>
    <p:extLst>
      <p:ext uri="{BB962C8B-B14F-4D97-AF65-F5344CB8AC3E}">
        <p14:creationId xmlns:p14="http://schemas.microsoft.com/office/powerpoint/2010/main" val="2993920802"/>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0F64879-5C17-4538-8DC1-DCAE7F5F000C}"/>
              </a:ext>
            </a:extLst>
          </p:cNvPr>
          <p:cNvSpPr>
            <a:spLocks noGrp="1"/>
          </p:cNvSpPr>
          <p:nvPr>
            <p:ph type="title"/>
          </p:nvPr>
        </p:nvSpPr>
        <p:spPr>
          <a:xfrm>
            <a:off x="732046" y="674959"/>
            <a:ext cx="8890761" cy="507959"/>
          </a:xfrm>
        </p:spPr>
        <p:txBody>
          <a:bodyPr>
            <a:normAutofit/>
          </a:bodyPr>
          <a:lstStyle/>
          <a:p>
            <a:r>
              <a:rPr lang="sv-SE">
                <a:solidFill>
                  <a:schemeClr val="accent1"/>
                </a:solidFill>
                <a:latin typeface="Calibri"/>
                <a:ea typeface="Calibri Light"/>
                <a:cs typeface="Poppins"/>
              </a:rPr>
              <a:t>Bakgrund och syfte FNA</a:t>
            </a:r>
            <a:endParaRPr lang="sv-SE">
              <a:solidFill>
                <a:schemeClr val="accent1"/>
              </a:solidFill>
              <a:latin typeface="Calibri"/>
              <a:ea typeface="Calibri Light"/>
              <a:cs typeface="Poppins" panose="00000800000000000000" pitchFamily="2" charset="0"/>
            </a:endParaRPr>
          </a:p>
        </p:txBody>
      </p:sp>
      <p:sp>
        <p:nvSpPr>
          <p:cNvPr id="5" name="Platshållare för bildnummer 4">
            <a:extLst>
              <a:ext uri="{FF2B5EF4-FFF2-40B4-BE49-F238E27FC236}">
                <a16:creationId xmlns:a16="http://schemas.microsoft.com/office/drawing/2014/main" id="{8F3BB6A7-A719-48CE-B6C8-B85DDB0195E7}"/>
              </a:ext>
            </a:extLst>
          </p:cNvPr>
          <p:cNvSpPr>
            <a:spLocks noGrp="1"/>
          </p:cNvSpPr>
          <p:nvPr>
            <p:ph type="sldNum" sz="quarter" idx="12"/>
          </p:nvPr>
        </p:nvSpPr>
        <p:spPr/>
        <p:txBody>
          <a:bodyPr/>
          <a:lstStyle/>
          <a:p>
            <a:fld id="{2066355A-084C-D24E-9AD2-7E4FC41EA627}" type="slidenum">
              <a:rPr lang="sv-SE" smtClean="0"/>
              <a:pPr/>
              <a:t>13</a:t>
            </a:fld>
            <a:endParaRPr lang="sv-SE"/>
          </a:p>
        </p:txBody>
      </p:sp>
      <p:sp>
        <p:nvSpPr>
          <p:cNvPr id="6" name="Rectangle 1">
            <a:extLst>
              <a:ext uri="{FF2B5EF4-FFF2-40B4-BE49-F238E27FC236}">
                <a16:creationId xmlns:a16="http://schemas.microsoft.com/office/drawing/2014/main" id="{41A1A3D5-93F1-4909-9702-5CA9CDA364F9}"/>
              </a:ext>
            </a:extLst>
          </p:cNvPr>
          <p:cNvSpPr>
            <a:spLocks noGrp="1" noChangeArrowheads="1"/>
          </p:cNvSpPr>
          <p:nvPr>
            <p:ph idx="1"/>
          </p:nvPr>
        </p:nvSpPr>
        <p:spPr bwMode="auto">
          <a:xfrm>
            <a:off x="732046" y="1058330"/>
            <a:ext cx="10729555" cy="5452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7518" tIns="53759" rIns="107518" bIns="53759" numCol="1" rtlCol="0" anchor="ctr" anchorCtr="0" compatLnSpc="1">
            <a:prstTxWarp prst="textNoShape">
              <a:avLst/>
            </a:prstTxWarp>
            <a:spAutoFit/>
          </a:bodyPr>
          <a:lstStyle/>
          <a:p>
            <a:pPr marL="0" indent="0" defTabSz="1075152" eaLnBrk="0" fontAlgn="base" hangingPunct="0">
              <a:lnSpc>
                <a:spcPct val="100000"/>
              </a:lnSpc>
              <a:spcBef>
                <a:spcPct val="0"/>
              </a:spcBef>
              <a:spcAft>
                <a:spcPct val="0"/>
              </a:spcAft>
              <a:buNone/>
            </a:pPr>
            <a:r>
              <a:rPr lang="sv-SE" altLang="sv-SE" sz="1400" dirty="0">
                <a:latin typeface="Calibri"/>
                <a:ea typeface="Arial" panose="020B0604020202020204" pitchFamily="34" charset="0"/>
                <a:cs typeface="Times New Roman"/>
              </a:rPr>
              <a:t>Enligt artikel 19.e i förordning (EU) 2019/943 (Elmarknadsförordningen) ska behovet av den flexibilitet som skulle behövas för att kostnadseffektivt uppnå försörjningstrygghet och fasa ut fossila bränslen i elsystemet utvärderas nationellt (</a:t>
            </a:r>
            <a:r>
              <a:rPr lang="sv-SE" altLang="sv-SE" sz="1400" err="1">
                <a:latin typeface="Calibri"/>
                <a:ea typeface="Arial" panose="020B0604020202020204" pitchFamily="34" charset="0"/>
                <a:cs typeface="Times New Roman"/>
              </a:rPr>
              <a:t>Flexibility</a:t>
            </a:r>
            <a:r>
              <a:rPr lang="sv-SE" altLang="sv-SE" sz="1400" dirty="0">
                <a:latin typeface="Calibri"/>
                <a:ea typeface="Arial" panose="020B0604020202020204" pitchFamily="34" charset="0"/>
                <a:cs typeface="Times New Roman"/>
              </a:rPr>
              <a:t> </a:t>
            </a:r>
            <a:r>
              <a:rPr lang="sv-SE" altLang="sv-SE" sz="1400" err="1">
                <a:latin typeface="Calibri"/>
                <a:ea typeface="Arial" panose="020B0604020202020204" pitchFamily="34" charset="0"/>
                <a:cs typeface="Times New Roman"/>
              </a:rPr>
              <a:t>Needs</a:t>
            </a:r>
            <a:r>
              <a:rPr lang="sv-SE" altLang="sv-SE" sz="1400" dirty="0">
                <a:latin typeface="Calibri"/>
                <a:ea typeface="Arial" panose="020B0604020202020204" pitchFamily="34" charset="0"/>
                <a:cs typeface="Times New Roman"/>
              </a:rPr>
              <a:t> </a:t>
            </a:r>
            <a:r>
              <a:rPr lang="sv-SE" altLang="sv-SE" sz="1400" err="1">
                <a:latin typeface="Calibri"/>
                <a:ea typeface="Arial" panose="020B0604020202020204" pitchFamily="34" charset="0"/>
                <a:cs typeface="Times New Roman"/>
              </a:rPr>
              <a:t>Assessment</a:t>
            </a:r>
            <a:r>
              <a:rPr lang="sv-SE" altLang="sv-SE" sz="1400" dirty="0">
                <a:latin typeface="Calibri"/>
                <a:ea typeface="Arial" panose="020B0604020202020204" pitchFamily="34" charset="0"/>
                <a:cs typeface="Times New Roman"/>
              </a:rPr>
              <a:t>, FNA). </a:t>
            </a:r>
          </a:p>
          <a:p>
            <a:pPr marL="0" indent="0" defTabSz="1075152" eaLnBrk="0" fontAlgn="base" hangingPunct="0">
              <a:lnSpc>
                <a:spcPct val="100000"/>
              </a:lnSpc>
              <a:spcBef>
                <a:spcPct val="0"/>
              </a:spcBef>
              <a:spcAft>
                <a:spcPct val="0"/>
              </a:spcAft>
              <a:buNone/>
            </a:pPr>
            <a:endParaRPr lang="sv-SE" altLang="sv-SE" sz="1400" dirty="0">
              <a:ea typeface="Calibri"/>
              <a:cs typeface="Calibri"/>
            </a:endParaRPr>
          </a:p>
          <a:p>
            <a:pPr marL="0" indent="0" defTabSz="1075152" eaLnBrk="0" fontAlgn="base" hangingPunct="0">
              <a:lnSpc>
                <a:spcPct val="100000"/>
              </a:lnSpc>
              <a:spcBef>
                <a:spcPct val="0"/>
              </a:spcBef>
              <a:spcAft>
                <a:spcPct val="0"/>
              </a:spcAft>
              <a:buNone/>
            </a:pPr>
            <a:r>
              <a:rPr lang="sv-SE" altLang="sv-SE" sz="1400" dirty="0">
                <a:latin typeface="Calibri"/>
                <a:ea typeface="Arial" panose="020B0604020202020204" pitchFamily="34" charset="0"/>
                <a:cs typeface="Times New Roman"/>
              </a:rPr>
              <a:t>Utvärderingen ska genomföras vart annat år och baseras på data och analyser från TSO och DSO. Utvärderingen ska sammanställas i en rapport (FNA-rapport) av tillsynsmyndigheten, eller av annan enhet/myndighet som medlemsstaten utser.</a:t>
            </a:r>
          </a:p>
          <a:p>
            <a:pPr marL="0" indent="0" defTabSz="1075152" eaLnBrk="0" fontAlgn="base" hangingPunct="0">
              <a:lnSpc>
                <a:spcPct val="100000"/>
              </a:lnSpc>
              <a:spcBef>
                <a:spcPct val="0"/>
              </a:spcBef>
              <a:spcAft>
                <a:spcPct val="0"/>
              </a:spcAft>
              <a:buNone/>
            </a:pPr>
            <a:endParaRPr lang="sv-SE" altLang="sv-SE" sz="1400" dirty="0">
              <a:ea typeface="Calibri"/>
              <a:cs typeface="Calibri"/>
            </a:endParaRPr>
          </a:p>
          <a:p>
            <a:pPr marL="0" indent="0" defTabSz="1075152" eaLnBrk="0" fontAlgn="base" hangingPunct="0">
              <a:lnSpc>
                <a:spcPct val="100000"/>
              </a:lnSpc>
              <a:spcBef>
                <a:spcPct val="0"/>
              </a:spcBef>
              <a:spcAft>
                <a:spcPct val="0"/>
              </a:spcAft>
              <a:buNone/>
            </a:pPr>
            <a:r>
              <a:rPr lang="sv-SE" altLang="sv-SE" sz="1400" dirty="0">
                <a:latin typeface="Calibri"/>
                <a:ea typeface="Arial" panose="020B0604020202020204" pitchFamily="34" charset="0"/>
                <a:cs typeface="Times New Roman"/>
              </a:rPr>
              <a:t>FNA-rapporten ska publiceras samt lämnas över till ACER och kommissionen. Rapporten ska utgöra underlag för flertalet rapporter, mål, planer och strategier, såväl nationellt som inom unionen.</a:t>
            </a:r>
            <a:endParaRPr lang="sv-SE" altLang="sv-SE" sz="1400" dirty="0">
              <a:latin typeface="Arial"/>
              <a:ea typeface="Calibri"/>
              <a:cs typeface="Times New Roman"/>
            </a:endParaRPr>
          </a:p>
          <a:p>
            <a:pPr marL="0" indent="0" defTabSz="1075152" eaLnBrk="0" fontAlgn="base" hangingPunct="0">
              <a:lnSpc>
                <a:spcPct val="100000"/>
              </a:lnSpc>
              <a:spcBef>
                <a:spcPct val="0"/>
              </a:spcBef>
              <a:spcAft>
                <a:spcPct val="0"/>
              </a:spcAft>
              <a:buNone/>
            </a:pPr>
            <a:endParaRPr lang="sv-SE" altLang="sv-SE" sz="1400" dirty="0">
              <a:latin typeface="Calibri"/>
              <a:ea typeface="Arial" panose="020B0604020202020204" pitchFamily="34" charset="0"/>
              <a:cs typeface="Times New Roman" panose="02020603050405020304" pitchFamily="18" charset="0"/>
            </a:endParaRPr>
          </a:p>
          <a:p>
            <a:pPr defTabSz="1075152" eaLnBrk="0" fontAlgn="base" hangingPunct="0">
              <a:lnSpc>
                <a:spcPct val="100000"/>
              </a:lnSpc>
              <a:spcBef>
                <a:spcPct val="0"/>
              </a:spcBef>
              <a:spcAft>
                <a:spcPct val="0"/>
              </a:spcAft>
            </a:pPr>
            <a:r>
              <a:rPr lang="sv-SE" altLang="sv-SE" sz="1400" b="1" dirty="0">
                <a:latin typeface="Calibri"/>
                <a:ea typeface="Arial" panose="020B0604020202020204" pitchFamily="34" charset="0"/>
                <a:cs typeface="Times New Roman"/>
              </a:rPr>
              <a:t>ACER </a:t>
            </a:r>
            <a:r>
              <a:rPr lang="sv-SE" altLang="sv-SE" sz="1400" dirty="0">
                <a:latin typeface="Calibri"/>
                <a:ea typeface="Arial" panose="020B0604020202020204" pitchFamily="34" charset="0"/>
                <a:cs typeface="Times New Roman"/>
              </a:rPr>
              <a:t>ska baserat på samtliga nationella FNA-rapporter utfärda en rapport med analyser och rekommendationer gällande de frågor i FNA-rapporterna som är av gränsöverskridande karaktär. </a:t>
            </a:r>
          </a:p>
          <a:p>
            <a:pPr defTabSz="1075152" eaLnBrk="0" fontAlgn="base" hangingPunct="0">
              <a:lnSpc>
                <a:spcPct val="100000"/>
              </a:lnSpc>
              <a:spcBef>
                <a:spcPct val="0"/>
              </a:spcBef>
              <a:spcAft>
                <a:spcPct val="0"/>
              </a:spcAft>
            </a:pPr>
            <a:endParaRPr lang="sv-SE" altLang="sv-SE" sz="1400" dirty="0">
              <a:ea typeface="Calibri"/>
              <a:cs typeface="Calibri"/>
            </a:endParaRPr>
          </a:p>
          <a:p>
            <a:pPr defTabSz="1075152" eaLnBrk="0" fontAlgn="base" hangingPunct="0">
              <a:lnSpc>
                <a:spcPct val="100000"/>
              </a:lnSpc>
              <a:spcBef>
                <a:spcPct val="0"/>
              </a:spcBef>
              <a:spcAft>
                <a:spcPct val="0"/>
              </a:spcAft>
            </a:pPr>
            <a:r>
              <a:rPr lang="sv-SE" altLang="sv-SE" sz="1400" b="1" dirty="0">
                <a:latin typeface="Calibri"/>
                <a:ea typeface="Arial" panose="020B0604020202020204" pitchFamily="34" charset="0"/>
                <a:cs typeface="Times New Roman"/>
              </a:rPr>
              <a:t>ENTSO-E </a:t>
            </a:r>
            <a:r>
              <a:rPr lang="sv-SE" altLang="sv-SE" sz="1400" dirty="0">
                <a:latin typeface="Calibri"/>
                <a:ea typeface="Arial" panose="020B0604020202020204" pitchFamily="34" charset="0"/>
                <a:cs typeface="Times New Roman"/>
              </a:rPr>
              <a:t>ska utifrån de nationella FNA-rapporterna uppdatera den unionsomfattande nätutvecklingsplanen (UNDP)</a:t>
            </a:r>
          </a:p>
          <a:p>
            <a:pPr defTabSz="1075152" eaLnBrk="0" fontAlgn="base" hangingPunct="0">
              <a:lnSpc>
                <a:spcPct val="100000"/>
              </a:lnSpc>
              <a:spcBef>
                <a:spcPct val="0"/>
              </a:spcBef>
              <a:spcAft>
                <a:spcPct val="0"/>
              </a:spcAft>
            </a:pPr>
            <a:endParaRPr lang="sv-SE" altLang="sv-SE" sz="1400" dirty="0">
              <a:ea typeface="Calibri"/>
              <a:cs typeface="Calibri"/>
            </a:endParaRPr>
          </a:p>
          <a:p>
            <a:pPr defTabSz="1075152" eaLnBrk="0" fontAlgn="base" hangingPunct="0">
              <a:lnSpc>
                <a:spcPct val="100000"/>
              </a:lnSpc>
              <a:spcBef>
                <a:spcPct val="0"/>
              </a:spcBef>
              <a:spcAft>
                <a:spcPct val="0"/>
              </a:spcAft>
            </a:pPr>
            <a:r>
              <a:rPr lang="sv-SE" altLang="sv-SE" sz="1400" b="1" dirty="0">
                <a:latin typeface="Calibri"/>
                <a:ea typeface="Arial" panose="020B0604020202020204" pitchFamily="34" charset="0"/>
                <a:cs typeface="Times New Roman"/>
              </a:rPr>
              <a:t>Varje DSO och TSO </a:t>
            </a:r>
            <a:r>
              <a:rPr lang="sv-SE" altLang="sv-SE" sz="1400" dirty="0">
                <a:latin typeface="Calibri"/>
                <a:ea typeface="Arial" panose="020B0604020202020204" pitchFamily="34" charset="0"/>
                <a:cs typeface="Times New Roman"/>
              </a:rPr>
              <a:t>ska beakta den nationella FNA-rapporten i sina nätutvecklingsplaner.</a:t>
            </a:r>
            <a:endParaRPr lang="sv-SE" altLang="sv-SE" sz="1400" dirty="0">
              <a:latin typeface="Arial"/>
              <a:ea typeface="Calibri"/>
              <a:cs typeface="Times New Roman"/>
            </a:endParaRPr>
          </a:p>
          <a:p>
            <a:pPr defTabSz="1075152" eaLnBrk="0" fontAlgn="base" hangingPunct="0">
              <a:lnSpc>
                <a:spcPct val="100000"/>
              </a:lnSpc>
              <a:spcBef>
                <a:spcPct val="0"/>
              </a:spcBef>
              <a:spcAft>
                <a:spcPct val="0"/>
              </a:spcAft>
            </a:pPr>
            <a:endParaRPr lang="sv-SE" altLang="sv-SE" sz="1400" dirty="0">
              <a:ea typeface="Calibri"/>
              <a:cs typeface="Calibri"/>
            </a:endParaRPr>
          </a:p>
          <a:p>
            <a:pPr defTabSz="1075152" eaLnBrk="0" fontAlgn="base" hangingPunct="0">
              <a:lnSpc>
                <a:spcPct val="100000"/>
              </a:lnSpc>
              <a:spcBef>
                <a:spcPct val="0"/>
              </a:spcBef>
              <a:spcAft>
                <a:spcPct val="0"/>
              </a:spcAft>
            </a:pPr>
            <a:r>
              <a:rPr lang="sv-SE" altLang="sv-SE" sz="1400" b="1" dirty="0">
                <a:latin typeface="Calibri"/>
                <a:ea typeface="Arial" panose="020B0604020202020204" pitchFamily="34" charset="0"/>
                <a:cs typeface="Times New Roman"/>
              </a:rPr>
              <a:t>Varje medlemsstat (regeringen) </a:t>
            </a:r>
            <a:r>
              <a:rPr lang="sv-SE" altLang="sv-SE" sz="1400" dirty="0">
                <a:latin typeface="Calibri"/>
                <a:ea typeface="Arial" panose="020B0604020202020204" pitchFamily="34" charset="0"/>
                <a:cs typeface="Times New Roman"/>
              </a:rPr>
              <a:t>ska också utifrån den nationella FNA-rapporten fastställa ett vägledande nationellt mål för icke-fossil flexibilitet (artikel 19f i Elmarknadsförordningen). Medlemsstaterna får uppnå målet genom att avlägsna marknadshinder eller nyttja de stödsystem för icke-fossil flexibilitet som anges i artikel 19g i elmarknadsförordningen (t.ex. betalningar för kapacitet för icke-fossilfri flexibilitet). Det vägledande nationella målet ska återspeglas i medlemsstaternas integrerade nationella energi- och klimatplaner och i deras integrerade nationella energi- och klimatlägesrapporter.</a:t>
            </a:r>
            <a:endParaRPr lang="sv-SE" altLang="sv-SE" sz="1400" dirty="0">
              <a:latin typeface="Arial"/>
              <a:ea typeface="Calibri"/>
              <a:cs typeface="Times New Roman"/>
            </a:endParaRPr>
          </a:p>
          <a:p>
            <a:pPr defTabSz="1075152" eaLnBrk="0" fontAlgn="base" hangingPunct="0">
              <a:lnSpc>
                <a:spcPct val="100000"/>
              </a:lnSpc>
              <a:spcBef>
                <a:spcPct val="0"/>
              </a:spcBef>
              <a:spcAft>
                <a:spcPct val="0"/>
              </a:spcAft>
            </a:pPr>
            <a:endParaRPr lang="sv-SE" altLang="sv-SE" sz="1400" dirty="0">
              <a:ea typeface="Calibri"/>
              <a:cs typeface="Calibri"/>
            </a:endParaRPr>
          </a:p>
          <a:p>
            <a:pPr defTabSz="1075152" eaLnBrk="0" fontAlgn="base" hangingPunct="0">
              <a:lnSpc>
                <a:spcPct val="100000"/>
              </a:lnSpc>
              <a:spcBef>
                <a:spcPct val="0"/>
              </a:spcBef>
              <a:spcAft>
                <a:spcPct val="0"/>
              </a:spcAft>
            </a:pPr>
            <a:r>
              <a:rPr lang="sv-SE" altLang="sv-SE" sz="1400" b="1" dirty="0">
                <a:latin typeface="Calibri"/>
                <a:ea typeface="Arial" panose="020B0604020202020204" pitchFamily="34" charset="0"/>
                <a:cs typeface="Times New Roman"/>
              </a:rPr>
              <a:t>Kommissionen </a:t>
            </a:r>
            <a:r>
              <a:rPr lang="sv-SE" altLang="sv-SE" sz="1400" dirty="0">
                <a:latin typeface="Calibri"/>
                <a:ea typeface="Arial" panose="020B0604020202020204" pitchFamily="34" charset="0"/>
                <a:cs typeface="Times New Roman"/>
              </a:rPr>
              <a:t>får baserat på den information som medlemsstaterna har lämnat in utarbeta en unionsstrategi för flexibilitet med särskilt fokus på efterfrågeflexibilitet och energilagring. </a:t>
            </a:r>
            <a:endParaRPr lang="sv-SE" altLang="sv-SE" sz="1400" dirty="0">
              <a:latin typeface="Calibri"/>
              <a:cs typeface="Times New Roman"/>
            </a:endParaRPr>
          </a:p>
        </p:txBody>
      </p:sp>
    </p:spTree>
    <p:extLst>
      <p:ext uri="{BB962C8B-B14F-4D97-AF65-F5344CB8AC3E}">
        <p14:creationId xmlns:p14="http://schemas.microsoft.com/office/powerpoint/2010/main" val="31829410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41A1A3D5-93F1-4909-9702-5CA9CDA364F9}"/>
              </a:ext>
            </a:extLst>
          </p:cNvPr>
          <p:cNvSpPr>
            <a:spLocks noGrp="1" noChangeArrowheads="1"/>
          </p:cNvSpPr>
          <p:nvPr>
            <p:ph idx="1"/>
          </p:nvPr>
        </p:nvSpPr>
        <p:spPr bwMode="auto">
          <a:xfrm>
            <a:off x="658977" y="1329496"/>
            <a:ext cx="10875692" cy="4786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7518" tIns="53759" rIns="107518" bIns="53759" numCol="1" rtlCol="0" anchor="ctr" anchorCtr="0" compatLnSpc="1">
            <a:prstTxWarp prst="textNoShape">
              <a:avLst/>
            </a:prstTxWarp>
            <a:spAutoFit/>
          </a:bodyPr>
          <a:lstStyle/>
          <a:p>
            <a:pPr marL="0" indent="0" defTabSz="1075152" eaLnBrk="0" fontAlgn="base" hangingPunct="0">
              <a:lnSpc>
                <a:spcPct val="100000"/>
              </a:lnSpc>
              <a:spcBef>
                <a:spcPct val="0"/>
              </a:spcBef>
              <a:spcAft>
                <a:spcPct val="0"/>
              </a:spcAft>
              <a:buNone/>
            </a:pPr>
            <a:r>
              <a:rPr lang="sv-SE" sz="1400" b="1" dirty="0"/>
              <a:t>Bakgrund nätutvecklingsplaner för distributionssystem</a:t>
            </a:r>
            <a:endParaRPr lang="sv-SE" sz="1400" b="1" dirty="0">
              <a:ea typeface="Calibri"/>
              <a:cs typeface="Calibri"/>
            </a:endParaRPr>
          </a:p>
          <a:p>
            <a:pPr marL="0" indent="0" defTabSz="1075152" eaLnBrk="0" fontAlgn="base" hangingPunct="0">
              <a:lnSpc>
                <a:spcPct val="100000"/>
              </a:lnSpc>
              <a:spcBef>
                <a:spcPct val="0"/>
              </a:spcBef>
              <a:spcAft>
                <a:spcPct val="0"/>
              </a:spcAft>
              <a:buNone/>
            </a:pPr>
            <a:r>
              <a:rPr lang="sv-SE" sz="1400" dirty="0"/>
              <a:t>Elmarknadsdirektivet (skäl 61) anger att medlemsstaterna bör införa nätutvecklingsplaner för distributionssystem för att underlätta integreringen av anläggningar som producerar el från förnybara energikällor, främja utvecklingen av energilagringsanläggningar och elektrifieringen av transportsektorn och ge systemanvändarna tillräcklig information om väntade utbyggnader och uppgraderingar av elnätet. </a:t>
            </a:r>
            <a:endParaRPr lang="sv-SE" sz="1400" dirty="0">
              <a:ea typeface="Calibri"/>
              <a:cs typeface="Calibri"/>
            </a:endParaRPr>
          </a:p>
          <a:p>
            <a:pPr marL="0" indent="0" defTabSz="1075152" eaLnBrk="0" fontAlgn="base" hangingPunct="0">
              <a:lnSpc>
                <a:spcPct val="100000"/>
              </a:lnSpc>
              <a:spcBef>
                <a:spcPct val="0"/>
              </a:spcBef>
              <a:spcAft>
                <a:spcPct val="0"/>
              </a:spcAft>
              <a:buNone/>
            </a:pPr>
            <a:endParaRPr lang="sv-SE" sz="1400" dirty="0">
              <a:ea typeface="Calibri"/>
              <a:cs typeface="Calibri"/>
            </a:endParaRPr>
          </a:p>
          <a:p>
            <a:pPr marL="0" indent="0" defTabSz="1075152" eaLnBrk="0" fontAlgn="base" hangingPunct="0">
              <a:lnSpc>
                <a:spcPct val="100000"/>
              </a:lnSpc>
              <a:spcBef>
                <a:spcPct val="0"/>
              </a:spcBef>
              <a:spcAft>
                <a:spcPct val="0"/>
              </a:spcAft>
              <a:buNone/>
            </a:pPr>
            <a:r>
              <a:rPr lang="sv-SE" sz="1400" dirty="0"/>
              <a:t>I elmarknadsdirektivet finns det därför krav på att utvecklingen av ett distributionsnät ska baseras på en transparent nätutvecklingsplan som distributionsnätsföretaget ska offentliggöra minst vartannat år och överlämna till tillsynsmyndigheten. Av artikel 32.3 i elmarknadsdirektivet framgår vad en nätutvecklingsplan ska innehålla. </a:t>
            </a:r>
            <a:endParaRPr lang="sv-SE" sz="1400" dirty="0">
              <a:ea typeface="Calibri"/>
              <a:cs typeface="Calibri"/>
            </a:endParaRPr>
          </a:p>
          <a:p>
            <a:pPr marL="0" indent="0" defTabSz="1075152" eaLnBrk="0" fontAlgn="base" hangingPunct="0">
              <a:lnSpc>
                <a:spcPct val="100000"/>
              </a:lnSpc>
              <a:spcBef>
                <a:spcPct val="0"/>
              </a:spcBef>
              <a:spcAft>
                <a:spcPct val="0"/>
              </a:spcAft>
              <a:buNone/>
            </a:pPr>
            <a:endParaRPr lang="sv-SE" sz="1400" dirty="0">
              <a:ea typeface="Calibri"/>
              <a:cs typeface="Calibri"/>
            </a:endParaRPr>
          </a:p>
          <a:p>
            <a:pPr marL="0" indent="0" defTabSz="1075152" eaLnBrk="0" fontAlgn="base" hangingPunct="0">
              <a:lnSpc>
                <a:spcPct val="100000"/>
              </a:lnSpc>
              <a:spcBef>
                <a:spcPct val="0"/>
              </a:spcBef>
              <a:spcAft>
                <a:spcPct val="0"/>
              </a:spcAft>
              <a:buNone/>
            </a:pPr>
            <a:r>
              <a:rPr lang="sv-SE" sz="1400" dirty="0"/>
              <a:t>Nätutvecklingsplaner ska skapa transparens vad gäller de flexibilitetstjänster som behövs på medellång och lång sikt, och ange planerade investeringar under de kommande fem till tio åren, med särskild tonvikt på den huvudsakliga distributionsinfrastruktur som krävs för att ansluta ny produktionskapacitet och ny förbrukning, inklusive laddningsstationer för elfordon. Nätutvecklingsplaner ska även omfatta den användning av efterfrågeflexibilitet, energieffektivisering, energilagringsanläggningar och andra resurser som distributionsnätsföretaget planerar använda som ett alternativ till en utbyggnad av systemet. </a:t>
            </a:r>
            <a:endParaRPr lang="sv-SE" sz="1400" dirty="0">
              <a:ea typeface="Calibri"/>
              <a:cs typeface="Calibri"/>
            </a:endParaRPr>
          </a:p>
          <a:p>
            <a:pPr marL="0" indent="0" defTabSz="1075152" eaLnBrk="0" fontAlgn="base" hangingPunct="0">
              <a:lnSpc>
                <a:spcPct val="100000"/>
              </a:lnSpc>
              <a:spcBef>
                <a:spcPct val="0"/>
              </a:spcBef>
              <a:spcAft>
                <a:spcPct val="0"/>
              </a:spcAft>
              <a:buNone/>
            </a:pPr>
            <a:endParaRPr lang="sv-SE" altLang="sv-SE" sz="1400" dirty="0">
              <a:ea typeface="Calibri"/>
              <a:cs typeface="Calibri"/>
            </a:endParaRPr>
          </a:p>
          <a:p>
            <a:pPr marL="0" indent="0" defTabSz="1075152" eaLnBrk="0" fontAlgn="base" hangingPunct="0">
              <a:lnSpc>
                <a:spcPct val="100000"/>
              </a:lnSpc>
              <a:spcBef>
                <a:spcPct val="0"/>
              </a:spcBef>
              <a:spcAft>
                <a:spcPct val="0"/>
              </a:spcAft>
              <a:buNone/>
            </a:pPr>
            <a:r>
              <a:rPr lang="sv-SE" altLang="sv-SE" sz="1400" dirty="0"/>
              <a:t>Det finns i Sverige inga undantag för </a:t>
            </a:r>
            <a:r>
              <a:rPr lang="sv-SE" altLang="sv-SE" sz="1400" err="1"/>
              <a:t>DSO:er</a:t>
            </a:r>
            <a:r>
              <a:rPr lang="sv-SE" altLang="sv-SE" sz="1400" dirty="0"/>
              <a:t> från kravet på nätutvecklingsplan. </a:t>
            </a:r>
            <a:endParaRPr lang="sv-SE" altLang="sv-SE" sz="1400" dirty="0">
              <a:ea typeface="Calibri"/>
              <a:cs typeface="Calibri"/>
            </a:endParaRPr>
          </a:p>
          <a:p>
            <a:pPr marL="0" indent="0" defTabSz="1075152" eaLnBrk="0" fontAlgn="base" hangingPunct="0">
              <a:lnSpc>
                <a:spcPct val="100000"/>
              </a:lnSpc>
              <a:spcBef>
                <a:spcPct val="0"/>
              </a:spcBef>
              <a:spcAft>
                <a:spcPct val="0"/>
              </a:spcAft>
              <a:buNone/>
            </a:pPr>
            <a:endParaRPr lang="sv-SE" altLang="sv-SE" sz="1400" dirty="0">
              <a:ea typeface="Calibri"/>
              <a:cs typeface="Calibri"/>
            </a:endParaRPr>
          </a:p>
          <a:p>
            <a:pPr marL="0" indent="0" defTabSz="1075152" eaLnBrk="0" fontAlgn="base" hangingPunct="0">
              <a:lnSpc>
                <a:spcPct val="100000"/>
              </a:lnSpc>
              <a:spcBef>
                <a:spcPct val="0"/>
              </a:spcBef>
              <a:spcAft>
                <a:spcPct val="0"/>
              </a:spcAft>
              <a:buNone/>
            </a:pPr>
            <a:r>
              <a:rPr lang="sv-SE" altLang="sv-SE" sz="1400" b="1" dirty="0"/>
              <a:t>Kommande regler om efterfrågeflexibilitet</a:t>
            </a:r>
            <a:endParaRPr lang="sv-SE" altLang="sv-SE" sz="1400" b="1" dirty="0">
              <a:ea typeface="Calibri"/>
              <a:cs typeface="Calibri"/>
            </a:endParaRPr>
          </a:p>
          <a:p>
            <a:pPr marL="0" indent="0" defTabSz="1075152" eaLnBrk="0" fontAlgn="base" hangingPunct="0">
              <a:lnSpc>
                <a:spcPct val="100000"/>
              </a:lnSpc>
              <a:spcBef>
                <a:spcPct val="0"/>
              </a:spcBef>
              <a:spcAft>
                <a:spcPct val="0"/>
              </a:spcAft>
              <a:buNone/>
            </a:pPr>
            <a:r>
              <a:rPr lang="sv-SE" sz="1400" dirty="0"/>
              <a:t>Nya regler för efterfrågeflexibilitet är inom framtagande inom EU, och förväntas träda i kraft under Q1 2026. Reglerna syftar till att möjliggöra för flexibilitetsresurser i form av efterfrågeflexibilitet, </a:t>
            </a:r>
            <a:r>
              <a:rPr lang="sv-SE" sz="1400" err="1"/>
              <a:t>energilager</a:t>
            </a:r>
            <a:r>
              <a:rPr lang="sv-SE" sz="1400" dirty="0"/>
              <a:t> och distribuerad produktion samt att den som har sådana resurser ska få tillgång till elmarknaderna och dessutom att underlätta för nätföretagen att anskaffa tjänster på marknadsbaserat sätt.</a:t>
            </a:r>
            <a:endParaRPr lang="sv-SE" sz="1400" dirty="0">
              <a:ea typeface="Calibri"/>
              <a:cs typeface="Calibri"/>
            </a:endParaRPr>
          </a:p>
          <a:p>
            <a:pPr marL="0" indent="0" defTabSz="1075152" eaLnBrk="0" fontAlgn="base" hangingPunct="0">
              <a:lnSpc>
                <a:spcPct val="100000"/>
              </a:lnSpc>
              <a:spcBef>
                <a:spcPct val="0"/>
              </a:spcBef>
              <a:spcAft>
                <a:spcPct val="0"/>
              </a:spcAft>
              <a:buNone/>
            </a:pPr>
            <a:endParaRPr lang="sv-SE" altLang="sv-SE" sz="1000"/>
          </a:p>
        </p:txBody>
      </p:sp>
      <p:sp>
        <p:nvSpPr>
          <p:cNvPr id="8" name="Rubrik 1">
            <a:extLst>
              <a:ext uri="{FF2B5EF4-FFF2-40B4-BE49-F238E27FC236}">
                <a16:creationId xmlns:a16="http://schemas.microsoft.com/office/drawing/2014/main" id="{180E2F17-CB39-45EB-8DB1-12361A415412}"/>
              </a:ext>
            </a:extLst>
          </p:cNvPr>
          <p:cNvSpPr>
            <a:spLocks noGrp="1"/>
          </p:cNvSpPr>
          <p:nvPr>
            <p:ph type="title"/>
          </p:nvPr>
        </p:nvSpPr>
        <p:spPr>
          <a:xfrm>
            <a:off x="658978" y="819335"/>
            <a:ext cx="11072376" cy="507959"/>
          </a:xfrm>
        </p:spPr>
        <p:txBody>
          <a:bodyPr/>
          <a:lstStyle/>
          <a:p>
            <a:r>
              <a:rPr lang="sv-SE">
                <a:solidFill>
                  <a:schemeClr val="accent1"/>
                </a:solidFill>
                <a:latin typeface="Calibri"/>
                <a:ea typeface="Calibri"/>
                <a:cs typeface="Poppins"/>
              </a:rPr>
              <a:t>Relation FNA- nätutvecklingsplan- NCDR</a:t>
            </a:r>
          </a:p>
        </p:txBody>
      </p:sp>
    </p:spTree>
    <p:extLst>
      <p:ext uri="{BB962C8B-B14F-4D97-AF65-F5344CB8AC3E}">
        <p14:creationId xmlns:p14="http://schemas.microsoft.com/office/powerpoint/2010/main" val="24044466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180E2F17-CB39-45EB-8DB1-12361A415412}"/>
              </a:ext>
            </a:extLst>
          </p:cNvPr>
          <p:cNvSpPr>
            <a:spLocks noGrp="1"/>
          </p:cNvSpPr>
          <p:nvPr>
            <p:ph type="title"/>
          </p:nvPr>
        </p:nvSpPr>
        <p:spPr>
          <a:xfrm>
            <a:off x="732046" y="351655"/>
            <a:ext cx="10936678" cy="507959"/>
          </a:xfrm>
        </p:spPr>
        <p:txBody>
          <a:bodyPr/>
          <a:lstStyle/>
          <a:p>
            <a:r>
              <a:rPr lang="sv-SE" sz="2800">
                <a:solidFill>
                  <a:schemeClr val="accent1"/>
                </a:solidFill>
                <a:latin typeface="Calibri"/>
                <a:ea typeface="Calibri"/>
                <a:cs typeface="Poppins"/>
              </a:rPr>
              <a:t>Relation FNA- nätutvecklingsplan- NCDR</a:t>
            </a:r>
          </a:p>
        </p:txBody>
      </p:sp>
      <p:sp>
        <p:nvSpPr>
          <p:cNvPr id="5" name="Rectangle 1">
            <a:extLst>
              <a:ext uri="{FF2B5EF4-FFF2-40B4-BE49-F238E27FC236}">
                <a16:creationId xmlns:a16="http://schemas.microsoft.com/office/drawing/2014/main" id="{53F69647-F232-49D7-A571-C58EDE7FAA21}"/>
              </a:ext>
            </a:extLst>
          </p:cNvPr>
          <p:cNvSpPr txBox="1">
            <a:spLocks noChangeArrowheads="1"/>
          </p:cNvSpPr>
          <p:nvPr/>
        </p:nvSpPr>
        <p:spPr bwMode="auto">
          <a:xfrm>
            <a:off x="732046" y="926755"/>
            <a:ext cx="10502074"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16000" indent="-216000" algn="l" defTabSz="518419" rtl="0" eaLnBrk="1" latinLnBrk="0" hangingPunct="1">
              <a:lnSpc>
                <a:spcPct val="120000"/>
              </a:lnSpc>
              <a:spcBef>
                <a:spcPts val="1000"/>
              </a:spcBef>
              <a:buFont typeface="Arial"/>
              <a:buChar char="•"/>
              <a:defRPr sz="1600" kern="1200">
                <a:solidFill>
                  <a:schemeClr val="tx1"/>
                </a:solidFill>
                <a:latin typeface="+mn-lt"/>
                <a:ea typeface="+mn-ea"/>
                <a:cs typeface="+mn-cs"/>
              </a:defRPr>
            </a:lvl1pPr>
            <a:lvl2pPr marL="504000" indent="-216000" algn="l" defTabSz="518419" rtl="0" eaLnBrk="1" latinLnBrk="0" hangingPunct="1">
              <a:lnSpc>
                <a:spcPct val="120000"/>
              </a:lnSpc>
              <a:spcBef>
                <a:spcPts val="600"/>
              </a:spcBef>
              <a:buFont typeface="Arial"/>
              <a:buChar char="–"/>
              <a:defRPr sz="1600" kern="1200">
                <a:solidFill>
                  <a:schemeClr val="tx1"/>
                </a:solidFill>
                <a:latin typeface="+mn-lt"/>
                <a:ea typeface="+mn-ea"/>
                <a:cs typeface="+mn-cs"/>
              </a:defRPr>
            </a:lvl2pPr>
            <a:lvl3pPr marL="792000" indent="-216000" algn="l" defTabSz="518419" rtl="0" eaLnBrk="1" latinLnBrk="0" hangingPunct="1">
              <a:lnSpc>
                <a:spcPct val="120000"/>
              </a:lnSpc>
              <a:spcBef>
                <a:spcPts val="600"/>
              </a:spcBef>
              <a:buFont typeface="Arial"/>
              <a:buChar char="•"/>
              <a:defRPr sz="1600" kern="1200">
                <a:solidFill>
                  <a:schemeClr val="tx1"/>
                </a:solidFill>
                <a:latin typeface="+mn-lt"/>
                <a:ea typeface="+mn-ea"/>
                <a:cs typeface="+mn-cs"/>
              </a:defRPr>
            </a:lvl3pPr>
            <a:lvl4pPr marL="1080000" indent="-216000" algn="l" defTabSz="518419" rtl="0" eaLnBrk="1" latinLnBrk="0" hangingPunct="1">
              <a:lnSpc>
                <a:spcPct val="120000"/>
              </a:lnSpc>
              <a:spcBef>
                <a:spcPts val="600"/>
              </a:spcBef>
              <a:buFont typeface="Arial"/>
              <a:buChar char="–"/>
              <a:defRPr sz="1600" kern="1200">
                <a:solidFill>
                  <a:schemeClr val="tx1"/>
                </a:solidFill>
                <a:latin typeface="+mn-lt"/>
                <a:ea typeface="+mn-ea"/>
                <a:cs typeface="+mn-cs"/>
              </a:defRPr>
            </a:lvl4pPr>
            <a:lvl5pPr marL="1368000" indent="-216000" algn="l" defTabSz="518419" rtl="0" eaLnBrk="1" latinLnBrk="0" hangingPunct="1">
              <a:lnSpc>
                <a:spcPct val="120000"/>
              </a:lnSpc>
              <a:spcBef>
                <a:spcPts val="600"/>
              </a:spcBef>
              <a:buFont typeface="Arial" panose="020B0604020202020204" pitchFamily="34" charset="0"/>
              <a:buChar char="•"/>
              <a:defRPr sz="1600" kern="1200">
                <a:solidFill>
                  <a:schemeClr val="tx1"/>
                </a:solidFill>
                <a:latin typeface="+mn-lt"/>
                <a:ea typeface="+mn-ea"/>
                <a:cs typeface="+mn-cs"/>
              </a:defRPr>
            </a:lvl5pPr>
            <a:lvl6pPr marL="2851305" indent="-259210" algn="l" defTabSz="518419" rtl="0" eaLnBrk="1" latinLnBrk="0" hangingPunct="1">
              <a:spcBef>
                <a:spcPct val="20000"/>
              </a:spcBef>
              <a:buFont typeface="Arial"/>
              <a:buChar char="•"/>
              <a:defRPr sz="2268" kern="1200">
                <a:solidFill>
                  <a:schemeClr val="tx1"/>
                </a:solidFill>
                <a:latin typeface="+mn-lt"/>
                <a:ea typeface="+mn-ea"/>
                <a:cs typeface="+mn-cs"/>
              </a:defRPr>
            </a:lvl6pPr>
            <a:lvl7pPr marL="3369724" indent="-259210" algn="l" defTabSz="518419" rtl="0" eaLnBrk="1" latinLnBrk="0" hangingPunct="1">
              <a:spcBef>
                <a:spcPct val="20000"/>
              </a:spcBef>
              <a:buFont typeface="Arial"/>
              <a:buChar char="•"/>
              <a:defRPr sz="2268" kern="1200">
                <a:solidFill>
                  <a:schemeClr val="tx1"/>
                </a:solidFill>
                <a:latin typeface="+mn-lt"/>
                <a:ea typeface="+mn-ea"/>
                <a:cs typeface="+mn-cs"/>
              </a:defRPr>
            </a:lvl7pPr>
            <a:lvl8pPr marL="3888143" indent="-259210" algn="l" defTabSz="518419" rtl="0" eaLnBrk="1" latinLnBrk="0" hangingPunct="1">
              <a:spcBef>
                <a:spcPct val="20000"/>
              </a:spcBef>
              <a:buFont typeface="Arial"/>
              <a:buChar char="•"/>
              <a:defRPr sz="2268" kern="1200">
                <a:solidFill>
                  <a:schemeClr val="tx1"/>
                </a:solidFill>
                <a:latin typeface="+mn-lt"/>
                <a:ea typeface="+mn-ea"/>
                <a:cs typeface="+mn-cs"/>
              </a:defRPr>
            </a:lvl8pPr>
            <a:lvl9pPr marL="4406562" indent="-259210" algn="l" defTabSz="518419" rtl="0" eaLnBrk="1" latinLnBrk="0" hangingPunct="1">
              <a:spcBef>
                <a:spcPct val="20000"/>
              </a:spcBef>
              <a:buFont typeface="Arial"/>
              <a:buChar char="•"/>
              <a:defRPr sz="2268"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 typeface="Arial"/>
              <a:buNone/>
              <a:tabLst/>
              <a:defRPr/>
            </a:pPr>
            <a:r>
              <a:rPr kumimoji="0" lang="sv-SE" altLang="sv-SE" sz="1400" b="0" i="0" u="none" strike="noStrike" kern="1200" cap="none" spc="0" normalizeH="0" baseline="0" noProof="0" dirty="0">
                <a:ln>
                  <a:noFill/>
                </a:ln>
                <a:solidFill>
                  <a:srgbClr val="000000"/>
                </a:solidFill>
                <a:effectLst/>
                <a:uLnTx/>
                <a:uFillTx/>
                <a:latin typeface="Calibri"/>
                <a:ea typeface="Calibri"/>
                <a:cs typeface="Calibri"/>
              </a:rPr>
              <a:t>De förslag till kommissionsförordningen NC DR som ACER lämnade till kommissionen i mars 2025 länkar ihop genomförande av en utvärdering av behov av och anskaffning av flexibilitetstjänster med nätutvecklingsplaner och FNA.</a:t>
            </a:r>
            <a:endParaRPr lang="sv-SE" altLang="sv-SE" sz="1400" b="0" i="0" u="none" strike="noStrike" kern="1200" cap="none" spc="0" normalizeH="0" baseline="0" noProof="0" dirty="0">
              <a:ln>
                <a:noFill/>
              </a:ln>
              <a:solidFill>
                <a:srgbClr val="000000"/>
              </a:solidFill>
              <a:effectLst/>
              <a:uLnTx/>
              <a:uFillTx/>
              <a:latin typeface="Calibri"/>
              <a:ea typeface="Calibri"/>
              <a:cs typeface="Calibri"/>
            </a:endParaRPr>
          </a:p>
          <a:p>
            <a:pPr marL="0" marR="0" lvl="0" indent="0" algn="l" defTabSz="914400" rtl="0" eaLnBrk="0" fontAlgn="base" latinLnBrk="0" hangingPunct="0">
              <a:lnSpc>
                <a:spcPct val="100000"/>
              </a:lnSpc>
              <a:spcBef>
                <a:spcPct val="0"/>
              </a:spcBef>
              <a:spcAft>
                <a:spcPct val="0"/>
              </a:spcAft>
              <a:buClrTx/>
              <a:buSzTx/>
              <a:buFont typeface="Arial"/>
              <a:buNone/>
              <a:tabLst/>
              <a:defRPr/>
            </a:pPr>
            <a:endParaRPr lang="sv-SE" altLang="sv-SE" sz="1400" b="0" i="0" u="none" strike="noStrike" kern="1200" cap="none" spc="0" normalizeH="0" baseline="0" noProof="0" dirty="0">
              <a:ln>
                <a:noFill/>
              </a:ln>
              <a:solidFill>
                <a:srgbClr val="000000"/>
              </a:solidFill>
              <a:effectLst/>
              <a:uLnTx/>
              <a:uFillTx/>
              <a:latin typeface="Calibri"/>
              <a:ea typeface="Calibri"/>
              <a:cs typeface="Calibri"/>
            </a:endParaRPr>
          </a:p>
          <a:p>
            <a:pPr marL="0" marR="0" lvl="0" indent="0" algn="l" defTabSz="914400" rtl="0" eaLnBrk="0" fontAlgn="base" latinLnBrk="0" hangingPunct="0">
              <a:lnSpc>
                <a:spcPct val="100000"/>
              </a:lnSpc>
              <a:spcBef>
                <a:spcPct val="0"/>
              </a:spcBef>
              <a:spcAft>
                <a:spcPct val="0"/>
              </a:spcAft>
              <a:buClrTx/>
              <a:buSzTx/>
              <a:buFont typeface="Arial"/>
              <a:buNone/>
              <a:tabLst/>
              <a:defRPr/>
            </a:pPr>
            <a:r>
              <a:rPr kumimoji="0" lang="sv-SE" altLang="sv-SE" sz="1400" b="0" i="0" u="none" strike="noStrike" kern="1200" cap="none" spc="0" normalizeH="0" baseline="0" noProof="0" dirty="0">
                <a:ln>
                  <a:noFill/>
                </a:ln>
                <a:solidFill>
                  <a:srgbClr val="000000"/>
                </a:solidFill>
                <a:effectLst/>
                <a:uLnTx/>
                <a:uFillTx/>
                <a:latin typeface="Calibri"/>
                <a:ea typeface="Calibri"/>
                <a:cs typeface="Calibri"/>
              </a:rPr>
              <a:t>Enligt NC DR artikel 29.1 ska alla systemansvariga vart annat år genomföra en utvärdering av behov av och anskaffning av tjänster från efterfrågeflexibilitet, energilagringsanläggningar eller andra resurser som alternativ till systemutbyggnad. I utvärderingen ska flexibla anslutningsavtal betraktas som fasta anslutningsavtal (NC DR artikel 31.1). </a:t>
            </a:r>
            <a:endParaRPr lang="sv-SE" altLang="sv-SE" sz="1400" b="0" i="0" u="none" strike="noStrike" kern="1200" cap="none" spc="0" normalizeH="0" baseline="0" noProof="0" dirty="0">
              <a:ln>
                <a:noFill/>
              </a:ln>
              <a:solidFill>
                <a:srgbClr val="000000"/>
              </a:solidFill>
              <a:effectLst/>
              <a:uLnTx/>
              <a:uFillTx/>
              <a:latin typeface="Calibri"/>
              <a:ea typeface="Calibri"/>
              <a:cs typeface="Calibri"/>
            </a:endParaRPr>
          </a:p>
          <a:p>
            <a:pPr marL="0" marR="0" lvl="0" indent="0" algn="l" defTabSz="914400" rtl="0" eaLnBrk="0" fontAlgn="base" latinLnBrk="0" hangingPunct="0">
              <a:lnSpc>
                <a:spcPct val="100000"/>
              </a:lnSpc>
              <a:spcBef>
                <a:spcPct val="0"/>
              </a:spcBef>
              <a:spcAft>
                <a:spcPct val="0"/>
              </a:spcAft>
              <a:buClrTx/>
              <a:buSzTx/>
              <a:buFont typeface="Arial"/>
              <a:buNone/>
              <a:tabLst/>
              <a:defRPr/>
            </a:pPr>
            <a:endParaRPr lang="sv-SE" altLang="sv-SE" sz="1400" b="0" i="0" u="none" strike="noStrike" kern="1200" cap="none" spc="0" normalizeH="0" baseline="0" noProof="0" dirty="0">
              <a:ln>
                <a:noFill/>
              </a:ln>
              <a:solidFill>
                <a:srgbClr val="000000"/>
              </a:solidFill>
              <a:effectLst/>
              <a:uLnTx/>
              <a:uFillTx/>
              <a:latin typeface="Calibri"/>
              <a:ea typeface="Calibri"/>
              <a:cs typeface="Calibri"/>
            </a:endParaRPr>
          </a:p>
          <a:p>
            <a:pPr marL="215900" marR="0" lvl="0" indent="-215900" algn="l" defTabSz="914400" rtl="0" eaLnBrk="0" fontAlgn="base" latinLnBrk="0" hangingPunct="0">
              <a:lnSpc>
                <a:spcPct val="100000"/>
              </a:lnSpc>
              <a:spcBef>
                <a:spcPct val="0"/>
              </a:spcBef>
              <a:spcAft>
                <a:spcPct val="0"/>
              </a:spcAft>
              <a:buClrTx/>
              <a:buSzTx/>
              <a:buFont typeface="Arial"/>
              <a:buChar char="•"/>
              <a:tabLst/>
              <a:defRPr/>
            </a:pPr>
            <a:r>
              <a:rPr kumimoji="0" lang="sv-SE" altLang="sv-SE" sz="1400" b="0" i="0" u="none" strike="noStrike" kern="1200" cap="none" spc="0" normalizeH="0" baseline="0" noProof="0" dirty="0">
                <a:ln>
                  <a:noFill/>
                </a:ln>
                <a:solidFill>
                  <a:srgbClr val="000000"/>
                </a:solidFill>
                <a:effectLst/>
                <a:uLnTx/>
                <a:uFillTx/>
                <a:latin typeface="Calibri"/>
                <a:ea typeface="Calibri"/>
                <a:cs typeface="Calibri"/>
              </a:rPr>
              <a:t>Utvärderingen ska användas för att uppfylla skyldigheten att ta fram nätutvecklingsplaner (enligt Elmarknadsdirektivet 32(3) och 51(3) )</a:t>
            </a:r>
            <a:endParaRPr lang="sv-SE" altLang="sv-SE" sz="1400" b="0" i="0" u="none" strike="noStrike" kern="1200" cap="none" spc="0" normalizeH="0" baseline="0" noProof="0" dirty="0">
              <a:ln>
                <a:noFill/>
              </a:ln>
              <a:solidFill>
                <a:srgbClr val="000000"/>
              </a:solidFill>
              <a:effectLst/>
              <a:uLnTx/>
              <a:uFillTx/>
              <a:latin typeface="Calibri"/>
              <a:ea typeface="Calibri"/>
              <a:cs typeface="Calibri"/>
            </a:endParaRPr>
          </a:p>
          <a:p>
            <a:pPr marL="215900" marR="0" lvl="0" indent="-215900" algn="l" defTabSz="914400" rtl="0" eaLnBrk="0" fontAlgn="base" latinLnBrk="0" hangingPunct="0">
              <a:lnSpc>
                <a:spcPct val="100000"/>
              </a:lnSpc>
              <a:spcBef>
                <a:spcPct val="0"/>
              </a:spcBef>
              <a:spcAft>
                <a:spcPct val="0"/>
              </a:spcAft>
              <a:buClrTx/>
              <a:buSzTx/>
              <a:buFont typeface="Arial"/>
              <a:buChar char="•"/>
              <a:tabLst/>
              <a:defRPr/>
            </a:pPr>
            <a:r>
              <a:rPr kumimoji="0" lang="sv-SE" altLang="sv-SE" sz="1400" b="0" i="0" u="none" strike="noStrike" kern="1200" cap="none" spc="0" normalizeH="0" baseline="0" noProof="0" dirty="0">
                <a:ln>
                  <a:noFill/>
                </a:ln>
                <a:solidFill>
                  <a:srgbClr val="000000"/>
                </a:solidFill>
                <a:effectLst/>
                <a:uLnTx/>
                <a:uFillTx/>
                <a:latin typeface="Calibri"/>
                <a:ea typeface="Calibri"/>
                <a:cs typeface="Calibri"/>
              </a:rPr>
              <a:t>Utvärderingen ska beakta FNA-rapporten. </a:t>
            </a:r>
            <a:endParaRPr lang="sv-SE" altLang="sv-SE" sz="1400" b="0" i="0" u="none" strike="noStrike" kern="1200" cap="none" spc="0" normalizeH="0" baseline="0" noProof="0" dirty="0">
              <a:ln>
                <a:noFill/>
              </a:ln>
              <a:solidFill>
                <a:srgbClr val="000000"/>
              </a:solidFill>
              <a:effectLst/>
              <a:uLnTx/>
              <a:uFillTx/>
              <a:latin typeface="Calibri"/>
              <a:ea typeface="Calibri"/>
              <a:cs typeface="Calibri"/>
            </a:endParaRPr>
          </a:p>
        </p:txBody>
      </p:sp>
      <p:sp>
        <p:nvSpPr>
          <p:cNvPr id="17" name="Rectangle 1">
            <a:extLst>
              <a:ext uri="{FF2B5EF4-FFF2-40B4-BE49-F238E27FC236}">
                <a16:creationId xmlns:a16="http://schemas.microsoft.com/office/drawing/2014/main" id="{557E8261-7EB6-41DF-B915-74D54F61C981}"/>
              </a:ext>
            </a:extLst>
          </p:cNvPr>
          <p:cNvSpPr txBox="1">
            <a:spLocks noChangeArrowheads="1"/>
          </p:cNvSpPr>
          <p:nvPr/>
        </p:nvSpPr>
        <p:spPr bwMode="auto">
          <a:xfrm>
            <a:off x="1906945" y="3036585"/>
            <a:ext cx="3119280" cy="784830"/>
          </a:xfrm>
          <a:prstGeom prst="rect">
            <a:avLst/>
          </a:prstGeom>
          <a:gradFill rotWithShape="1">
            <a:gsLst>
              <a:gs pos="0">
                <a:srgbClr val="FFC70F">
                  <a:tint val="50000"/>
                  <a:satMod val="300000"/>
                </a:srgbClr>
              </a:gs>
              <a:gs pos="35000">
                <a:srgbClr val="FFC70F">
                  <a:tint val="37000"/>
                  <a:satMod val="300000"/>
                </a:srgbClr>
              </a:gs>
              <a:gs pos="100000">
                <a:srgbClr val="FFC70F">
                  <a:tint val="15000"/>
                  <a:satMod val="350000"/>
                </a:srgbClr>
              </a:gs>
            </a:gsLst>
            <a:lin ang="16200000" scaled="1"/>
          </a:gradFill>
          <a:ln w="9525" cap="flat" cmpd="sng" algn="ctr">
            <a:solidFill>
              <a:srgbClr val="FFC70F">
                <a:shade val="95000"/>
                <a:satMod val="105000"/>
              </a:srgbClr>
            </a:solidFill>
            <a:prstDash val="solid"/>
          </a:ln>
          <a:effectLst>
            <a:outerShdw blurRad="40000" dist="20000" dir="5400000" rotWithShape="0">
              <a:srgbClr val="000000">
                <a:alpha val="38000"/>
              </a:srgbClr>
            </a:outerShdw>
          </a:effectLst>
        </p:spPr>
        <p:txBody>
          <a:bodyPr vert="horz" wrap="square" lIns="91440" tIns="45720" rIns="91440" bIns="45720" numCol="1" rtlCol="0" anchor="ctr" anchorCtr="0" compatLnSpc="1">
            <a:prstTxWarp prst="textNoShape">
              <a:avLst/>
            </a:prstTxWarp>
            <a:spAutoFit/>
          </a:bodyPr>
          <a:lstStyle>
            <a:lvl1pPr marL="216000" indent="-216000" algn="l" defTabSz="518419" rtl="0" eaLnBrk="1" latinLnBrk="0" hangingPunct="1">
              <a:lnSpc>
                <a:spcPct val="120000"/>
              </a:lnSpc>
              <a:spcBef>
                <a:spcPts val="1000"/>
              </a:spcBef>
              <a:buFont typeface="Arial"/>
              <a:buChar char="•"/>
              <a:defRPr sz="1600" kern="1200">
                <a:solidFill>
                  <a:schemeClr val="tx1"/>
                </a:solidFill>
                <a:latin typeface="+mn-lt"/>
                <a:ea typeface="+mn-ea"/>
                <a:cs typeface="+mn-cs"/>
              </a:defRPr>
            </a:lvl1pPr>
            <a:lvl2pPr marL="504000" indent="-216000" algn="l" defTabSz="518419" rtl="0" eaLnBrk="1" latinLnBrk="0" hangingPunct="1">
              <a:lnSpc>
                <a:spcPct val="120000"/>
              </a:lnSpc>
              <a:spcBef>
                <a:spcPts val="600"/>
              </a:spcBef>
              <a:buFont typeface="Arial"/>
              <a:buChar char="–"/>
              <a:defRPr sz="1600" kern="1200">
                <a:solidFill>
                  <a:schemeClr val="tx1"/>
                </a:solidFill>
                <a:latin typeface="+mn-lt"/>
                <a:ea typeface="+mn-ea"/>
                <a:cs typeface="+mn-cs"/>
              </a:defRPr>
            </a:lvl2pPr>
            <a:lvl3pPr marL="792000" indent="-216000" algn="l" defTabSz="518419" rtl="0" eaLnBrk="1" latinLnBrk="0" hangingPunct="1">
              <a:lnSpc>
                <a:spcPct val="120000"/>
              </a:lnSpc>
              <a:spcBef>
                <a:spcPts val="600"/>
              </a:spcBef>
              <a:buFont typeface="Arial"/>
              <a:buChar char="•"/>
              <a:defRPr sz="1600" kern="1200">
                <a:solidFill>
                  <a:schemeClr val="tx1"/>
                </a:solidFill>
                <a:latin typeface="+mn-lt"/>
                <a:ea typeface="+mn-ea"/>
                <a:cs typeface="+mn-cs"/>
              </a:defRPr>
            </a:lvl3pPr>
            <a:lvl4pPr marL="1080000" indent="-216000" algn="l" defTabSz="518419" rtl="0" eaLnBrk="1" latinLnBrk="0" hangingPunct="1">
              <a:lnSpc>
                <a:spcPct val="120000"/>
              </a:lnSpc>
              <a:spcBef>
                <a:spcPts val="600"/>
              </a:spcBef>
              <a:buFont typeface="Arial"/>
              <a:buChar char="–"/>
              <a:defRPr sz="1600" kern="1200">
                <a:solidFill>
                  <a:schemeClr val="tx1"/>
                </a:solidFill>
                <a:latin typeface="+mn-lt"/>
                <a:ea typeface="+mn-ea"/>
                <a:cs typeface="+mn-cs"/>
              </a:defRPr>
            </a:lvl4pPr>
            <a:lvl5pPr marL="1368000" indent="-216000" algn="l" defTabSz="518419" rtl="0" eaLnBrk="1" latinLnBrk="0" hangingPunct="1">
              <a:lnSpc>
                <a:spcPct val="120000"/>
              </a:lnSpc>
              <a:spcBef>
                <a:spcPts val="600"/>
              </a:spcBef>
              <a:buFont typeface="Arial" panose="020B0604020202020204" pitchFamily="34" charset="0"/>
              <a:buChar char="•"/>
              <a:defRPr sz="1600" kern="1200">
                <a:solidFill>
                  <a:schemeClr val="tx1"/>
                </a:solidFill>
                <a:latin typeface="+mn-lt"/>
                <a:ea typeface="+mn-ea"/>
                <a:cs typeface="+mn-cs"/>
              </a:defRPr>
            </a:lvl5pPr>
            <a:lvl6pPr marL="2851305" indent="-259210" algn="l" defTabSz="518419" rtl="0" eaLnBrk="1" latinLnBrk="0" hangingPunct="1">
              <a:spcBef>
                <a:spcPct val="20000"/>
              </a:spcBef>
              <a:buFont typeface="Arial"/>
              <a:buChar char="•"/>
              <a:defRPr sz="2268" kern="1200">
                <a:solidFill>
                  <a:schemeClr val="tx1"/>
                </a:solidFill>
                <a:latin typeface="+mn-lt"/>
                <a:ea typeface="+mn-ea"/>
                <a:cs typeface="+mn-cs"/>
              </a:defRPr>
            </a:lvl6pPr>
            <a:lvl7pPr marL="3369724" indent="-259210" algn="l" defTabSz="518419" rtl="0" eaLnBrk="1" latinLnBrk="0" hangingPunct="1">
              <a:spcBef>
                <a:spcPct val="20000"/>
              </a:spcBef>
              <a:buFont typeface="Arial"/>
              <a:buChar char="•"/>
              <a:defRPr sz="2268" kern="1200">
                <a:solidFill>
                  <a:schemeClr val="tx1"/>
                </a:solidFill>
                <a:latin typeface="+mn-lt"/>
                <a:ea typeface="+mn-ea"/>
                <a:cs typeface="+mn-cs"/>
              </a:defRPr>
            </a:lvl7pPr>
            <a:lvl8pPr marL="3888143" indent="-259210" algn="l" defTabSz="518419" rtl="0" eaLnBrk="1" latinLnBrk="0" hangingPunct="1">
              <a:spcBef>
                <a:spcPct val="20000"/>
              </a:spcBef>
              <a:buFont typeface="Arial"/>
              <a:buChar char="•"/>
              <a:defRPr sz="2268" kern="1200">
                <a:solidFill>
                  <a:schemeClr val="tx1"/>
                </a:solidFill>
                <a:latin typeface="+mn-lt"/>
                <a:ea typeface="+mn-ea"/>
                <a:cs typeface="+mn-cs"/>
              </a:defRPr>
            </a:lvl8pPr>
            <a:lvl9pPr marL="4406562" indent="-259210" algn="l" defTabSz="518419" rtl="0" eaLnBrk="1" latinLnBrk="0" hangingPunct="1">
              <a:spcBef>
                <a:spcPct val="20000"/>
              </a:spcBef>
              <a:buFont typeface="Arial"/>
              <a:buChar char="•"/>
              <a:defRPr sz="2268"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 typeface="Arial"/>
              <a:buNone/>
              <a:tabLst/>
              <a:defRPr/>
            </a:pPr>
            <a:r>
              <a:rPr kumimoji="0" lang="en-US" altLang="sv-SE" sz="900" b="0" i="0" u="none" strike="noStrike" kern="1200" cap="none" spc="0" normalizeH="0" baseline="0" noProof="0">
                <a:ln>
                  <a:noFill/>
                </a:ln>
                <a:solidFill>
                  <a:srgbClr val="000000"/>
                </a:solidFill>
                <a:effectLst/>
                <a:uLnTx/>
                <a:uFillTx/>
                <a:latin typeface="Inter"/>
                <a:ea typeface="+mn-ea"/>
                <a:cs typeface="+mn-cs"/>
              </a:rPr>
              <a:t>NCDR art 29.1</a:t>
            </a:r>
          </a:p>
          <a:p>
            <a:pPr marL="0" marR="0" lvl="0" indent="0" algn="l" defTabSz="914400" rtl="0" eaLnBrk="0" fontAlgn="base" latinLnBrk="0" hangingPunct="0">
              <a:lnSpc>
                <a:spcPct val="100000"/>
              </a:lnSpc>
              <a:spcBef>
                <a:spcPct val="0"/>
              </a:spcBef>
              <a:spcAft>
                <a:spcPct val="0"/>
              </a:spcAft>
              <a:buClrTx/>
              <a:buSzTx/>
              <a:buFont typeface="Arial"/>
              <a:buNone/>
              <a:tabLst/>
              <a:defRPr/>
            </a:pPr>
            <a:r>
              <a:rPr kumimoji="0" lang="en-US" altLang="sv-SE" sz="900" b="1" i="0" u="none" strike="noStrike" kern="1200" cap="none" spc="0" normalizeH="0" baseline="0" noProof="0">
                <a:ln>
                  <a:noFill/>
                </a:ln>
                <a:solidFill>
                  <a:srgbClr val="000000"/>
                </a:solidFill>
                <a:effectLst/>
                <a:uLnTx/>
                <a:uFillTx/>
                <a:latin typeface="Inter"/>
                <a:ea typeface="+mn-ea"/>
                <a:cs typeface="+mn-cs"/>
              </a:rPr>
              <a:t>At least every two years, each system operator: </a:t>
            </a:r>
            <a:endParaRPr kumimoji="0" lang="sv-SE" altLang="sv-SE" sz="900" b="1" i="0" u="none" strike="noStrike" kern="1200" cap="none" spc="0" normalizeH="0" baseline="0" noProof="0">
              <a:ln>
                <a:noFill/>
              </a:ln>
              <a:solidFill>
                <a:srgbClr val="000000"/>
              </a:solidFill>
              <a:effectLst/>
              <a:uLnTx/>
              <a:uFillTx/>
              <a:latin typeface="Inter"/>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a:buNone/>
              <a:tabLst/>
              <a:defRPr/>
            </a:pPr>
            <a:r>
              <a:rPr kumimoji="0" lang="en-US" altLang="sv-SE" sz="900" b="0" i="0" u="none" strike="noStrike" kern="1200" cap="none" spc="0" normalizeH="0" baseline="0" noProof="0">
                <a:ln>
                  <a:noFill/>
                </a:ln>
                <a:solidFill>
                  <a:srgbClr val="000000"/>
                </a:solidFill>
                <a:effectLst/>
                <a:uLnTx/>
                <a:uFillTx/>
                <a:latin typeface="Inter"/>
                <a:ea typeface="+mn-ea"/>
                <a:cs typeface="+mn-cs"/>
              </a:rPr>
              <a:t>Assessment on the need and procurement of services from demand response, energy storage facilities or other resources as alternatives to system expansion</a:t>
            </a:r>
          </a:p>
        </p:txBody>
      </p:sp>
      <p:sp>
        <p:nvSpPr>
          <p:cNvPr id="18" name="Rectangle 1">
            <a:extLst>
              <a:ext uri="{FF2B5EF4-FFF2-40B4-BE49-F238E27FC236}">
                <a16:creationId xmlns:a16="http://schemas.microsoft.com/office/drawing/2014/main" id="{B491C478-040C-424F-9603-D076264F9BCA}"/>
              </a:ext>
            </a:extLst>
          </p:cNvPr>
          <p:cNvSpPr txBox="1">
            <a:spLocks noChangeArrowheads="1"/>
          </p:cNvSpPr>
          <p:nvPr/>
        </p:nvSpPr>
        <p:spPr bwMode="auto">
          <a:xfrm>
            <a:off x="5411973" y="3249785"/>
            <a:ext cx="1302477" cy="369332"/>
          </a:xfrm>
          <a:prstGeom prst="rect">
            <a:avLst/>
          </a:prstGeom>
          <a:gradFill rotWithShape="1">
            <a:gsLst>
              <a:gs pos="0">
                <a:srgbClr val="FFC70F">
                  <a:tint val="50000"/>
                  <a:satMod val="300000"/>
                </a:srgbClr>
              </a:gs>
              <a:gs pos="35000">
                <a:srgbClr val="FFC70F">
                  <a:tint val="37000"/>
                  <a:satMod val="300000"/>
                </a:srgbClr>
              </a:gs>
              <a:gs pos="100000">
                <a:srgbClr val="FFC70F">
                  <a:tint val="15000"/>
                  <a:satMod val="350000"/>
                </a:srgbClr>
              </a:gs>
            </a:gsLst>
            <a:lin ang="16200000" scaled="1"/>
          </a:gradFill>
          <a:ln w="9525" cap="flat" cmpd="sng" algn="ctr">
            <a:solidFill>
              <a:srgbClr val="FFC70F">
                <a:shade val="95000"/>
                <a:satMod val="105000"/>
              </a:srgbClr>
            </a:solidFill>
            <a:prstDash val="solid"/>
          </a:ln>
          <a:effectLst>
            <a:outerShdw blurRad="40000" dist="20000" dir="5400000" rotWithShape="0">
              <a:srgbClr val="000000">
                <a:alpha val="38000"/>
              </a:srgbClr>
            </a:outerShdw>
          </a:effectLst>
        </p:spPr>
        <p:txBody>
          <a:bodyPr vert="horz" wrap="square" lIns="91440" tIns="45720" rIns="91440" bIns="45720" numCol="1" rtlCol="0" anchor="ctr" anchorCtr="0" compatLnSpc="1">
            <a:prstTxWarp prst="textNoShape">
              <a:avLst/>
            </a:prstTxWarp>
            <a:spAutoFit/>
          </a:bodyPr>
          <a:lstStyle>
            <a:lvl1pPr marL="216000" indent="-216000" algn="l" defTabSz="518419" rtl="0" eaLnBrk="1" latinLnBrk="0" hangingPunct="1">
              <a:lnSpc>
                <a:spcPct val="120000"/>
              </a:lnSpc>
              <a:spcBef>
                <a:spcPts val="1000"/>
              </a:spcBef>
              <a:buFont typeface="Arial"/>
              <a:buChar char="•"/>
              <a:defRPr sz="1600" kern="1200">
                <a:solidFill>
                  <a:schemeClr val="tx1"/>
                </a:solidFill>
                <a:latin typeface="+mn-lt"/>
                <a:ea typeface="+mn-ea"/>
                <a:cs typeface="+mn-cs"/>
              </a:defRPr>
            </a:lvl1pPr>
            <a:lvl2pPr marL="504000" indent="-216000" algn="l" defTabSz="518419" rtl="0" eaLnBrk="1" latinLnBrk="0" hangingPunct="1">
              <a:lnSpc>
                <a:spcPct val="120000"/>
              </a:lnSpc>
              <a:spcBef>
                <a:spcPts val="600"/>
              </a:spcBef>
              <a:buFont typeface="Arial"/>
              <a:buChar char="–"/>
              <a:defRPr sz="1600" kern="1200">
                <a:solidFill>
                  <a:schemeClr val="tx1"/>
                </a:solidFill>
                <a:latin typeface="+mn-lt"/>
                <a:ea typeface="+mn-ea"/>
                <a:cs typeface="+mn-cs"/>
              </a:defRPr>
            </a:lvl2pPr>
            <a:lvl3pPr marL="792000" indent="-216000" algn="l" defTabSz="518419" rtl="0" eaLnBrk="1" latinLnBrk="0" hangingPunct="1">
              <a:lnSpc>
                <a:spcPct val="120000"/>
              </a:lnSpc>
              <a:spcBef>
                <a:spcPts val="600"/>
              </a:spcBef>
              <a:buFont typeface="Arial"/>
              <a:buChar char="•"/>
              <a:defRPr sz="1600" kern="1200">
                <a:solidFill>
                  <a:schemeClr val="tx1"/>
                </a:solidFill>
                <a:latin typeface="+mn-lt"/>
                <a:ea typeface="+mn-ea"/>
                <a:cs typeface="+mn-cs"/>
              </a:defRPr>
            </a:lvl3pPr>
            <a:lvl4pPr marL="1080000" indent="-216000" algn="l" defTabSz="518419" rtl="0" eaLnBrk="1" latinLnBrk="0" hangingPunct="1">
              <a:lnSpc>
                <a:spcPct val="120000"/>
              </a:lnSpc>
              <a:spcBef>
                <a:spcPts val="600"/>
              </a:spcBef>
              <a:buFont typeface="Arial"/>
              <a:buChar char="–"/>
              <a:defRPr sz="1600" kern="1200">
                <a:solidFill>
                  <a:schemeClr val="tx1"/>
                </a:solidFill>
                <a:latin typeface="+mn-lt"/>
                <a:ea typeface="+mn-ea"/>
                <a:cs typeface="+mn-cs"/>
              </a:defRPr>
            </a:lvl4pPr>
            <a:lvl5pPr marL="1368000" indent="-216000" algn="l" defTabSz="518419" rtl="0" eaLnBrk="1" latinLnBrk="0" hangingPunct="1">
              <a:lnSpc>
                <a:spcPct val="120000"/>
              </a:lnSpc>
              <a:spcBef>
                <a:spcPts val="600"/>
              </a:spcBef>
              <a:buFont typeface="Arial" panose="020B0604020202020204" pitchFamily="34" charset="0"/>
              <a:buChar char="•"/>
              <a:defRPr sz="1600" kern="1200">
                <a:solidFill>
                  <a:schemeClr val="tx1"/>
                </a:solidFill>
                <a:latin typeface="+mn-lt"/>
                <a:ea typeface="+mn-ea"/>
                <a:cs typeface="+mn-cs"/>
              </a:defRPr>
            </a:lvl5pPr>
            <a:lvl6pPr marL="2851305" indent="-259210" algn="l" defTabSz="518419" rtl="0" eaLnBrk="1" latinLnBrk="0" hangingPunct="1">
              <a:spcBef>
                <a:spcPct val="20000"/>
              </a:spcBef>
              <a:buFont typeface="Arial"/>
              <a:buChar char="•"/>
              <a:defRPr sz="2268" kern="1200">
                <a:solidFill>
                  <a:schemeClr val="tx1"/>
                </a:solidFill>
                <a:latin typeface="+mn-lt"/>
                <a:ea typeface="+mn-ea"/>
                <a:cs typeface="+mn-cs"/>
              </a:defRPr>
            </a:lvl6pPr>
            <a:lvl7pPr marL="3369724" indent="-259210" algn="l" defTabSz="518419" rtl="0" eaLnBrk="1" latinLnBrk="0" hangingPunct="1">
              <a:spcBef>
                <a:spcPct val="20000"/>
              </a:spcBef>
              <a:buFont typeface="Arial"/>
              <a:buChar char="•"/>
              <a:defRPr sz="2268" kern="1200">
                <a:solidFill>
                  <a:schemeClr val="tx1"/>
                </a:solidFill>
                <a:latin typeface="+mn-lt"/>
                <a:ea typeface="+mn-ea"/>
                <a:cs typeface="+mn-cs"/>
              </a:defRPr>
            </a:lvl7pPr>
            <a:lvl8pPr marL="3888143" indent="-259210" algn="l" defTabSz="518419" rtl="0" eaLnBrk="1" latinLnBrk="0" hangingPunct="1">
              <a:spcBef>
                <a:spcPct val="20000"/>
              </a:spcBef>
              <a:buFont typeface="Arial"/>
              <a:buChar char="•"/>
              <a:defRPr sz="2268" kern="1200">
                <a:solidFill>
                  <a:schemeClr val="tx1"/>
                </a:solidFill>
                <a:latin typeface="+mn-lt"/>
                <a:ea typeface="+mn-ea"/>
                <a:cs typeface="+mn-cs"/>
              </a:defRPr>
            </a:lvl8pPr>
            <a:lvl9pPr marL="4406562" indent="-259210" algn="l" defTabSz="518419" rtl="0" eaLnBrk="1" latinLnBrk="0" hangingPunct="1">
              <a:spcBef>
                <a:spcPct val="20000"/>
              </a:spcBef>
              <a:buFont typeface="Arial"/>
              <a:buChar char="•"/>
              <a:defRPr sz="2268"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 typeface="Arial"/>
              <a:buNone/>
              <a:tabLst/>
              <a:defRPr/>
            </a:pPr>
            <a:r>
              <a:rPr kumimoji="0" lang="en-US" altLang="sv-SE" sz="900" b="0" i="0" u="none" strike="noStrike" kern="1200" cap="none" spc="0" normalizeH="0" baseline="0" noProof="0">
                <a:ln>
                  <a:noFill/>
                </a:ln>
                <a:solidFill>
                  <a:srgbClr val="000000"/>
                </a:solidFill>
                <a:effectLst/>
                <a:uLnTx/>
                <a:uFillTx/>
                <a:latin typeface="Inter"/>
                <a:ea typeface="+mn-ea"/>
                <a:cs typeface="+mn-cs"/>
              </a:rPr>
              <a:t>NCDR art 29.1</a:t>
            </a:r>
          </a:p>
          <a:p>
            <a:pPr marL="0" marR="0" lvl="0" indent="0" algn="l" defTabSz="914400" rtl="0" eaLnBrk="0" fontAlgn="base" latinLnBrk="0" hangingPunct="0">
              <a:lnSpc>
                <a:spcPct val="100000"/>
              </a:lnSpc>
              <a:spcBef>
                <a:spcPct val="0"/>
              </a:spcBef>
              <a:spcAft>
                <a:spcPct val="0"/>
              </a:spcAft>
              <a:buClrTx/>
              <a:buSzTx/>
              <a:buFont typeface="Arial"/>
              <a:buNone/>
              <a:tabLst/>
              <a:defRPr/>
            </a:pPr>
            <a:r>
              <a:rPr kumimoji="0" lang="en-US" altLang="sv-SE" sz="900" b="0" i="0" u="none" strike="noStrike" kern="1200" cap="none" spc="0" normalizeH="0" baseline="0" noProof="0">
                <a:ln>
                  <a:noFill/>
                </a:ln>
                <a:solidFill>
                  <a:srgbClr val="000000"/>
                </a:solidFill>
                <a:effectLst/>
                <a:uLnTx/>
                <a:uFillTx/>
                <a:latin typeface="Inter"/>
                <a:ea typeface="+mn-ea"/>
                <a:cs typeface="+mn-cs"/>
              </a:rPr>
              <a:t>Publicly consult on it</a:t>
            </a:r>
            <a:endParaRPr kumimoji="0" lang="sv-SE" altLang="sv-SE" sz="900" b="0" i="0" u="none" strike="noStrike" kern="1200" cap="none" spc="0" normalizeH="0" baseline="0" noProof="0">
              <a:ln>
                <a:noFill/>
              </a:ln>
              <a:solidFill>
                <a:srgbClr val="000000"/>
              </a:solidFill>
              <a:effectLst/>
              <a:uLnTx/>
              <a:uFillTx/>
              <a:latin typeface="Inter"/>
              <a:ea typeface="+mn-ea"/>
              <a:cs typeface="+mn-cs"/>
            </a:endParaRPr>
          </a:p>
        </p:txBody>
      </p:sp>
      <p:sp>
        <p:nvSpPr>
          <p:cNvPr id="19" name="Rectangle 1">
            <a:extLst>
              <a:ext uri="{FF2B5EF4-FFF2-40B4-BE49-F238E27FC236}">
                <a16:creationId xmlns:a16="http://schemas.microsoft.com/office/drawing/2014/main" id="{450E52CB-8625-46BA-A649-95ABBB94A478}"/>
              </a:ext>
            </a:extLst>
          </p:cNvPr>
          <p:cNvSpPr txBox="1">
            <a:spLocks noChangeArrowheads="1"/>
          </p:cNvSpPr>
          <p:nvPr/>
        </p:nvSpPr>
        <p:spPr bwMode="auto">
          <a:xfrm>
            <a:off x="7457114" y="2795815"/>
            <a:ext cx="2424448" cy="1277273"/>
          </a:xfrm>
          <a:prstGeom prst="rect">
            <a:avLst/>
          </a:prstGeom>
          <a:gradFill rotWithShape="1">
            <a:gsLst>
              <a:gs pos="0">
                <a:srgbClr val="FA193F">
                  <a:tint val="50000"/>
                  <a:satMod val="300000"/>
                </a:srgbClr>
              </a:gs>
              <a:gs pos="35000">
                <a:srgbClr val="FA193F">
                  <a:tint val="37000"/>
                  <a:satMod val="300000"/>
                </a:srgbClr>
              </a:gs>
              <a:gs pos="100000">
                <a:srgbClr val="FA193F">
                  <a:tint val="15000"/>
                  <a:satMod val="350000"/>
                </a:srgbClr>
              </a:gs>
            </a:gsLst>
            <a:lin ang="16200000" scaled="1"/>
          </a:gradFill>
          <a:ln w="9525" cap="flat" cmpd="sng" algn="ctr">
            <a:solidFill>
              <a:srgbClr val="FA193F">
                <a:shade val="95000"/>
                <a:satMod val="105000"/>
              </a:srgbClr>
            </a:solidFill>
            <a:prstDash val="solid"/>
          </a:ln>
          <a:effectLst>
            <a:outerShdw blurRad="40000" dist="20000" dir="5400000" rotWithShape="0">
              <a:srgbClr val="000000">
                <a:alpha val="38000"/>
              </a:srgbClr>
            </a:outerShdw>
          </a:effectLst>
        </p:spPr>
        <p:txBody>
          <a:bodyPr vert="horz" wrap="square" lIns="91440" tIns="45720" rIns="91440" bIns="45720" numCol="1" rtlCol="0" anchor="ctr" anchorCtr="0" compatLnSpc="1">
            <a:prstTxWarp prst="textNoShape">
              <a:avLst/>
            </a:prstTxWarp>
            <a:spAutoFit/>
          </a:bodyPr>
          <a:lstStyle>
            <a:lvl1pPr marL="216000" indent="-216000" algn="l" defTabSz="518419" rtl="0" eaLnBrk="1" latinLnBrk="0" hangingPunct="1">
              <a:lnSpc>
                <a:spcPct val="120000"/>
              </a:lnSpc>
              <a:spcBef>
                <a:spcPts val="1000"/>
              </a:spcBef>
              <a:buFont typeface="Arial"/>
              <a:buChar char="•"/>
              <a:defRPr sz="1600" kern="1200">
                <a:solidFill>
                  <a:schemeClr val="tx1"/>
                </a:solidFill>
                <a:latin typeface="+mn-lt"/>
                <a:ea typeface="+mn-ea"/>
                <a:cs typeface="+mn-cs"/>
              </a:defRPr>
            </a:lvl1pPr>
            <a:lvl2pPr marL="504000" indent="-216000" algn="l" defTabSz="518419" rtl="0" eaLnBrk="1" latinLnBrk="0" hangingPunct="1">
              <a:lnSpc>
                <a:spcPct val="120000"/>
              </a:lnSpc>
              <a:spcBef>
                <a:spcPts val="600"/>
              </a:spcBef>
              <a:buFont typeface="Arial"/>
              <a:buChar char="–"/>
              <a:defRPr sz="1600" kern="1200">
                <a:solidFill>
                  <a:schemeClr val="tx1"/>
                </a:solidFill>
                <a:latin typeface="+mn-lt"/>
                <a:ea typeface="+mn-ea"/>
                <a:cs typeface="+mn-cs"/>
              </a:defRPr>
            </a:lvl2pPr>
            <a:lvl3pPr marL="792000" indent="-216000" algn="l" defTabSz="518419" rtl="0" eaLnBrk="1" latinLnBrk="0" hangingPunct="1">
              <a:lnSpc>
                <a:spcPct val="120000"/>
              </a:lnSpc>
              <a:spcBef>
                <a:spcPts val="600"/>
              </a:spcBef>
              <a:buFont typeface="Arial"/>
              <a:buChar char="•"/>
              <a:defRPr sz="1600" kern="1200">
                <a:solidFill>
                  <a:schemeClr val="tx1"/>
                </a:solidFill>
                <a:latin typeface="+mn-lt"/>
                <a:ea typeface="+mn-ea"/>
                <a:cs typeface="+mn-cs"/>
              </a:defRPr>
            </a:lvl3pPr>
            <a:lvl4pPr marL="1080000" indent="-216000" algn="l" defTabSz="518419" rtl="0" eaLnBrk="1" latinLnBrk="0" hangingPunct="1">
              <a:lnSpc>
                <a:spcPct val="120000"/>
              </a:lnSpc>
              <a:spcBef>
                <a:spcPts val="600"/>
              </a:spcBef>
              <a:buFont typeface="Arial"/>
              <a:buChar char="–"/>
              <a:defRPr sz="1600" kern="1200">
                <a:solidFill>
                  <a:schemeClr val="tx1"/>
                </a:solidFill>
                <a:latin typeface="+mn-lt"/>
                <a:ea typeface="+mn-ea"/>
                <a:cs typeface="+mn-cs"/>
              </a:defRPr>
            </a:lvl4pPr>
            <a:lvl5pPr marL="1368000" indent="-216000" algn="l" defTabSz="518419" rtl="0" eaLnBrk="1" latinLnBrk="0" hangingPunct="1">
              <a:lnSpc>
                <a:spcPct val="120000"/>
              </a:lnSpc>
              <a:spcBef>
                <a:spcPts val="600"/>
              </a:spcBef>
              <a:buFont typeface="Arial" panose="020B0604020202020204" pitchFamily="34" charset="0"/>
              <a:buChar char="•"/>
              <a:defRPr sz="1600" kern="1200">
                <a:solidFill>
                  <a:schemeClr val="tx1"/>
                </a:solidFill>
                <a:latin typeface="+mn-lt"/>
                <a:ea typeface="+mn-ea"/>
                <a:cs typeface="+mn-cs"/>
              </a:defRPr>
            </a:lvl5pPr>
            <a:lvl6pPr marL="2851305" indent="-259210" algn="l" defTabSz="518419" rtl="0" eaLnBrk="1" latinLnBrk="0" hangingPunct="1">
              <a:spcBef>
                <a:spcPct val="20000"/>
              </a:spcBef>
              <a:buFont typeface="Arial"/>
              <a:buChar char="•"/>
              <a:defRPr sz="2268" kern="1200">
                <a:solidFill>
                  <a:schemeClr val="tx1"/>
                </a:solidFill>
                <a:latin typeface="+mn-lt"/>
                <a:ea typeface="+mn-ea"/>
                <a:cs typeface="+mn-cs"/>
              </a:defRPr>
            </a:lvl6pPr>
            <a:lvl7pPr marL="3369724" indent="-259210" algn="l" defTabSz="518419" rtl="0" eaLnBrk="1" latinLnBrk="0" hangingPunct="1">
              <a:spcBef>
                <a:spcPct val="20000"/>
              </a:spcBef>
              <a:buFont typeface="Arial"/>
              <a:buChar char="•"/>
              <a:defRPr sz="2268" kern="1200">
                <a:solidFill>
                  <a:schemeClr val="tx1"/>
                </a:solidFill>
                <a:latin typeface="+mn-lt"/>
                <a:ea typeface="+mn-ea"/>
                <a:cs typeface="+mn-cs"/>
              </a:defRPr>
            </a:lvl7pPr>
            <a:lvl8pPr marL="3888143" indent="-259210" algn="l" defTabSz="518419" rtl="0" eaLnBrk="1" latinLnBrk="0" hangingPunct="1">
              <a:spcBef>
                <a:spcPct val="20000"/>
              </a:spcBef>
              <a:buFont typeface="Arial"/>
              <a:buChar char="•"/>
              <a:defRPr sz="2268" kern="1200">
                <a:solidFill>
                  <a:schemeClr val="tx1"/>
                </a:solidFill>
                <a:latin typeface="+mn-lt"/>
                <a:ea typeface="+mn-ea"/>
                <a:cs typeface="+mn-cs"/>
              </a:defRPr>
            </a:lvl8pPr>
            <a:lvl9pPr marL="4406562" indent="-259210" algn="l" defTabSz="518419" rtl="0" eaLnBrk="1" latinLnBrk="0" hangingPunct="1">
              <a:spcBef>
                <a:spcPct val="20000"/>
              </a:spcBef>
              <a:buFont typeface="Arial"/>
              <a:buChar char="•"/>
              <a:defRPr sz="2268"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 typeface="Arial"/>
              <a:buNone/>
              <a:tabLst/>
              <a:defRPr/>
            </a:pPr>
            <a:r>
              <a:rPr kumimoji="0" lang="en-US" altLang="sv-SE" sz="900" b="0" i="0" u="none" strike="noStrike" kern="1200" cap="none" spc="0" normalizeH="0" baseline="0" noProof="0">
                <a:ln>
                  <a:noFill/>
                </a:ln>
                <a:solidFill>
                  <a:srgbClr val="000000"/>
                </a:solidFill>
                <a:effectLst/>
                <a:uLnTx/>
                <a:uFillTx/>
                <a:latin typeface="Inter"/>
                <a:ea typeface="+mn-ea"/>
                <a:cs typeface="+mn-cs"/>
              </a:rPr>
              <a:t>NCDR art 29.1, 44</a:t>
            </a:r>
          </a:p>
          <a:p>
            <a:pPr marL="0" marR="0" lvl="0" indent="0" algn="l" defTabSz="914400" rtl="0" eaLnBrk="0" fontAlgn="base" latinLnBrk="0" hangingPunct="0">
              <a:lnSpc>
                <a:spcPct val="100000"/>
              </a:lnSpc>
              <a:spcBef>
                <a:spcPct val="0"/>
              </a:spcBef>
              <a:spcAft>
                <a:spcPct val="0"/>
              </a:spcAft>
              <a:buClrTx/>
              <a:buSzTx/>
              <a:buFont typeface="Arial"/>
              <a:buNone/>
              <a:tabLst/>
              <a:defRPr/>
            </a:pPr>
            <a:r>
              <a:rPr kumimoji="0" lang="en-US" altLang="sv-SE" sz="900" b="0" i="0" u="none" strike="noStrike" kern="1200" cap="none" spc="0" normalizeH="0" baseline="0" noProof="0">
                <a:ln>
                  <a:noFill/>
                </a:ln>
                <a:solidFill>
                  <a:srgbClr val="000000"/>
                </a:solidFill>
                <a:effectLst/>
                <a:uLnTx/>
                <a:uFillTx/>
                <a:latin typeface="Inter"/>
                <a:ea typeface="+mn-ea"/>
                <a:cs typeface="+mn-cs"/>
              </a:rPr>
              <a:t>Use the assessment for fulfilling their obligation pursuant to Articles 32(3) and 51(3) of Directive (EU) 2019/944. </a:t>
            </a:r>
          </a:p>
          <a:p>
            <a:pPr marL="0" marR="0" lvl="0" indent="0" algn="l" defTabSz="914400" rtl="0" eaLnBrk="0" fontAlgn="base" latinLnBrk="0" hangingPunct="0">
              <a:lnSpc>
                <a:spcPct val="100000"/>
              </a:lnSpc>
              <a:spcBef>
                <a:spcPct val="0"/>
              </a:spcBef>
              <a:spcAft>
                <a:spcPct val="0"/>
              </a:spcAft>
              <a:buClrTx/>
              <a:buSzTx/>
              <a:buFont typeface="Arial"/>
              <a:buNone/>
              <a:tabLst/>
              <a:defRPr/>
            </a:pPr>
            <a:r>
              <a:rPr kumimoji="0" lang="en-US" altLang="sv-SE" sz="900" b="0" i="0" u="none" strike="noStrike" kern="1200" cap="none" spc="0" normalizeH="0" baseline="0" noProof="0">
                <a:ln>
                  <a:noFill/>
                </a:ln>
                <a:solidFill>
                  <a:srgbClr val="000000"/>
                </a:solidFill>
                <a:effectLst/>
                <a:uLnTx/>
                <a:uFillTx/>
                <a:latin typeface="Inter"/>
                <a:ea typeface="+mn-ea"/>
                <a:cs typeface="+mn-cs"/>
              </a:rPr>
              <a:t>Consider the use of local services when planning the development of the distribution system</a:t>
            </a:r>
          </a:p>
          <a:p>
            <a:pPr marL="0" marR="0" lvl="0" indent="0" algn="l" defTabSz="914400" rtl="0" eaLnBrk="0" fontAlgn="base" latinLnBrk="0" hangingPunct="0">
              <a:lnSpc>
                <a:spcPct val="100000"/>
              </a:lnSpc>
              <a:spcBef>
                <a:spcPts val="600"/>
              </a:spcBef>
              <a:spcAft>
                <a:spcPct val="0"/>
              </a:spcAft>
              <a:buClrTx/>
              <a:buSzTx/>
              <a:buFont typeface="Arial"/>
              <a:buNone/>
              <a:tabLst/>
              <a:defRPr/>
            </a:pPr>
            <a:r>
              <a:rPr kumimoji="0" lang="en-US" altLang="sv-SE" sz="900" b="1" i="0" u="none" strike="noStrike" kern="1200" cap="none" spc="0" normalizeH="0" baseline="0" noProof="0">
                <a:ln>
                  <a:noFill/>
                </a:ln>
                <a:solidFill>
                  <a:srgbClr val="000000"/>
                </a:solidFill>
                <a:effectLst/>
                <a:uLnTx/>
                <a:uFillTx/>
                <a:latin typeface="Inter"/>
                <a:ea typeface="+mn-ea"/>
                <a:cs typeface="+mn-cs"/>
                <a:sym typeface="Wingdings" panose="05000000000000000000" pitchFamily="2" charset="2"/>
              </a:rPr>
              <a:t> Network development plan</a:t>
            </a:r>
            <a:endParaRPr kumimoji="0" lang="en-US" altLang="sv-SE" sz="900" b="1" i="0" u="none" strike="noStrike" kern="1200" cap="none" spc="0" normalizeH="0" baseline="0" noProof="0">
              <a:ln>
                <a:noFill/>
              </a:ln>
              <a:solidFill>
                <a:srgbClr val="000000"/>
              </a:solidFill>
              <a:effectLst/>
              <a:uLnTx/>
              <a:uFillTx/>
              <a:latin typeface="Inter"/>
              <a:ea typeface="+mn-ea"/>
              <a:cs typeface="+mn-cs"/>
            </a:endParaRPr>
          </a:p>
        </p:txBody>
      </p:sp>
      <p:sp>
        <p:nvSpPr>
          <p:cNvPr id="20" name="Rectangle 1">
            <a:extLst>
              <a:ext uri="{FF2B5EF4-FFF2-40B4-BE49-F238E27FC236}">
                <a16:creationId xmlns:a16="http://schemas.microsoft.com/office/drawing/2014/main" id="{A1F181E3-D9DD-4534-B442-F84C802F9F35}"/>
              </a:ext>
            </a:extLst>
          </p:cNvPr>
          <p:cNvSpPr txBox="1">
            <a:spLocks noChangeArrowheads="1"/>
          </p:cNvSpPr>
          <p:nvPr/>
        </p:nvSpPr>
        <p:spPr bwMode="auto">
          <a:xfrm>
            <a:off x="947471" y="4214806"/>
            <a:ext cx="2823066" cy="861774"/>
          </a:xfrm>
          <a:prstGeom prst="rect">
            <a:avLst/>
          </a:prstGeom>
          <a:gradFill rotWithShape="1">
            <a:gsLst>
              <a:gs pos="0">
                <a:srgbClr val="00D4B1">
                  <a:tint val="50000"/>
                  <a:satMod val="300000"/>
                </a:srgbClr>
              </a:gs>
              <a:gs pos="35000">
                <a:srgbClr val="00D4B1">
                  <a:tint val="37000"/>
                  <a:satMod val="300000"/>
                </a:srgbClr>
              </a:gs>
              <a:gs pos="100000">
                <a:srgbClr val="00D4B1">
                  <a:tint val="15000"/>
                  <a:satMod val="350000"/>
                </a:srgbClr>
              </a:gs>
            </a:gsLst>
            <a:lin ang="16200000" scaled="1"/>
          </a:gradFill>
          <a:ln w="9525" cap="flat" cmpd="sng" algn="ctr">
            <a:solidFill>
              <a:srgbClr val="00D4B1">
                <a:shade val="95000"/>
                <a:satMod val="105000"/>
              </a:srgbClr>
            </a:solidFill>
            <a:prstDash val="solid"/>
          </a:ln>
          <a:effectLst>
            <a:outerShdw blurRad="40000" dist="20000" dir="5400000" rotWithShape="0">
              <a:srgbClr val="000000">
                <a:alpha val="38000"/>
              </a:srgbClr>
            </a:outerShdw>
          </a:effectLst>
        </p:spPr>
        <p:txBody>
          <a:bodyPr vert="horz" wrap="square" lIns="91440" tIns="45720" rIns="91440" bIns="45720" numCol="1" rtlCol="0" anchor="ctr" anchorCtr="0" compatLnSpc="1">
            <a:prstTxWarp prst="textNoShape">
              <a:avLst/>
            </a:prstTxWarp>
            <a:spAutoFit/>
          </a:bodyPr>
          <a:lstStyle>
            <a:lvl1pPr marL="216000" indent="-216000" algn="l" defTabSz="518419" rtl="0" eaLnBrk="1" latinLnBrk="0" hangingPunct="1">
              <a:lnSpc>
                <a:spcPct val="120000"/>
              </a:lnSpc>
              <a:spcBef>
                <a:spcPts val="1000"/>
              </a:spcBef>
              <a:buFont typeface="Arial"/>
              <a:buChar char="•"/>
              <a:defRPr sz="1600" kern="1200">
                <a:solidFill>
                  <a:schemeClr val="tx1"/>
                </a:solidFill>
                <a:latin typeface="+mn-lt"/>
                <a:ea typeface="+mn-ea"/>
                <a:cs typeface="+mn-cs"/>
              </a:defRPr>
            </a:lvl1pPr>
            <a:lvl2pPr marL="504000" indent="-216000" algn="l" defTabSz="518419" rtl="0" eaLnBrk="1" latinLnBrk="0" hangingPunct="1">
              <a:lnSpc>
                <a:spcPct val="120000"/>
              </a:lnSpc>
              <a:spcBef>
                <a:spcPts val="600"/>
              </a:spcBef>
              <a:buFont typeface="Arial"/>
              <a:buChar char="–"/>
              <a:defRPr sz="1600" kern="1200">
                <a:solidFill>
                  <a:schemeClr val="tx1"/>
                </a:solidFill>
                <a:latin typeface="+mn-lt"/>
                <a:ea typeface="+mn-ea"/>
                <a:cs typeface="+mn-cs"/>
              </a:defRPr>
            </a:lvl2pPr>
            <a:lvl3pPr marL="792000" indent="-216000" algn="l" defTabSz="518419" rtl="0" eaLnBrk="1" latinLnBrk="0" hangingPunct="1">
              <a:lnSpc>
                <a:spcPct val="120000"/>
              </a:lnSpc>
              <a:spcBef>
                <a:spcPts val="600"/>
              </a:spcBef>
              <a:buFont typeface="Arial"/>
              <a:buChar char="•"/>
              <a:defRPr sz="1600" kern="1200">
                <a:solidFill>
                  <a:schemeClr val="tx1"/>
                </a:solidFill>
                <a:latin typeface="+mn-lt"/>
                <a:ea typeface="+mn-ea"/>
                <a:cs typeface="+mn-cs"/>
              </a:defRPr>
            </a:lvl3pPr>
            <a:lvl4pPr marL="1080000" indent="-216000" algn="l" defTabSz="518419" rtl="0" eaLnBrk="1" latinLnBrk="0" hangingPunct="1">
              <a:lnSpc>
                <a:spcPct val="120000"/>
              </a:lnSpc>
              <a:spcBef>
                <a:spcPts val="600"/>
              </a:spcBef>
              <a:buFont typeface="Arial"/>
              <a:buChar char="–"/>
              <a:defRPr sz="1600" kern="1200">
                <a:solidFill>
                  <a:schemeClr val="tx1"/>
                </a:solidFill>
                <a:latin typeface="+mn-lt"/>
                <a:ea typeface="+mn-ea"/>
                <a:cs typeface="+mn-cs"/>
              </a:defRPr>
            </a:lvl4pPr>
            <a:lvl5pPr marL="1368000" indent="-216000" algn="l" defTabSz="518419" rtl="0" eaLnBrk="1" latinLnBrk="0" hangingPunct="1">
              <a:lnSpc>
                <a:spcPct val="120000"/>
              </a:lnSpc>
              <a:spcBef>
                <a:spcPts val="600"/>
              </a:spcBef>
              <a:buFont typeface="Arial" panose="020B0604020202020204" pitchFamily="34" charset="0"/>
              <a:buChar char="•"/>
              <a:defRPr sz="1600" kern="1200">
                <a:solidFill>
                  <a:schemeClr val="tx1"/>
                </a:solidFill>
                <a:latin typeface="+mn-lt"/>
                <a:ea typeface="+mn-ea"/>
                <a:cs typeface="+mn-cs"/>
              </a:defRPr>
            </a:lvl5pPr>
            <a:lvl6pPr marL="2851305" indent="-259210" algn="l" defTabSz="518419" rtl="0" eaLnBrk="1" latinLnBrk="0" hangingPunct="1">
              <a:spcBef>
                <a:spcPct val="20000"/>
              </a:spcBef>
              <a:buFont typeface="Arial"/>
              <a:buChar char="•"/>
              <a:defRPr sz="2268" kern="1200">
                <a:solidFill>
                  <a:schemeClr val="tx1"/>
                </a:solidFill>
                <a:latin typeface="+mn-lt"/>
                <a:ea typeface="+mn-ea"/>
                <a:cs typeface="+mn-cs"/>
              </a:defRPr>
            </a:lvl6pPr>
            <a:lvl7pPr marL="3369724" indent="-259210" algn="l" defTabSz="518419" rtl="0" eaLnBrk="1" latinLnBrk="0" hangingPunct="1">
              <a:spcBef>
                <a:spcPct val="20000"/>
              </a:spcBef>
              <a:buFont typeface="Arial"/>
              <a:buChar char="•"/>
              <a:defRPr sz="2268" kern="1200">
                <a:solidFill>
                  <a:schemeClr val="tx1"/>
                </a:solidFill>
                <a:latin typeface="+mn-lt"/>
                <a:ea typeface="+mn-ea"/>
                <a:cs typeface="+mn-cs"/>
              </a:defRPr>
            </a:lvl7pPr>
            <a:lvl8pPr marL="3888143" indent="-259210" algn="l" defTabSz="518419" rtl="0" eaLnBrk="1" latinLnBrk="0" hangingPunct="1">
              <a:spcBef>
                <a:spcPct val="20000"/>
              </a:spcBef>
              <a:buFont typeface="Arial"/>
              <a:buChar char="•"/>
              <a:defRPr sz="2268" kern="1200">
                <a:solidFill>
                  <a:schemeClr val="tx1"/>
                </a:solidFill>
                <a:latin typeface="+mn-lt"/>
                <a:ea typeface="+mn-ea"/>
                <a:cs typeface="+mn-cs"/>
              </a:defRPr>
            </a:lvl8pPr>
            <a:lvl9pPr marL="4406562" indent="-259210" algn="l" defTabSz="518419" rtl="0" eaLnBrk="1" latinLnBrk="0" hangingPunct="1">
              <a:spcBef>
                <a:spcPct val="20000"/>
              </a:spcBef>
              <a:buFont typeface="Arial"/>
              <a:buChar char="•"/>
              <a:defRPr sz="2268"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 typeface="Arial"/>
              <a:buNone/>
              <a:tabLst/>
              <a:defRPr/>
            </a:pPr>
            <a:r>
              <a:rPr kumimoji="0" lang="en-US" altLang="sv-SE" sz="900" b="0" i="0" u="none" strike="noStrike" kern="1200" cap="none" spc="0" normalizeH="0" baseline="0" noProof="0">
                <a:ln>
                  <a:noFill/>
                </a:ln>
                <a:solidFill>
                  <a:srgbClr val="000000"/>
                </a:solidFill>
                <a:effectLst/>
                <a:uLnTx/>
                <a:uFillTx/>
                <a:latin typeface="Inter"/>
                <a:ea typeface="+mn-ea"/>
                <a:cs typeface="+mn-cs"/>
              </a:rPr>
              <a:t>NCDR art 29.1</a:t>
            </a:r>
          </a:p>
          <a:p>
            <a:pPr marL="0" marR="0" lvl="0" indent="0" algn="l" defTabSz="914400" rtl="0" eaLnBrk="0" fontAlgn="base" latinLnBrk="0" hangingPunct="0">
              <a:lnSpc>
                <a:spcPct val="100000"/>
              </a:lnSpc>
              <a:spcBef>
                <a:spcPct val="0"/>
              </a:spcBef>
              <a:spcAft>
                <a:spcPct val="0"/>
              </a:spcAft>
              <a:buClrTx/>
              <a:buSzTx/>
              <a:buFont typeface="Arial"/>
              <a:buNone/>
              <a:tabLst/>
              <a:defRPr/>
            </a:pPr>
            <a:r>
              <a:rPr kumimoji="0" lang="en-US" altLang="sv-SE" sz="900" b="0" i="0" u="none" strike="noStrike" kern="1200" cap="none" spc="0" normalizeH="0" baseline="0" noProof="0">
                <a:ln>
                  <a:noFill/>
                </a:ln>
                <a:solidFill>
                  <a:srgbClr val="000000"/>
                </a:solidFill>
                <a:effectLst/>
                <a:uLnTx/>
                <a:uFillTx/>
                <a:latin typeface="Inter"/>
                <a:ea typeface="+mn-ea"/>
                <a:cs typeface="+mn-cs"/>
              </a:rPr>
              <a:t>The assessment shall consider the national report on estimated flexibility needs referred to in Article 19e(1) of Regulation (EU) 2019/943. </a:t>
            </a:r>
          </a:p>
          <a:p>
            <a:pPr marL="0" marR="0" lvl="0" indent="0" algn="l" defTabSz="914400" rtl="0" eaLnBrk="0" fontAlgn="base" latinLnBrk="0" hangingPunct="0">
              <a:lnSpc>
                <a:spcPct val="100000"/>
              </a:lnSpc>
              <a:spcBef>
                <a:spcPts val="600"/>
              </a:spcBef>
              <a:spcAft>
                <a:spcPct val="0"/>
              </a:spcAft>
              <a:buClrTx/>
              <a:buSzTx/>
              <a:buFont typeface="Arial"/>
              <a:buNone/>
              <a:tabLst/>
              <a:defRPr/>
            </a:pPr>
            <a:r>
              <a:rPr kumimoji="0" lang="en-US" altLang="sv-SE" sz="900" b="1" i="0" u="none" strike="noStrike" kern="1200" cap="none" spc="0" normalizeH="0" baseline="0" noProof="0">
                <a:ln>
                  <a:noFill/>
                </a:ln>
                <a:solidFill>
                  <a:srgbClr val="000000"/>
                </a:solidFill>
                <a:effectLst/>
                <a:uLnTx/>
                <a:uFillTx/>
                <a:latin typeface="Inter"/>
                <a:ea typeface="+mn-ea"/>
                <a:cs typeface="+mn-cs"/>
                <a:sym typeface="Wingdings" panose="05000000000000000000" pitchFamily="2" charset="2"/>
              </a:rPr>
              <a:t> FNA</a:t>
            </a:r>
            <a:endParaRPr kumimoji="0" lang="sv-SE" altLang="sv-SE" sz="900" b="1" i="0" u="none" strike="noStrike" kern="1200" cap="none" spc="0" normalizeH="0" baseline="0" noProof="0">
              <a:ln>
                <a:noFill/>
              </a:ln>
              <a:solidFill>
                <a:srgbClr val="000000"/>
              </a:solidFill>
              <a:effectLst/>
              <a:uLnTx/>
              <a:uFillTx/>
              <a:latin typeface="Inter"/>
              <a:ea typeface="+mn-ea"/>
              <a:cs typeface="+mn-cs"/>
            </a:endParaRPr>
          </a:p>
        </p:txBody>
      </p:sp>
      <p:cxnSp>
        <p:nvCxnSpPr>
          <p:cNvPr id="21" name="Rak pilkoppling 20">
            <a:extLst>
              <a:ext uri="{FF2B5EF4-FFF2-40B4-BE49-F238E27FC236}">
                <a16:creationId xmlns:a16="http://schemas.microsoft.com/office/drawing/2014/main" id="{C71B2812-D8A0-41AB-A2AA-6FA3E5DEC12D}"/>
              </a:ext>
            </a:extLst>
          </p:cNvPr>
          <p:cNvCxnSpPr>
            <a:cxnSpLocks/>
            <a:stCxn id="17" idx="3"/>
            <a:endCxn id="18" idx="1"/>
          </p:cNvCxnSpPr>
          <p:nvPr/>
        </p:nvCxnSpPr>
        <p:spPr>
          <a:xfrm>
            <a:off x="5026225" y="3429000"/>
            <a:ext cx="385748" cy="5451"/>
          </a:xfrm>
          <a:prstGeom prst="straightConnector1">
            <a:avLst/>
          </a:prstGeom>
          <a:noFill/>
          <a:ln w="25400" cap="flat" cmpd="sng" algn="ctr">
            <a:solidFill>
              <a:srgbClr val="000000"/>
            </a:solidFill>
            <a:prstDash val="solid"/>
            <a:tailEnd type="triangle"/>
          </a:ln>
          <a:effectLst/>
        </p:spPr>
      </p:cxnSp>
      <p:cxnSp>
        <p:nvCxnSpPr>
          <p:cNvPr id="22" name="Rak pilkoppling 21">
            <a:extLst>
              <a:ext uri="{FF2B5EF4-FFF2-40B4-BE49-F238E27FC236}">
                <a16:creationId xmlns:a16="http://schemas.microsoft.com/office/drawing/2014/main" id="{FEB0CD20-0994-49E2-A5A7-9C258D0C6C5D}"/>
              </a:ext>
            </a:extLst>
          </p:cNvPr>
          <p:cNvCxnSpPr>
            <a:cxnSpLocks/>
            <a:stCxn id="18" idx="3"/>
            <a:endCxn id="19" idx="1"/>
          </p:cNvCxnSpPr>
          <p:nvPr/>
        </p:nvCxnSpPr>
        <p:spPr>
          <a:xfrm>
            <a:off x="6714450" y="3434451"/>
            <a:ext cx="742664" cy="1"/>
          </a:xfrm>
          <a:prstGeom prst="straightConnector1">
            <a:avLst/>
          </a:prstGeom>
          <a:noFill/>
          <a:ln w="25400" cap="flat" cmpd="sng" algn="ctr">
            <a:solidFill>
              <a:srgbClr val="000000"/>
            </a:solidFill>
            <a:prstDash val="solid"/>
            <a:tailEnd type="triangle"/>
          </a:ln>
          <a:effectLst/>
        </p:spPr>
      </p:cxnSp>
      <p:cxnSp>
        <p:nvCxnSpPr>
          <p:cNvPr id="23" name="Rak pilkoppling 18">
            <a:extLst>
              <a:ext uri="{FF2B5EF4-FFF2-40B4-BE49-F238E27FC236}">
                <a16:creationId xmlns:a16="http://schemas.microsoft.com/office/drawing/2014/main" id="{1CD98B0A-3BCF-4B54-AC11-B5F178EACF34}"/>
              </a:ext>
            </a:extLst>
          </p:cNvPr>
          <p:cNvCxnSpPr>
            <a:cxnSpLocks/>
            <a:stCxn id="20" idx="0"/>
            <a:endCxn id="17" idx="1"/>
          </p:cNvCxnSpPr>
          <p:nvPr/>
        </p:nvCxnSpPr>
        <p:spPr>
          <a:xfrm rot="16200000" flipV="1">
            <a:off x="1740072" y="3595873"/>
            <a:ext cx="785806" cy="452059"/>
          </a:xfrm>
          <a:prstGeom prst="bentConnector4">
            <a:avLst>
              <a:gd name="adj1" fmla="val 25031"/>
              <a:gd name="adj2" fmla="val 217518"/>
            </a:avLst>
          </a:prstGeom>
          <a:noFill/>
          <a:ln w="25400" cap="flat" cmpd="sng" algn="ctr">
            <a:solidFill>
              <a:srgbClr val="000000"/>
            </a:solidFill>
            <a:prstDash val="solid"/>
            <a:tailEnd type="triangle"/>
          </a:ln>
          <a:effectLst/>
        </p:spPr>
      </p:cxnSp>
      <p:sp>
        <p:nvSpPr>
          <p:cNvPr id="24" name="Rectangle 1">
            <a:extLst>
              <a:ext uri="{FF2B5EF4-FFF2-40B4-BE49-F238E27FC236}">
                <a16:creationId xmlns:a16="http://schemas.microsoft.com/office/drawing/2014/main" id="{D8798EE9-7FC2-4BA3-9C79-FA95093D01E8}"/>
              </a:ext>
            </a:extLst>
          </p:cNvPr>
          <p:cNvSpPr txBox="1">
            <a:spLocks noChangeArrowheads="1"/>
          </p:cNvSpPr>
          <p:nvPr/>
        </p:nvSpPr>
        <p:spPr bwMode="auto">
          <a:xfrm>
            <a:off x="2935025" y="5183986"/>
            <a:ext cx="3340454" cy="784830"/>
          </a:xfrm>
          <a:prstGeom prst="rect">
            <a:avLst/>
          </a:prstGeom>
          <a:gradFill rotWithShape="1">
            <a:gsLst>
              <a:gs pos="0">
                <a:srgbClr val="FFC70F">
                  <a:tint val="50000"/>
                  <a:satMod val="300000"/>
                </a:srgbClr>
              </a:gs>
              <a:gs pos="35000">
                <a:srgbClr val="FFC70F">
                  <a:tint val="37000"/>
                  <a:satMod val="300000"/>
                </a:srgbClr>
              </a:gs>
              <a:gs pos="100000">
                <a:srgbClr val="FFC70F">
                  <a:tint val="15000"/>
                  <a:satMod val="350000"/>
                </a:srgbClr>
              </a:gs>
            </a:gsLst>
            <a:lin ang="16200000" scaled="1"/>
          </a:gradFill>
          <a:ln w="9525" cap="flat" cmpd="sng" algn="ctr">
            <a:solidFill>
              <a:srgbClr val="FFC70F">
                <a:shade val="95000"/>
                <a:satMod val="105000"/>
              </a:srgbClr>
            </a:solidFill>
            <a:prstDash val="solid"/>
          </a:ln>
          <a:effectLst>
            <a:outerShdw blurRad="40000" dist="20000" dir="5400000" rotWithShape="0">
              <a:srgbClr val="000000">
                <a:alpha val="38000"/>
              </a:srgbClr>
            </a:outerShdw>
          </a:effectLst>
        </p:spPr>
        <p:txBody>
          <a:bodyPr vert="horz" wrap="square" lIns="91440" tIns="45720" rIns="91440" bIns="45720" numCol="1" rtlCol="0" anchor="ctr" anchorCtr="0" compatLnSpc="1">
            <a:prstTxWarp prst="textNoShape">
              <a:avLst/>
            </a:prstTxWarp>
            <a:spAutoFit/>
          </a:bodyPr>
          <a:lstStyle>
            <a:lvl1pPr marL="216000" indent="-216000" algn="l" defTabSz="518419" rtl="0" eaLnBrk="1" latinLnBrk="0" hangingPunct="1">
              <a:lnSpc>
                <a:spcPct val="120000"/>
              </a:lnSpc>
              <a:spcBef>
                <a:spcPts val="1000"/>
              </a:spcBef>
              <a:buFont typeface="Arial"/>
              <a:buChar char="•"/>
              <a:defRPr sz="1600" kern="1200">
                <a:solidFill>
                  <a:schemeClr val="tx1"/>
                </a:solidFill>
                <a:latin typeface="+mn-lt"/>
                <a:ea typeface="+mn-ea"/>
                <a:cs typeface="+mn-cs"/>
              </a:defRPr>
            </a:lvl1pPr>
            <a:lvl2pPr marL="504000" indent="-216000" algn="l" defTabSz="518419" rtl="0" eaLnBrk="1" latinLnBrk="0" hangingPunct="1">
              <a:lnSpc>
                <a:spcPct val="120000"/>
              </a:lnSpc>
              <a:spcBef>
                <a:spcPts val="600"/>
              </a:spcBef>
              <a:buFont typeface="Arial"/>
              <a:buChar char="–"/>
              <a:defRPr sz="1600" kern="1200">
                <a:solidFill>
                  <a:schemeClr val="tx1"/>
                </a:solidFill>
                <a:latin typeface="+mn-lt"/>
                <a:ea typeface="+mn-ea"/>
                <a:cs typeface="+mn-cs"/>
              </a:defRPr>
            </a:lvl2pPr>
            <a:lvl3pPr marL="792000" indent="-216000" algn="l" defTabSz="518419" rtl="0" eaLnBrk="1" latinLnBrk="0" hangingPunct="1">
              <a:lnSpc>
                <a:spcPct val="120000"/>
              </a:lnSpc>
              <a:spcBef>
                <a:spcPts val="600"/>
              </a:spcBef>
              <a:buFont typeface="Arial"/>
              <a:buChar char="•"/>
              <a:defRPr sz="1600" kern="1200">
                <a:solidFill>
                  <a:schemeClr val="tx1"/>
                </a:solidFill>
                <a:latin typeface="+mn-lt"/>
                <a:ea typeface="+mn-ea"/>
                <a:cs typeface="+mn-cs"/>
              </a:defRPr>
            </a:lvl3pPr>
            <a:lvl4pPr marL="1080000" indent="-216000" algn="l" defTabSz="518419" rtl="0" eaLnBrk="1" latinLnBrk="0" hangingPunct="1">
              <a:lnSpc>
                <a:spcPct val="120000"/>
              </a:lnSpc>
              <a:spcBef>
                <a:spcPts val="600"/>
              </a:spcBef>
              <a:buFont typeface="Arial"/>
              <a:buChar char="–"/>
              <a:defRPr sz="1600" kern="1200">
                <a:solidFill>
                  <a:schemeClr val="tx1"/>
                </a:solidFill>
                <a:latin typeface="+mn-lt"/>
                <a:ea typeface="+mn-ea"/>
                <a:cs typeface="+mn-cs"/>
              </a:defRPr>
            </a:lvl4pPr>
            <a:lvl5pPr marL="1368000" indent="-216000" algn="l" defTabSz="518419" rtl="0" eaLnBrk="1" latinLnBrk="0" hangingPunct="1">
              <a:lnSpc>
                <a:spcPct val="120000"/>
              </a:lnSpc>
              <a:spcBef>
                <a:spcPts val="600"/>
              </a:spcBef>
              <a:buFont typeface="Arial" panose="020B0604020202020204" pitchFamily="34" charset="0"/>
              <a:buChar char="•"/>
              <a:defRPr sz="1600" kern="1200">
                <a:solidFill>
                  <a:schemeClr val="tx1"/>
                </a:solidFill>
                <a:latin typeface="+mn-lt"/>
                <a:ea typeface="+mn-ea"/>
                <a:cs typeface="+mn-cs"/>
              </a:defRPr>
            </a:lvl5pPr>
            <a:lvl6pPr marL="2851305" indent="-259210" algn="l" defTabSz="518419" rtl="0" eaLnBrk="1" latinLnBrk="0" hangingPunct="1">
              <a:spcBef>
                <a:spcPct val="20000"/>
              </a:spcBef>
              <a:buFont typeface="Arial"/>
              <a:buChar char="•"/>
              <a:defRPr sz="2268" kern="1200">
                <a:solidFill>
                  <a:schemeClr val="tx1"/>
                </a:solidFill>
                <a:latin typeface="+mn-lt"/>
                <a:ea typeface="+mn-ea"/>
                <a:cs typeface="+mn-cs"/>
              </a:defRPr>
            </a:lvl6pPr>
            <a:lvl7pPr marL="3369724" indent="-259210" algn="l" defTabSz="518419" rtl="0" eaLnBrk="1" latinLnBrk="0" hangingPunct="1">
              <a:spcBef>
                <a:spcPct val="20000"/>
              </a:spcBef>
              <a:buFont typeface="Arial"/>
              <a:buChar char="•"/>
              <a:defRPr sz="2268" kern="1200">
                <a:solidFill>
                  <a:schemeClr val="tx1"/>
                </a:solidFill>
                <a:latin typeface="+mn-lt"/>
                <a:ea typeface="+mn-ea"/>
                <a:cs typeface="+mn-cs"/>
              </a:defRPr>
            </a:lvl7pPr>
            <a:lvl8pPr marL="3888143" indent="-259210" algn="l" defTabSz="518419" rtl="0" eaLnBrk="1" latinLnBrk="0" hangingPunct="1">
              <a:spcBef>
                <a:spcPct val="20000"/>
              </a:spcBef>
              <a:buFont typeface="Arial"/>
              <a:buChar char="•"/>
              <a:defRPr sz="2268" kern="1200">
                <a:solidFill>
                  <a:schemeClr val="tx1"/>
                </a:solidFill>
                <a:latin typeface="+mn-lt"/>
                <a:ea typeface="+mn-ea"/>
                <a:cs typeface="+mn-cs"/>
              </a:defRPr>
            </a:lvl8pPr>
            <a:lvl9pPr marL="4406562" indent="-259210" algn="l" defTabSz="518419" rtl="0" eaLnBrk="1" latinLnBrk="0" hangingPunct="1">
              <a:spcBef>
                <a:spcPct val="20000"/>
              </a:spcBef>
              <a:buFont typeface="Arial"/>
              <a:buChar char="•"/>
              <a:defRPr sz="2268"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 typeface="Arial"/>
              <a:buNone/>
              <a:tabLst/>
              <a:defRPr/>
            </a:pPr>
            <a:r>
              <a:rPr kumimoji="0" lang="en-US" sz="900" b="0" i="0" u="none" strike="noStrike" kern="1200" cap="none" spc="0" normalizeH="0" baseline="0" noProof="0">
                <a:ln>
                  <a:noFill/>
                </a:ln>
                <a:solidFill>
                  <a:srgbClr val="000000"/>
                </a:solidFill>
                <a:effectLst/>
                <a:uLnTx/>
                <a:uFillTx/>
                <a:latin typeface="Inter"/>
                <a:ea typeface="+mn-ea"/>
                <a:cs typeface="+mn-cs"/>
              </a:rPr>
              <a:t>NCDR art 31.1</a:t>
            </a:r>
          </a:p>
          <a:p>
            <a:pPr marL="0" marR="0" lvl="0" indent="0" algn="l" defTabSz="914400" rtl="0" eaLnBrk="0" fontAlgn="base" latinLnBrk="0" hangingPunct="0">
              <a:lnSpc>
                <a:spcPct val="100000"/>
              </a:lnSpc>
              <a:spcBef>
                <a:spcPct val="0"/>
              </a:spcBef>
              <a:spcAft>
                <a:spcPct val="0"/>
              </a:spcAft>
              <a:buClrTx/>
              <a:buSzTx/>
              <a:buFont typeface="Arial"/>
              <a:buNone/>
              <a:tabLst/>
              <a:defRPr/>
            </a:pPr>
            <a:r>
              <a:rPr kumimoji="0" lang="en-US" sz="900" b="0" i="0" u="none" strike="noStrike" kern="1200" cap="none" spc="0" normalizeH="0" baseline="0" noProof="0">
                <a:ln>
                  <a:noFill/>
                </a:ln>
                <a:solidFill>
                  <a:srgbClr val="000000"/>
                </a:solidFill>
                <a:effectLst/>
                <a:uLnTx/>
                <a:uFillTx/>
                <a:latin typeface="Inter"/>
                <a:ea typeface="+mn-ea"/>
                <a:cs typeface="+mn-cs"/>
              </a:rPr>
              <a:t>Flexible connection agreements shall be treated as firm connection agreements when assessing the need. </a:t>
            </a:r>
          </a:p>
          <a:p>
            <a:pPr marL="0" marR="0" lvl="0" indent="0" algn="l" defTabSz="914400" rtl="0" eaLnBrk="0" fontAlgn="base" latinLnBrk="0" hangingPunct="0">
              <a:lnSpc>
                <a:spcPct val="100000"/>
              </a:lnSpc>
              <a:spcBef>
                <a:spcPct val="0"/>
              </a:spcBef>
              <a:spcAft>
                <a:spcPct val="0"/>
              </a:spcAft>
              <a:buClrTx/>
              <a:buSzTx/>
              <a:buFont typeface="Arial"/>
              <a:buNone/>
              <a:tabLst/>
              <a:defRPr/>
            </a:pPr>
            <a:r>
              <a:rPr kumimoji="0" lang="en-US" sz="900" b="0" i="0" u="none" strike="noStrike" kern="1200" cap="none" spc="0" normalizeH="0" baseline="0" noProof="0">
                <a:ln>
                  <a:noFill/>
                </a:ln>
                <a:solidFill>
                  <a:srgbClr val="000000"/>
                </a:solidFill>
                <a:effectLst/>
                <a:uLnTx/>
                <a:uFillTx/>
                <a:latin typeface="Inter"/>
                <a:ea typeface="+mn-ea"/>
                <a:cs typeface="+mn-cs"/>
              </a:rPr>
              <a:t>Article 6a(1) of Directive (EU) 2019/944, but shall not apply to permanent solutions Article 6a.1.c</a:t>
            </a:r>
            <a:endParaRPr kumimoji="0" lang="en-US" altLang="sv-SE" sz="800" b="0" i="0" u="none" strike="noStrike" kern="1200" cap="none" spc="0" normalizeH="0" baseline="0" noProof="0">
              <a:ln>
                <a:noFill/>
              </a:ln>
              <a:solidFill>
                <a:srgbClr val="000000"/>
              </a:solidFill>
              <a:effectLst/>
              <a:uLnTx/>
              <a:uFillTx/>
              <a:latin typeface="Inter"/>
              <a:ea typeface="+mn-ea"/>
              <a:cs typeface="+mn-cs"/>
            </a:endParaRPr>
          </a:p>
        </p:txBody>
      </p:sp>
      <p:cxnSp>
        <p:nvCxnSpPr>
          <p:cNvPr id="25" name="Rak pilkoppling 22">
            <a:extLst>
              <a:ext uri="{FF2B5EF4-FFF2-40B4-BE49-F238E27FC236}">
                <a16:creationId xmlns:a16="http://schemas.microsoft.com/office/drawing/2014/main" id="{6EB2E647-85D1-4E0F-807C-4929E140A0DC}"/>
              </a:ext>
            </a:extLst>
          </p:cNvPr>
          <p:cNvCxnSpPr>
            <a:cxnSpLocks/>
            <a:stCxn id="24" idx="0"/>
            <a:endCxn id="17" idx="2"/>
          </p:cNvCxnSpPr>
          <p:nvPr/>
        </p:nvCxnSpPr>
        <p:spPr>
          <a:xfrm rot="16200000" flipV="1">
            <a:off x="3354634" y="3933367"/>
            <a:ext cx="1362571" cy="1138667"/>
          </a:xfrm>
          <a:prstGeom prst="bentConnector3">
            <a:avLst>
              <a:gd name="adj1" fmla="val 78828"/>
            </a:avLst>
          </a:prstGeom>
          <a:noFill/>
          <a:ln w="25400" cap="flat" cmpd="sng" algn="ctr">
            <a:solidFill>
              <a:srgbClr val="000000"/>
            </a:solidFill>
            <a:prstDash val="solid"/>
            <a:tailEnd type="triangle"/>
          </a:ln>
          <a:effectLst/>
        </p:spPr>
      </p:cxnSp>
    </p:spTree>
    <p:extLst>
      <p:ext uri="{BB962C8B-B14F-4D97-AF65-F5344CB8AC3E}">
        <p14:creationId xmlns:p14="http://schemas.microsoft.com/office/powerpoint/2010/main" val="16372995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F38F2F-E470-A869-D11B-446DB9D15C92}"/>
              </a:ext>
            </a:extLst>
          </p:cNvPr>
          <p:cNvSpPr>
            <a:spLocks noGrp="1"/>
          </p:cNvSpPr>
          <p:nvPr>
            <p:ph type="dt" sz="half" idx="11"/>
          </p:nvPr>
        </p:nvSpPr>
        <p:spPr/>
        <p:txBody>
          <a:bodyPr/>
          <a:lstStyle/>
          <a:p>
            <a:pPr>
              <a:defRPr/>
            </a:pPr>
            <a:fld id="{DB39DE6A-55C0-4C4F-9889-E916206BDB1A}" type="datetime1">
              <a:rPr lang="sv-SE" smtClean="0"/>
              <a:t>2025-09-09</a:t>
            </a:fld>
            <a:endParaRPr lang="sv-SE"/>
          </a:p>
        </p:txBody>
      </p:sp>
      <p:sp>
        <p:nvSpPr>
          <p:cNvPr id="3" name="Footer Placeholder 2">
            <a:extLst>
              <a:ext uri="{FF2B5EF4-FFF2-40B4-BE49-F238E27FC236}">
                <a16:creationId xmlns:a16="http://schemas.microsoft.com/office/drawing/2014/main" id="{841E055A-915A-C040-4B69-9EE7CC339975}"/>
              </a:ext>
            </a:extLst>
          </p:cNvPr>
          <p:cNvSpPr>
            <a:spLocks noGrp="1"/>
          </p:cNvSpPr>
          <p:nvPr>
            <p:ph type="ftr" sz="quarter" idx="12"/>
          </p:nvPr>
        </p:nvSpPr>
        <p:spPr/>
        <p:txBody>
          <a:bodyPr/>
          <a:lstStyle/>
          <a:p>
            <a:pPr>
              <a:defRPr/>
            </a:pPr>
            <a:r>
              <a:rPr lang="sv-SE"/>
              <a:t>Presentation</a:t>
            </a:r>
          </a:p>
        </p:txBody>
      </p:sp>
      <p:sp>
        <p:nvSpPr>
          <p:cNvPr id="4" name="Slide Number Placeholder 3">
            <a:extLst>
              <a:ext uri="{FF2B5EF4-FFF2-40B4-BE49-F238E27FC236}">
                <a16:creationId xmlns:a16="http://schemas.microsoft.com/office/drawing/2014/main" id="{121489F7-EC5D-63F3-31FC-F3C35390EC5B}"/>
              </a:ext>
            </a:extLst>
          </p:cNvPr>
          <p:cNvSpPr>
            <a:spLocks noGrp="1"/>
          </p:cNvSpPr>
          <p:nvPr>
            <p:ph type="sldNum" sz="quarter" idx="13"/>
          </p:nvPr>
        </p:nvSpPr>
        <p:spPr/>
        <p:txBody>
          <a:bodyPr/>
          <a:lstStyle/>
          <a:p>
            <a:pPr>
              <a:defRPr/>
            </a:pPr>
            <a:fld id="{5BCA53D8-D7BF-ED48-A5DE-B35EC4CD5AE9}" type="slidenum">
              <a:rPr lang="sv-SE"/>
              <a:pPr>
                <a:defRPr/>
              </a:pPr>
              <a:t>16</a:t>
            </a:fld>
            <a:endParaRPr lang="sv-SE"/>
          </a:p>
        </p:txBody>
      </p:sp>
      <p:sp>
        <p:nvSpPr>
          <p:cNvPr id="5" name="Title 4">
            <a:extLst>
              <a:ext uri="{FF2B5EF4-FFF2-40B4-BE49-F238E27FC236}">
                <a16:creationId xmlns:a16="http://schemas.microsoft.com/office/drawing/2014/main" id="{CAAC833C-8A9E-E370-A8EB-A72DDD7A28A8}"/>
              </a:ext>
            </a:extLst>
          </p:cNvPr>
          <p:cNvSpPr>
            <a:spLocks noGrp="1"/>
          </p:cNvSpPr>
          <p:nvPr>
            <p:ph type="title"/>
          </p:nvPr>
        </p:nvSpPr>
        <p:spPr/>
        <p:txBody>
          <a:bodyPr/>
          <a:lstStyle/>
          <a:p>
            <a:r>
              <a:rPr lang="en-US" dirty="0" err="1">
                <a:solidFill>
                  <a:schemeClr val="accent1"/>
                </a:solidFill>
                <a:ea typeface="Calibri Light"/>
                <a:cs typeface="Calibri Light"/>
              </a:rPr>
              <a:t>Vägledning</a:t>
            </a:r>
            <a:r>
              <a:rPr lang="en-US" dirty="0">
                <a:solidFill>
                  <a:schemeClr val="accent1"/>
                </a:solidFill>
                <a:ea typeface="Calibri Light"/>
                <a:cs typeface="Calibri Light"/>
              </a:rPr>
              <a:t> </a:t>
            </a:r>
            <a:r>
              <a:rPr lang="en-US" dirty="0" err="1">
                <a:solidFill>
                  <a:schemeClr val="accent1"/>
                </a:solidFill>
                <a:ea typeface="Calibri Light"/>
                <a:cs typeface="Calibri Light"/>
              </a:rPr>
              <a:t>från</a:t>
            </a:r>
            <a:r>
              <a:rPr lang="en-US" dirty="0">
                <a:solidFill>
                  <a:schemeClr val="accent1"/>
                </a:solidFill>
                <a:ea typeface="Calibri Light"/>
                <a:cs typeface="Calibri Light"/>
              </a:rPr>
              <a:t> CEER and ACER Juli 2025</a:t>
            </a:r>
            <a:endParaRPr lang="en-US" dirty="0">
              <a:solidFill>
                <a:schemeClr val="accent1"/>
              </a:solidFill>
            </a:endParaRPr>
          </a:p>
        </p:txBody>
      </p:sp>
      <p:sp>
        <p:nvSpPr>
          <p:cNvPr id="6" name="Text Placeholder 5">
            <a:extLst>
              <a:ext uri="{FF2B5EF4-FFF2-40B4-BE49-F238E27FC236}">
                <a16:creationId xmlns:a16="http://schemas.microsoft.com/office/drawing/2014/main" id="{DDCF37AD-A543-29BD-E1A9-BBA792E8CEF7}"/>
              </a:ext>
            </a:extLst>
          </p:cNvPr>
          <p:cNvSpPr>
            <a:spLocks noGrp="1"/>
          </p:cNvSpPr>
          <p:nvPr>
            <p:ph type="body" sz="quarter" idx="14"/>
          </p:nvPr>
        </p:nvSpPr>
        <p:spPr>
          <a:xfrm>
            <a:off x="695324" y="1522413"/>
            <a:ext cx="11137900" cy="4379912"/>
          </a:xfrm>
        </p:spPr>
        <p:txBody>
          <a:bodyPr/>
          <a:lstStyle/>
          <a:p>
            <a:r>
              <a:rPr lang="en-US" sz="2000" b="1" dirty="0">
                <a:ea typeface="+mn-lt"/>
                <a:cs typeface="+mn-lt"/>
              </a:rPr>
              <a:t>ACER </a:t>
            </a:r>
            <a:r>
              <a:rPr lang="en-US" sz="2000" b="1" dirty="0" err="1">
                <a:ea typeface="+mn-lt"/>
                <a:cs typeface="+mn-lt"/>
              </a:rPr>
              <a:t>och</a:t>
            </a:r>
            <a:r>
              <a:rPr lang="en-US" sz="2000" b="1" dirty="0">
                <a:ea typeface="+mn-lt"/>
                <a:cs typeface="+mn-lt"/>
              </a:rPr>
              <a:t> CEER </a:t>
            </a:r>
            <a:r>
              <a:rPr lang="en-US" sz="2000" b="1" dirty="0" err="1">
                <a:ea typeface="+mn-lt"/>
                <a:cs typeface="+mn-lt"/>
              </a:rPr>
              <a:t>anser</a:t>
            </a:r>
            <a:r>
              <a:rPr lang="en-US" sz="2000" b="1" dirty="0">
                <a:ea typeface="+mn-lt"/>
                <a:cs typeface="+mn-lt"/>
              </a:rPr>
              <a:t> </a:t>
            </a:r>
            <a:r>
              <a:rPr lang="en-US" sz="2000" b="1" dirty="0" err="1">
                <a:ea typeface="+mn-lt"/>
                <a:cs typeface="+mn-lt"/>
              </a:rPr>
              <a:t>att</a:t>
            </a:r>
            <a:r>
              <a:rPr lang="en-US" sz="2000" b="1" dirty="0">
                <a:ea typeface="+mn-lt"/>
                <a:cs typeface="+mn-lt"/>
              </a:rPr>
              <a:t> NUP (</a:t>
            </a:r>
            <a:r>
              <a:rPr lang="en-US" sz="2000" b="1" dirty="0" err="1">
                <a:ea typeface="+mn-lt"/>
                <a:cs typeface="+mn-lt"/>
              </a:rPr>
              <a:t>Nätutvecklingsplaner</a:t>
            </a:r>
            <a:r>
              <a:rPr lang="en-US" sz="2000" b="1" dirty="0">
                <a:ea typeface="+mn-lt"/>
                <a:cs typeface="+mn-lt"/>
              </a:rPr>
              <a:t>) ska </a:t>
            </a:r>
            <a:r>
              <a:rPr lang="en-US" sz="2000" b="1" dirty="0" err="1">
                <a:ea typeface="+mn-lt"/>
                <a:cs typeface="+mn-lt"/>
              </a:rPr>
              <a:t>innehålla</a:t>
            </a:r>
            <a:r>
              <a:rPr lang="en-US" sz="2000" b="1" dirty="0">
                <a:ea typeface="+mn-lt"/>
                <a:cs typeface="+mn-lt"/>
              </a:rPr>
              <a:t> </a:t>
            </a:r>
            <a:r>
              <a:rPr lang="en-US" sz="2000" b="1" dirty="0" err="1">
                <a:ea typeface="+mn-lt"/>
                <a:cs typeface="+mn-lt"/>
              </a:rPr>
              <a:t>tillräckligt</a:t>
            </a:r>
            <a:r>
              <a:rPr lang="en-US" sz="2000" b="1" dirty="0">
                <a:ea typeface="+mn-lt"/>
                <a:cs typeface="+mn-lt"/>
              </a:rPr>
              <a:t> </a:t>
            </a:r>
            <a:r>
              <a:rPr lang="en-US" sz="2000" b="1" dirty="0" err="1">
                <a:ea typeface="+mn-lt"/>
                <a:cs typeface="+mn-lt"/>
              </a:rPr>
              <a:t>detaljerade</a:t>
            </a:r>
            <a:r>
              <a:rPr lang="en-US" sz="2000" b="1" dirty="0">
                <a:ea typeface="+mn-lt"/>
                <a:cs typeface="+mn-lt"/>
              </a:rPr>
              <a:t> </a:t>
            </a:r>
            <a:r>
              <a:rPr lang="en-US" sz="2000" b="1" dirty="0" err="1">
                <a:ea typeface="+mn-lt"/>
                <a:cs typeface="+mn-lt"/>
              </a:rPr>
              <a:t>bedömningar</a:t>
            </a:r>
            <a:r>
              <a:rPr lang="en-US" sz="2000" b="1" dirty="0">
                <a:ea typeface="+mn-lt"/>
                <a:cs typeface="+mn-lt"/>
              </a:rPr>
              <a:t> </a:t>
            </a:r>
            <a:r>
              <a:rPr lang="en-US" sz="2000" b="1" dirty="0" err="1">
                <a:ea typeface="+mn-lt"/>
                <a:cs typeface="+mn-lt"/>
              </a:rPr>
              <a:t>och</a:t>
            </a:r>
            <a:r>
              <a:rPr lang="en-US" sz="2000" b="1" dirty="0">
                <a:ea typeface="+mn-lt"/>
                <a:cs typeface="+mn-lt"/>
              </a:rPr>
              <a:t> </a:t>
            </a:r>
            <a:r>
              <a:rPr lang="en-US" sz="2000" b="1" dirty="0" err="1">
                <a:ea typeface="+mn-lt"/>
                <a:cs typeface="+mn-lt"/>
              </a:rPr>
              <a:t>beskrivningar</a:t>
            </a:r>
            <a:r>
              <a:rPr lang="en-US" sz="2000" b="1" dirty="0">
                <a:ea typeface="+mn-lt"/>
                <a:cs typeface="+mn-lt"/>
              </a:rPr>
              <a:t> av den </a:t>
            </a:r>
            <a:r>
              <a:rPr lang="en-US" sz="2000" b="1" dirty="0" err="1">
                <a:ea typeface="+mn-lt"/>
                <a:cs typeface="+mn-lt"/>
              </a:rPr>
              <a:t>flexibilitet</a:t>
            </a:r>
            <a:r>
              <a:rPr lang="en-US" sz="2000" b="1" dirty="0">
                <a:ea typeface="+mn-lt"/>
                <a:cs typeface="+mn-lt"/>
              </a:rPr>
              <a:t> </a:t>
            </a:r>
            <a:r>
              <a:rPr lang="en-US" sz="2000" b="1" dirty="0" err="1">
                <a:ea typeface="+mn-lt"/>
                <a:cs typeface="+mn-lt"/>
              </a:rPr>
              <a:t>som</a:t>
            </a:r>
            <a:r>
              <a:rPr lang="en-US" sz="2000" b="1" dirty="0">
                <a:ea typeface="+mn-lt"/>
                <a:cs typeface="+mn-lt"/>
              </a:rPr>
              <a:t> </a:t>
            </a:r>
            <a:r>
              <a:rPr lang="en-US" sz="2000" b="1" dirty="0" err="1">
                <a:ea typeface="+mn-lt"/>
                <a:cs typeface="+mn-lt"/>
              </a:rPr>
              <a:t>DSO:er</a:t>
            </a:r>
            <a:r>
              <a:rPr lang="en-US" sz="2000" b="1" dirty="0">
                <a:ea typeface="+mn-lt"/>
                <a:cs typeface="+mn-lt"/>
              </a:rPr>
              <a:t> </a:t>
            </a:r>
            <a:r>
              <a:rPr lang="en-US" sz="2000" b="1" dirty="0" err="1">
                <a:ea typeface="+mn-lt"/>
                <a:cs typeface="+mn-lt"/>
              </a:rPr>
              <a:t>planerar</a:t>
            </a:r>
            <a:r>
              <a:rPr lang="en-US" sz="2000" b="1" dirty="0">
                <a:ea typeface="+mn-lt"/>
                <a:cs typeface="+mn-lt"/>
              </a:rPr>
              <a:t> </a:t>
            </a:r>
            <a:r>
              <a:rPr lang="en-US" sz="2000" b="1" dirty="0" err="1">
                <a:ea typeface="+mn-lt"/>
                <a:cs typeface="+mn-lt"/>
              </a:rPr>
              <a:t>att</a:t>
            </a:r>
            <a:r>
              <a:rPr lang="en-US" sz="2000" b="1" dirty="0">
                <a:ea typeface="+mn-lt"/>
                <a:cs typeface="+mn-lt"/>
              </a:rPr>
              <a:t> </a:t>
            </a:r>
            <a:r>
              <a:rPr lang="en-US" sz="2000" b="1" dirty="0" err="1">
                <a:ea typeface="+mn-lt"/>
                <a:cs typeface="+mn-lt"/>
              </a:rPr>
              <a:t>använda</a:t>
            </a:r>
            <a:r>
              <a:rPr lang="en-US" sz="2000" b="1" dirty="0">
                <a:ea typeface="+mn-lt"/>
                <a:cs typeface="+mn-lt"/>
              </a:rPr>
              <a:t>.</a:t>
            </a:r>
            <a:br>
              <a:rPr lang="en-US" sz="2000" b="1" dirty="0">
                <a:ea typeface="+mn-lt"/>
                <a:cs typeface="+mn-lt"/>
              </a:rPr>
            </a:br>
            <a:r>
              <a:rPr lang="en-US" sz="2000" b="1" dirty="0">
                <a:ea typeface="+mn-lt"/>
                <a:cs typeface="+mn-lt"/>
              </a:rPr>
              <a:t> </a:t>
            </a:r>
            <a:r>
              <a:rPr lang="en-US" sz="2000" b="1" dirty="0" err="1">
                <a:ea typeface="+mn-lt"/>
                <a:cs typeface="+mn-lt"/>
              </a:rPr>
              <a:t>Flexibilitetsbehoven</a:t>
            </a:r>
            <a:r>
              <a:rPr lang="en-US" sz="2000" b="1" dirty="0">
                <a:ea typeface="+mn-lt"/>
                <a:cs typeface="+mn-lt"/>
              </a:rPr>
              <a:t> </a:t>
            </a:r>
            <a:r>
              <a:rPr lang="en-US" sz="2000" b="1" dirty="0" err="1">
                <a:ea typeface="+mn-lt"/>
                <a:cs typeface="+mn-lt"/>
              </a:rPr>
              <a:t>bör</a:t>
            </a:r>
            <a:r>
              <a:rPr lang="en-US" sz="2000" b="1" dirty="0">
                <a:ea typeface="+mn-lt"/>
                <a:cs typeface="+mn-lt"/>
              </a:rPr>
              <a:t> </a:t>
            </a:r>
            <a:r>
              <a:rPr lang="en-US" sz="2000" b="1" dirty="0" err="1">
                <a:ea typeface="+mn-lt"/>
                <a:cs typeface="+mn-lt"/>
              </a:rPr>
              <a:t>kvantifieras</a:t>
            </a:r>
            <a:r>
              <a:rPr lang="en-US" sz="2000" b="1" dirty="0">
                <a:ea typeface="+mn-lt"/>
                <a:cs typeface="+mn-lt"/>
              </a:rPr>
              <a:t> </a:t>
            </a:r>
            <a:r>
              <a:rPr lang="en-US" sz="2000" b="1" dirty="0" err="1">
                <a:ea typeface="+mn-lt"/>
                <a:cs typeface="+mn-lt"/>
              </a:rPr>
              <a:t>i</a:t>
            </a:r>
            <a:r>
              <a:rPr lang="en-US" sz="2000" b="1" dirty="0">
                <a:ea typeface="+mn-lt"/>
                <a:cs typeface="+mn-lt"/>
              </a:rPr>
              <a:t> </a:t>
            </a:r>
            <a:r>
              <a:rPr lang="en-US" sz="2000" b="1" dirty="0" err="1">
                <a:ea typeface="+mn-lt"/>
                <a:cs typeface="+mn-lt"/>
              </a:rPr>
              <a:t>energi</a:t>
            </a:r>
            <a:r>
              <a:rPr lang="en-US" sz="2000" b="1" dirty="0">
                <a:ea typeface="+mn-lt"/>
                <a:cs typeface="+mn-lt"/>
              </a:rPr>
              <a:t> </a:t>
            </a:r>
            <a:r>
              <a:rPr lang="en-US" sz="2000" b="1" dirty="0" err="1">
                <a:ea typeface="+mn-lt"/>
                <a:cs typeface="+mn-lt"/>
              </a:rPr>
              <a:t>och</a:t>
            </a:r>
            <a:r>
              <a:rPr lang="en-US" sz="2000" b="1" dirty="0">
                <a:ea typeface="+mn-lt"/>
                <a:cs typeface="+mn-lt"/>
              </a:rPr>
              <a:t> </a:t>
            </a:r>
            <a:r>
              <a:rPr lang="en-US" sz="2000" b="1" dirty="0" err="1">
                <a:ea typeface="+mn-lt"/>
                <a:cs typeface="+mn-lt"/>
              </a:rPr>
              <a:t>effekt</a:t>
            </a:r>
            <a:r>
              <a:rPr lang="en-US" sz="2000" b="1" dirty="0">
                <a:ea typeface="+mn-lt"/>
                <a:cs typeface="+mn-lt"/>
              </a:rPr>
              <a:t> </a:t>
            </a:r>
            <a:r>
              <a:rPr lang="en-US" sz="2000" b="1" dirty="0" err="1">
                <a:ea typeface="+mn-lt"/>
                <a:cs typeface="+mn-lt"/>
              </a:rPr>
              <a:t>och</a:t>
            </a:r>
            <a:r>
              <a:rPr lang="en-US" sz="2000" b="1" dirty="0">
                <a:ea typeface="+mn-lt"/>
                <a:cs typeface="+mn-lt"/>
              </a:rPr>
              <a:t>, </a:t>
            </a:r>
            <a:r>
              <a:rPr lang="en-US" sz="2000" b="1" dirty="0" err="1">
                <a:ea typeface="+mn-lt"/>
                <a:cs typeface="+mn-lt"/>
              </a:rPr>
              <a:t>i</a:t>
            </a:r>
            <a:r>
              <a:rPr lang="en-US" sz="2000" b="1" dirty="0">
                <a:ea typeface="+mn-lt"/>
                <a:cs typeface="+mn-lt"/>
              </a:rPr>
              <a:t> </a:t>
            </a:r>
            <a:r>
              <a:rPr lang="en-US" sz="2000" b="1" dirty="0" err="1">
                <a:ea typeface="+mn-lt"/>
                <a:cs typeface="+mn-lt"/>
              </a:rPr>
              <a:t>transparenssyfte</a:t>
            </a:r>
            <a:r>
              <a:rPr lang="en-US" sz="2000" b="1" dirty="0">
                <a:ea typeface="+mn-lt"/>
                <a:cs typeface="+mn-lt"/>
              </a:rPr>
              <a:t>, </a:t>
            </a:r>
            <a:r>
              <a:rPr lang="en-US" sz="2000" b="1" dirty="0" err="1">
                <a:ea typeface="+mn-lt"/>
                <a:cs typeface="+mn-lt"/>
              </a:rPr>
              <a:t>redovisas</a:t>
            </a:r>
            <a:r>
              <a:rPr lang="en-US" sz="2000" b="1" dirty="0">
                <a:ea typeface="+mn-lt"/>
                <a:cs typeface="+mn-lt"/>
              </a:rPr>
              <a:t> med </a:t>
            </a:r>
            <a:r>
              <a:rPr lang="en-US" sz="2000" b="1" dirty="0" err="1">
                <a:ea typeface="+mn-lt"/>
                <a:cs typeface="+mn-lt"/>
              </a:rPr>
              <a:t>högsta</a:t>
            </a:r>
            <a:r>
              <a:rPr lang="en-US" sz="2000" b="1" dirty="0">
                <a:ea typeface="+mn-lt"/>
                <a:cs typeface="+mn-lt"/>
              </a:rPr>
              <a:t> </a:t>
            </a:r>
            <a:r>
              <a:rPr lang="en-US" sz="2000" b="1" dirty="0" err="1">
                <a:ea typeface="+mn-lt"/>
                <a:cs typeface="+mn-lt"/>
              </a:rPr>
              <a:t>möjliga</a:t>
            </a:r>
            <a:r>
              <a:rPr lang="en-US" sz="2000" b="1" dirty="0">
                <a:ea typeface="+mn-lt"/>
                <a:cs typeface="+mn-lt"/>
              </a:rPr>
              <a:t> </a:t>
            </a:r>
            <a:r>
              <a:rPr lang="en-US" sz="2000" b="1" dirty="0" err="1">
                <a:ea typeface="+mn-lt"/>
                <a:cs typeface="+mn-lt"/>
              </a:rPr>
              <a:t>detaljnivå</a:t>
            </a:r>
            <a:r>
              <a:rPr lang="en-US" sz="2000" b="1" dirty="0">
                <a:ea typeface="+mn-lt"/>
                <a:cs typeface="+mn-lt"/>
              </a:rPr>
              <a:t>.</a:t>
            </a:r>
            <a:endParaRPr lang="en-US" sz="2000" dirty="0">
              <a:ea typeface="Calibri"/>
              <a:cs typeface="Calibri"/>
            </a:endParaRPr>
          </a:p>
          <a:p>
            <a:r>
              <a:rPr lang="en-US" sz="2000" dirty="0">
                <a:ea typeface="+mn-lt"/>
                <a:cs typeface="+mn-lt"/>
              </a:rPr>
              <a:t>För </a:t>
            </a:r>
            <a:r>
              <a:rPr lang="en-US" sz="2000" dirty="0" err="1">
                <a:ea typeface="+mn-lt"/>
                <a:cs typeface="+mn-lt"/>
              </a:rPr>
              <a:t>varje</a:t>
            </a:r>
            <a:r>
              <a:rPr lang="en-US" sz="2000" dirty="0">
                <a:ea typeface="+mn-lt"/>
                <a:cs typeface="+mn-lt"/>
              </a:rPr>
              <a:t> </a:t>
            </a:r>
            <a:r>
              <a:rPr lang="en-US" sz="2000" dirty="0" err="1">
                <a:ea typeface="+mn-lt"/>
                <a:cs typeface="+mn-lt"/>
              </a:rPr>
              <a:t>planerad</a:t>
            </a:r>
            <a:r>
              <a:rPr lang="en-US" sz="2000" dirty="0">
                <a:ea typeface="+mn-lt"/>
                <a:cs typeface="+mn-lt"/>
              </a:rPr>
              <a:t> </a:t>
            </a:r>
            <a:r>
              <a:rPr lang="en-US" sz="2000" dirty="0" err="1">
                <a:ea typeface="+mn-lt"/>
                <a:cs typeface="+mn-lt"/>
              </a:rPr>
              <a:t>flexibilitetslösning</a:t>
            </a:r>
            <a:r>
              <a:rPr lang="en-US" sz="2000" dirty="0">
                <a:ea typeface="+mn-lt"/>
                <a:cs typeface="+mn-lt"/>
              </a:rPr>
              <a:t> </a:t>
            </a:r>
            <a:r>
              <a:rPr lang="en-US" sz="2000" dirty="0" err="1">
                <a:ea typeface="+mn-lt"/>
                <a:cs typeface="+mn-lt"/>
              </a:rPr>
              <a:t>bör</a:t>
            </a:r>
            <a:r>
              <a:rPr lang="en-US" sz="2000" dirty="0">
                <a:ea typeface="+mn-lt"/>
                <a:cs typeface="+mn-lt"/>
              </a:rPr>
              <a:t> NUP </a:t>
            </a:r>
            <a:r>
              <a:rPr lang="en-US" sz="2000" dirty="0" err="1">
                <a:ea typeface="+mn-lt"/>
                <a:cs typeface="+mn-lt"/>
              </a:rPr>
              <a:t>ange</a:t>
            </a:r>
            <a:r>
              <a:rPr lang="en-US" sz="2000" dirty="0">
                <a:ea typeface="+mn-lt"/>
                <a:cs typeface="+mn-lt"/>
              </a:rPr>
              <a:t> </a:t>
            </a:r>
            <a:r>
              <a:rPr lang="en-US" sz="2000" dirty="0" err="1">
                <a:ea typeface="+mn-lt"/>
                <a:cs typeface="+mn-lt"/>
              </a:rPr>
              <a:t>minst</a:t>
            </a:r>
            <a:r>
              <a:rPr lang="en-US" sz="2000" dirty="0">
                <a:ea typeface="+mn-lt"/>
                <a:cs typeface="+mn-lt"/>
              </a:rPr>
              <a:t>:</a:t>
            </a:r>
            <a:endParaRPr lang="en-US" sz="2000" dirty="0">
              <a:ea typeface="Calibri"/>
              <a:cs typeface="Calibri"/>
            </a:endParaRPr>
          </a:p>
          <a:p>
            <a:pPr marL="285750" indent="-285750">
              <a:buFont typeface="Arial"/>
              <a:buChar char="•"/>
            </a:pPr>
            <a:r>
              <a:rPr lang="en-US" sz="2000" err="1">
                <a:ea typeface="+mn-lt"/>
                <a:cs typeface="+mn-lt"/>
              </a:rPr>
              <a:t>riktning</a:t>
            </a:r>
            <a:r>
              <a:rPr lang="en-US" sz="2000" dirty="0">
                <a:ea typeface="+mn-lt"/>
                <a:cs typeface="+mn-lt"/>
              </a:rPr>
              <a:t> (</a:t>
            </a:r>
            <a:r>
              <a:rPr lang="en-US" sz="2000" err="1">
                <a:ea typeface="+mn-lt"/>
                <a:cs typeface="+mn-lt"/>
              </a:rPr>
              <a:t>uppåt</a:t>
            </a:r>
            <a:r>
              <a:rPr lang="en-US" sz="2000" dirty="0">
                <a:ea typeface="+mn-lt"/>
                <a:cs typeface="+mn-lt"/>
              </a:rPr>
              <a:t> </a:t>
            </a:r>
            <a:r>
              <a:rPr lang="en-US" sz="2000" err="1">
                <a:ea typeface="+mn-lt"/>
                <a:cs typeface="+mn-lt"/>
              </a:rPr>
              <a:t>eller</a:t>
            </a:r>
            <a:r>
              <a:rPr lang="en-US" sz="2000" dirty="0">
                <a:ea typeface="+mn-lt"/>
                <a:cs typeface="+mn-lt"/>
              </a:rPr>
              <a:t> </a:t>
            </a:r>
            <a:r>
              <a:rPr lang="en-US" sz="2000" err="1">
                <a:ea typeface="+mn-lt"/>
                <a:cs typeface="+mn-lt"/>
              </a:rPr>
              <a:t>nedåt</a:t>
            </a:r>
            <a:r>
              <a:rPr lang="en-US" sz="2000" dirty="0">
                <a:ea typeface="+mn-lt"/>
                <a:cs typeface="+mn-lt"/>
              </a:rPr>
              <a:t>),</a:t>
            </a:r>
            <a:endParaRPr lang="en-US" sz="2000" dirty="0">
              <a:ea typeface="Calibri"/>
              <a:cs typeface="Calibri"/>
            </a:endParaRPr>
          </a:p>
          <a:p>
            <a:pPr marL="285750" indent="-285750">
              <a:buFont typeface="Arial"/>
              <a:buChar char="•"/>
            </a:pPr>
            <a:r>
              <a:rPr lang="en-US" sz="2000" err="1">
                <a:ea typeface="+mn-lt"/>
                <a:cs typeface="+mn-lt"/>
              </a:rPr>
              <a:t>förväntat</a:t>
            </a:r>
            <a:r>
              <a:rPr lang="en-US" sz="2000" dirty="0">
                <a:ea typeface="+mn-lt"/>
                <a:cs typeface="+mn-lt"/>
              </a:rPr>
              <a:t> </a:t>
            </a:r>
            <a:r>
              <a:rPr lang="en-US" sz="2000" err="1">
                <a:ea typeface="+mn-lt"/>
                <a:cs typeface="+mn-lt"/>
              </a:rPr>
              <a:t>område</a:t>
            </a:r>
            <a:r>
              <a:rPr lang="en-US" sz="2000" dirty="0">
                <a:ea typeface="+mn-lt"/>
                <a:cs typeface="+mn-lt"/>
              </a:rPr>
              <a:t>/plats </a:t>
            </a:r>
            <a:r>
              <a:rPr lang="en-US" sz="2000" err="1">
                <a:ea typeface="+mn-lt"/>
                <a:cs typeface="+mn-lt"/>
              </a:rPr>
              <a:t>och</a:t>
            </a:r>
            <a:r>
              <a:rPr lang="en-US" sz="2000" dirty="0">
                <a:ea typeface="+mn-lt"/>
                <a:cs typeface="+mn-lt"/>
              </a:rPr>
              <a:t> </a:t>
            </a:r>
            <a:r>
              <a:rPr lang="en-US" sz="2000" err="1">
                <a:ea typeface="+mn-lt"/>
                <a:cs typeface="+mn-lt"/>
              </a:rPr>
              <a:t>spänningsnivå</a:t>
            </a:r>
            <a:r>
              <a:rPr lang="en-US" sz="2000" dirty="0">
                <a:ea typeface="+mn-lt"/>
                <a:cs typeface="+mn-lt"/>
              </a:rPr>
              <a:t>,</a:t>
            </a:r>
            <a:endParaRPr lang="en-US" sz="2000" dirty="0">
              <a:ea typeface="Calibri"/>
              <a:cs typeface="Calibri"/>
            </a:endParaRPr>
          </a:p>
          <a:p>
            <a:pPr marL="285750" indent="-285750">
              <a:buFont typeface="Arial"/>
              <a:buChar char="•"/>
            </a:pPr>
            <a:r>
              <a:rPr lang="en-US" sz="2000" err="1">
                <a:ea typeface="+mn-lt"/>
                <a:cs typeface="+mn-lt"/>
              </a:rPr>
              <a:t>förväntad</a:t>
            </a:r>
            <a:r>
              <a:rPr lang="en-US" sz="2000" dirty="0">
                <a:ea typeface="+mn-lt"/>
                <a:cs typeface="+mn-lt"/>
              </a:rPr>
              <a:t> </a:t>
            </a:r>
            <a:r>
              <a:rPr lang="en-US" sz="2000" err="1">
                <a:ea typeface="+mn-lt"/>
                <a:cs typeface="+mn-lt"/>
              </a:rPr>
              <a:t>tidpunkt</a:t>
            </a:r>
            <a:r>
              <a:rPr lang="en-US" sz="2000" dirty="0">
                <a:ea typeface="+mn-lt"/>
                <a:cs typeface="+mn-lt"/>
              </a:rPr>
              <a:t>, </a:t>
            </a:r>
            <a:r>
              <a:rPr lang="en-US" sz="2000" err="1">
                <a:ea typeface="+mn-lt"/>
                <a:cs typeface="+mn-lt"/>
              </a:rPr>
              <a:t>specificerad</a:t>
            </a:r>
            <a:r>
              <a:rPr lang="en-US" sz="2000" dirty="0">
                <a:ea typeface="+mn-lt"/>
                <a:cs typeface="+mn-lt"/>
              </a:rPr>
              <a:t> </a:t>
            </a:r>
            <a:r>
              <a:rPr lang="en-US" sz="2000" err="1">
                <a:ea typeface="+mn-lt"/>
                <a:cs typeface="+mn-lt"/>
              </a:rPr>
              <a:t>så</a:t>
            </a:r>
            <a:r>
              <a:rPr lang="en-US" sz="2000" dirty="0">
                <a:ea typeface="+mn-lt"/>
                <a:cs typeface="+mn-lt"/>
              </a:rPr>
              <a:t> </a:t>
            </a:r>
            <a:r>
              <a:rPr lang="en-US" sz="2000" err="1">
                <a:ea typeface="+mn-lt"/>
                <a:cs typeface="+mn-lt"/>
              </a:rPr>
              <a:t>detaljerat</a:t>
            </a:r>
            <a:r>
              <a:rPr lang="en-US" sz="2000" dirty="0">
                <a:ea typeface="+mn-lt"/>
                <a:cs typeface="+mn-lt"/>
              </a:rPr>
              <a:t> </a:t>
            </a:r>
            <a:r>
              <a:rPr lang="en-US" sz="2000" err="1">
                <a:ea typeface="+mn-lt"/>
                <a:cs typeface="+mn-lt"/>
              </a:rPr>
              <a:t>som</a:t>
            </a:r>
            <a:r>
              <a:rPr lang="en-US" sz="2000" dirty="0">
                <a:ea typeface="+mn-lt"/>
                <a:cs typeface="+mn-lt"/>
              </a:rPr>
              <a:t> </a:t>
            </a:r>
            <a:r>
              <a:rPr lang="en-US" sz="2000" err="1">
                <a:ea typeface="+mn-lt"/>
                <a:cs typeface="+mn-lt"/>
              </a:rPr>
              <a:t>möjligt</a:t>
            </a:r>
            <a:r>
              <a:rPr lang="en-US" sz="2000" dirty="0">
                <a:ea typeface="+mn-lt"/>
                <a:cs typeface="+mn-lt"/>
              </a:rPr>
              <a:t>,</a:t>
            </a:r>
            <a:endParaRPr lang="en-US" sz="2000" dirty="0">
              <a:ea typeface="Calibri"/>
              <a:cs typeface="Calibri"/>
            </a:endParaRPr>
          </a:p>
          <a:p>
            <a:pPr marL="285750" indent="-285750">
              <a:buFont typeface="Arial"/>
              <a:buChar char="•"/>
            </a:pPr>
            <a:r>
              <a:rPr lang="en-US" sz="2000" err="1">
                <a:ea typeface="+mn-lt"/>
                <a:cs typeface="+mn-lt"/>
              </a:rPr>
              <a:t>förväntade</a:t>
            </a:r>
            <a:r>
              <a:rPr lang="en-US" sz="2000" dirty="0">
                <a:ea typeface="+mn-lt"/>
                <a:cs typeface="+mn-lt"/>
              </a:rPr>
              <a:t> </a:t>
            </a:r>
            <a:r>
              <a:rPr lang="en-US" sz="2000" err="1">
                <a:ea typeface="+mn-lt"/>
                <a:cs typeface="+mn-lt"/>
              </a:rPr>
              <a:t>avtalsarrangemang</a:t>
            </a:r>
            <a:r>
              <a:rPr lang="en-US" sz="2000" dirty="0">
                <a:ea typeface="+mn-lt"/>
                <a:cs typeface="+mn-lt"/>
              </a:rPr>
              <a:t> för </a:t>
            </a:r>
            <a:r>
              <a:rPr lang="en-US" sz="2000" err="1">
                <a:ea typeface="+mn-lt"/>
                <a:cs typeface="+mn-lt"/>
              </a:rPr>
              <a:t>tillgång</a:t>
            </a:r>
            <a:r>
              <a:rPr lang="en-US" sz="2000" dirty="0">
                <a:ea typeface="+mn-lt"/>
                <a:cs typeface="+mn-lt"/>
              </a:rPr>
              <a:t> till </a:t>
            </a:r>
            <a:r>
              <a:rPr lang="en-US" sz="2000" err="1">
                <a:ea typeface="+mn-lt"/>
                <a:cs typeface="+mn-lt"/>
              </a:rPr>
              <a:t>flexibilitet</a:t>
            </a:r>
            <a:r>
              <a:rPr lang="en-US" sz="2000" dirty="0">
                <a:ea typeface="+mn-lt"/>
                <a:cs typeface="+mn-lt"/>
              </a:rPr>
              <a:t> (</a:t>
            </a:r>
            <a:r>
              <a:rPr lang="en-US" sz="2000" err="1">
                <a:ea typeface="+mn-lt"/>
                <a:cs typeface="+mn-lt"/>
              </a:rPr>
              <a:t>t.ex</a:t>
            </a:r>
            <a:r>
              <a:rPr lang="en-US" sz="2000" dirty="0">
                <a:ea typeface="+mn-lt"/>
                <a:cs typeface="+mn-lt"/>
              </a:rPr>
              <a:t>. </a:t>
            </a:r>
            <a:r>
              <a:rPr lang="en-US" sz="2000" err="1">
                <a:ea typeface="+mn-lt"/>
                <a:cs typeface="+mn-lt"/>
              </a:rPr>
              <a:t>marknadsbaserad</a:t>
            </a:r>
            <a:r>
              <a:rPr lang="en-US" sz="2000" dirty="0">
                <a:ea typeface="+mn-lt"/>
                <a:cs typeface="+mn-lt"/>
              </a:rPr>
              <a:t> </a:t>
            </a:r>
            <a:r>
              <a:rPr lang="en-US" sz="2000" err="1">
                <a:ea typeface="+mn-lt"/>
                <a:cs typeface="+mn-lt"/>
              </a:rPr>
              <a:t>flexibilitet</a:t>
            </a:r>
            <a:r>
              <a:rPr lang="en-US" sz="2000" dirty="0">
                <a:ea typeface="+mn-lt"/>
                <a:cs typeface="+mn-lt"/>
              </a:rPr>
              <a:t>, </a:t>
            </a:r>
            <a:r>
              <a:rPr lang="en-US" sz="2000" err="1">
                <a:ea typeface="+mn-lt"/>
                <a:cs typeface="+mn-lt"/>
              </a:rPr>
              <a:t>flexibla</a:t>
            </a:r>
            <a:r>
              <a:rPr lang="en-US" sz="2000" dirty="0">
                <a:ea typeface="+mn-lt"/>
                <a:cs typeface="+mn-lt"/>
              </a:rPr>
              <a:t> </a:t>
            </a:r>
            <a:r>
              <a:rPr lang="en-US" sz="2000" err="1">
                <a:ea typeface="+mn-lt"/>
                <a:cs typeface="+mn-lt"/>
              </a:rPr>
              <a:t>anslutningsavtal</a:t>
            </a:r>
            <a:r>
              <a:rPr lang="en-US" sz="2000" dirty="0">
                <a:ea typeface="+mn-lt"/>
                <a:cs typeface="+mn-lt"/>
              </a:rPr>
              <a:t>),</a:t>
            </a:r>
            <a:endParaRPr lang="en-US" sz="2000" dirty="0">
              <a:ea typeface="Calibri"/>
              <a:cs typeface="Calibri"/>
            </a:endParaRPr>
          </a:p>
          <a:p>
            <a:pPr marL="285750" indent="-285750">
              <a:buFont typeface="Arial"/>
              <a:buChar char="•"/>
            </a:pPr>
            <a:r>
              <a:rPr lang="en-US" sz="2000" err="1">
                <a:ea typeface="+mn-lt"/>
                <a:cs typeface="+mn-lt"/>
              </a:rPr>
              <a:t>alternativ</a:t>
            </a:r>
            <a:r>
              <a:rPr lang="en-US" sz="2000" dirty="0">
                <a:ea typeface="+mn-lt"/>
                <a:cs typeface="+mn-lt"/>
              </a:rPr>
              <a:t> </a:t>
            </a:r>
            <a:r>
              <a:rPr lang="en-US" sz="2000" err="1">
                <a:ea typeface="+mn-lt"/>
                <a:cs typeface="+mn-lt"/>
              </a:rPr>
              <a:t>nätförstärkning</a:t>
            </a:r>
            <a:r>
              <a:rPr lang="en-US" sz="2000" dirty="0">
                <a:ea typeface="+mn-lt"/>
                <a:cs typeface="+mn-lt"/>
              </a:rPr>
              <a:t>, om den </a:t>
            </a:r>
            <a:r>
              <a:rPr lang="en-US" sz="2000" err="1">
                <a:ea typeface="+mn-lt"/>
                <a:cs typeface="+mn-lt"/>
              </a:rPr>
              <a:t>finns</a:t>
            </a:r>
            <a:r>
              <a:rPr lang="en-US" sz="2000" dirty="0">
                <a:ea typeface="+mn-lt"/>
                <a:cs typeface="+mn-lt"/>
              </a:rPr>
              <a:t>, </a:t>
            </a:r>
            <a:r>
              <a:rPr lang="en-US" sz="2000" err="1">
                <a:ea typeface="+mn-lt"/>
                <a:cs typeface="+mn-lt"/>
              </a:rPr>
              <a:t>samt</a:t>
            </a:r>
            <a:r>
              <a:rPr lang="en-US" sz="2000" dirty="0">
                <a:ea typeface="+mn-lt"/>
                <a:cs typeface="+mn-lt"/>
              </a:rPr>
              <a:t> </a:t>
            </a:r>
            <a:r>
              <a:rPr lang="en-US" sz="2000" err="1">
                <a:ea typeface="+mn-lt"/>
                <a:cs typeface="+mn-lt"/>
              </a:rPr>
              <a:t>analys</a:t>
            </a:r>
            <a:r>
              <a:rPr lang="en-US" sz="2000" dirty="0">
                <a:ea typeface="+mn-lt"/>
                <a:cs typeface="+mn-lt"/>
              </a:rPr>
              <a:t> av </a:t>
            </a:r>
            <a:r>
              <a:rPr lang="en-US" sz="2000" err="1">
                <a:ea typeface="+mn-lt"/>
                <a:cs typeface="+mn-lt"/>
              </a:rPr>
              <a:t>kostnadseffektivitet</a:t>
            </a:r>
            <a:r>
              <a:rPr lang="en-US" sz="2000" dirty="0">
                <a:ea typeface="+mn-lt"/>
                <a:cs typeface="+mn-lt"/>
              </a:rPr>
              <a:t>.</a:t>
            </a:r>
            <a:endParaRPr lang="en-US" sz="2000" dirty="0">
              <a:ea typeface="Calibri"/>
              <a:cs typeface="Calibri"/>
            </a:endParaRPr>
          </a:p>
          <a:p>
            <a:r>
              <a:rPr lang="en-US" sz="2000" b="1" dirty="0">
                <a:ea typeface="+mn-lt"/>
                <a:cs typeface="+mn-lt"/>
              </a:rPr>
              <a:t>NUP ska </a:t>
            </a:r>
            <a:r>
              <a:rPr lang="en-US" sz="2000" b="1" dirty="0" err="1">
                <a:ea typeface="+mn-lt"/>
                <a:cs typeface="+mn-lt"/>
              </a:rPr>
              <a:t>också</a:t>
            </a:r>
            <a:r>
              <a:rPr lang="en-US" sz="2000" b="1" dirty="0">
                <a:ea typeface="+mn-lt"/>
                <a:cs typeface="+mn-lt"/>
              </a:rPr>
              <a:t> </a:t>
            </a:r>
            <a:r>
              <a:rPr lang="en-US" sz="2000" b="1" dirty="0" err="1">
                <a:ea typeface="+mn-lt"/>
                <a:cs typeface="+mn-lt"/>
              </a:rPr>
              <a:t>redovisa</a:t>
            </a:r>
            <a:r>
              <a:rPr lang="en-US" sz="2000" b="1" dirty="0">
                <a:ea typeface="+mn-lt"/>
                <a:cs typeface="+mn-lt"/>
              </a:rPr>
              <a:t> </a:t>
            </a:r>
            <a:r>
              <a:rPr lang="en-US" sz="2000" b="1" dirty="0" err="1">
                <a:ea typeface="+mn-lt"/>
                <a:cs typeface="+mn-lt"/>
              </a:rPr>
              <a:t>motiven</a:t>
            </a:r>
            <a:r>
              <a:rPr lang="en-US" sz="2000" b="1" dirty="0">
                <a:ea typeface="+mn-lt"/>
                <a:cs typeface="+mn-lt"/>
              </a:rPr>
              <a:t> för </a:t>
            </a:r>
            <a:r>
              <a:rPr lang="en-US" sz="2000" b="1" dirty="0" err="1">
                <a:ea typeface="+mn-lt"/>
                <a:cs typeface="+mn-lt"/>
              </a:rPr>
              <a:t>flexibilitetsbehoven</a:t>
            </a:r>
            <a:r>
              <a:rPr lang="en-US" sz="2000" b="1" dirty="0">
                <a:ea typeface="+mn-lt"/>
                <a:cs typeface="+mn-lt"/>
              </a:rPr>
              <a:t> </a:t>
            </a:r>
            <a:r>
              <a:rPr lang="en-US" sz="2000" b="1" dirty="0" err="1">
                <a:ea typeface="+mn-lt"/>
                <a:cs typeface="+mn-lt"/>
              </a:rPr>
              <a:t>och</a:t>
            </a:r>
            <a:r>
              <a:rPr lang="en-US" sz="2000" b="1" dirty="0">
                <a:ea typeface="+mn-lt"/>
                <a:cs typeface="+mn-lt"/>
              </a:rPr>
              <a:t> </a:t>
            </a:r>
            <a:r>
              <a:rPr lang="en-US" sz="2000" b="1" dirty="0" err="1">
                <a:ea typeface="+mn-lt"/>
                <a:cs typeface="+mn-lt"/>
              </a:rPr>
              <a:t>beskriva</a:t>
            </a:r>
            <a:r>
              <a:rPr lang="en-US" sz="2000" b="1" dirty="0">
                <a:ea typeface="+mn-lt"/>
                <a:cs typeface="+mn-lt"/>
              </a:rPr>
              <a:t> </a:t>
            </a:r>
            <a:r>
              <a:rPr lang="en-US" sz="2000" b="1" dirty="0" err="1">
                <a:ea typeface="+mn-lt"/>
                <a:cs typeface="+mn-lt"/>
              </a:rPr>
              <a:t>hur</a:t>
            </a:r>
            <a:r>
              <a:rPr lang="en-US" sz="2000" b="1" dirty="0">
                <a:ea typeface="+mn-lt"/>
                <a:cs typeface="+mn-lt"/>
              </a:rPr>
              <a:t> dessa </a:t>
            </a:r>
            <a:r>
              <a:rPr lang="en-US" sz="2000" b="1" dirty="0" err="1">
                <a:ea typeface="+mn-lt"/>
                <a:cs typeface="+mn-lt"/>
              </a:rPr>
              <a:t>har</a:t>
            </a:r>
            <a:r>
              <a:rPr lang="en-US" sz="2000" b="1" dirty="0">
                <a:ea typeface="+mn-lt"/>
                <a:cs typeface="+mn-lt"/>
              </a:rPr>
              <a:t> </a:t>
            </a:r>
            <a:r>
              <a:rPr lang="en-US" sz="2000" b="1" dirty="0" err="1">
                <a:ea typeface="+mn-lt"/>
                <a:cs typeface="+mn-lt"/>
              </a:rPr>
              <a:t>bedömts</a:t>
            </a:r>
            <a:endParaRPr lang="en-US" sz="2000" dirty="0" err="1"/>
          </a:p>
          <a:p>
            <a:endParaRPr lang="en-US" dirty="0">
              <a:ea typeface="Calibri"/>
              <a:cs typeface="Calibri"/>
            </a:endParaRPr>
          </a:p>
        </p:txBody>
      </p:sp>
      <p:sp>
        <p:nvSpPr>
          <p:cNvPr id="7" name="Text Placeholder 6">
            <a:extLst>
              <a:ext uri="{FF2B5EF4-FFF2-40B4-BE49-F238E27FC236}">
                <a16:creationId xmlns:a16="http://schemas.microsoft.com/office/drawing/2014/main" id="{63EF3A77-FEAA-B0DB-62EB-84DDFC7C3DCB}"/>
              </a:ext>
            </a:extLst>
          </p:cNvPr>
          <p:cNvSpPr>
            <a:spLocks noGrp="1"/>
          </p:cNvSpPr>
          <p:nvPr>
            <p:ph type="body" sz="quarter" idx="18"/>
          </p:nvPr>
        </p:nvSpPr>
        <p:spPr/>
        <p:txBody>
          <a:bodyPr/>
          <a:lstStyle/>
          <a:p>
            <a:endParaRPr lang="en-US"/>
          </a:p>
        </p:txBody>
      </p:sp>
    </p:spTree>
    <p:extLst>
      <p:ext uri="{BB962C8B-B14F-4D97-AF65-F5344CB8AC3E}">
        <p14:creationId xmlns:p14="http://schemas.microsoft.com/office/powerpoint/2010/main" val="4043923938"/>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75B54CD-542A-F1AF-B46E-F3831B31DFAC}"/>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1918482A-4362-1046-7824-8B0914756715}"/>
              </a:ext>
            </a:extLst>
          </p:cNvPr>
          <p:cNvSpPr>
            <a:spLocks noGrp="1"/>
          </p:cNvSpPr>
          <p:nvPr>
            <p:ph type="dt" sz="half" idx="11"/>
          </p:nvPr>
        </p:nvSpPr>
        <p:spPr/>
        <p:txBody>
          <a:bodyPr/>
          <a:lstStyle/>
          <a:p>
            <a:pPr>
              <a:defRPr/>
            </a:pPr>
            <a:fld id="{DB39DE6A-55C0-4C4F-9889-E916206BDB1A}" type="datetime1">
              <a:rPr lang="sv-SE" smtClean="0"/>
              <a:t>2025-09-09</a:t>
            </a:fld>
            <a:endParaRPr lang="sv-SE"/>
          </a:p>
        </p:txBody>
      </p:sp>
      <p:sp>
        <p:nvSpPr>
          <p:cNvPr id="3" name="Footer Placeholder 2">
            <a:extLst>
              <a:ext uri="{FF2B5EF4-FFF2-40B4-BE49-F238E27FC236}">
                <a16:creationId xmlns:a16="http://schemas.microsoft.com/office/drawing/2014/main" id="{06A390AB-BBD3-1275-AEE2-2556177C57A6}"/>
              </a:ext>
            </a:extLst>
          </p:cNvPr>
          <p:cNvSpPr>
            <a:spLocks noGrp="1"/>
          </p:cNvSpPr>
          <p:nvPr>
            <p:ph type="ftr" sz="quarter" idx="12"/>
          </p:nvPr>
        </p:nvSpPr>
        <p:spPr/>
        <p:txBody>
          <a:bodyPr/>
          <a:lstStyle/>
          <a:p>
            <a:pPr>
              <a:defRPr/>
            </a:pPr>
            <a:r>
              <a:rPr lang="sv-SE"/>
              <a:t>Presentation</a:t>
            </a:r>
          </a:p>
        </p:txBody>
      </p:sp>
      <p:sp>
        <p:nvSpPr>
          <p:cNvPr id="4" name="Slide Number Placeholder 3">
            <a:extLst>
              <a:ext uri="{FF2B5EF4-FFF2-40B4-BE49-F238E27FC236}">
                <a16:creationId xmlns:a16="http://schemas.microsoft.com/office/drawing/2014/main" id="{8D696A20-3AD0-5697-8900-C01BD41716F0}"/>
              </a:ext>
            </a:extLst>
          </p:cNvPr>
          <p:cNvSpPr>
            <a:spLocks noGrp="1"/>
          </p:cNvSpPr>
          <p:nvPr>
            <p:ph type="sldNum" sz="quarter" idx="13"/>
          </p:nvPr>
        </p:nvSpPr>
        <p:spPr/>
        <p:txBody>
          <a:bodyPr/>
          <a:lstStyle/>
          <a:p>
            <a:pPr>
              <a:defRPr/>
            </a:pPr>
            <a:fld id="{5BCA53D8-D7BF-ED48-A5DE-B35EC4CD5AE9}" type="slidenum">
              <a:rPr lang="sv-SE"/>
              <a:pPr>
                <a:defRPr/>
              </a:pPr>
              <a:t>17</a:t>
            </a:fld>
            <a:endParaRPr lang="sv-SE"/>
          </a:p>
        </p:txBody>
      </p:sp>
      <p:sp>
        <p:nvSpPr>
          <p:cNvPr id="5" name="Title 4">
            <a:extLst>
              <a:ext uri="{FF2B5EF4-FFF2-40B4-BE49-F238E27FC236}">
                <a16:creationId xmlns:a16="http://schemas.microsoft.com/office/drawing/2014/main" id="{12D164CC-28F0-FE0D-B264-C16792F216E7}"/>
              </a:ext>
            </a:extLst>
          </p:cNvPr>
          <p:cNvSpPr>
            <a:spLocks noGrp="1"/>
          </p:cNvSpPr>
          <p:nvPr>
            <p:ph type="title"/>
          </p:nvPr>
        </p:nvSpPr>
        <p:spPr/>
        <p:txBody>
          <a:bodyPr/>
          <a:lstStyle/>
          <a:p>
            <a:r>
              <a:rPr lang="en-US">
                <a:solidFill>
                  <a:schemeClr val="accent1"/>
                </a:solidFill>
                <a:ea typeface="Calibri Light"/>
                <a:cs typeface="Arial"/>
              </a:rPr>
              <a:t>CEER</a:t>
            </a:r>
            <a:r>
              <a:rPr lang="en-US">
                <a:solidFill>
                  <a:schemeClr val="accent1"/>
                </a:solidFill>
                <a:ea typeface="Calibri Light"/>
                <a:cs typeface="Calibri Light"/>
              </a:rPr>
              <a:t> </a:t>
            </a:r>
            <a:r>
              <a:rPr lang="en-US">
                <a:solidFill>
                  <a:schemeClr val="accent1"/>
                </a:solidFill>
                <a:ea typeface="Calibri Light"/>
                <a:cs typeface="Arial"/>
              </a:rPr>
              <a:t>and</a:t>
            </a:r>
            <a:r>
              <a:rPr lang="en-US">
                <a:solidFill>
                  <a:schemeClr val="accent1"/>
                </a:solidFill>
                <a:ea typeface="Calibri Light"/>
                <a:cs typeface="Calibri Light"/>
              </a:rPr>
              <a:t> ACER Guidance July 2025</a:t>
            </a:r>
          </a:p>
        </p:txBody>
      </p:sp>
      <p:sp>
        <p:nvSpPr>
          <p:cNvPr id="6" name="Text Placeholder 5">
            <a:extLst>
              <a:ext uri="{FF2B5EF4-FFF2-40B4-BE49-F238E27FC236}">
                <a16:creationId xmlns:a16="http://schemas.microsoft.com/office/drawing/2014/main" id="{D6525219-967B-7853-8B55-85F5B51377BC}"/>
              </a:ext>
            </a:extLst>
          </p:cNvPr>
          <p:cNvSpPr>
            <a:spLocks noGrp="1"/>
          </p:cNvSpPr>
          <p:nvPr>
            <p:ph type="body" sz="quarter" idx="14"/>
          </p:nvPr>
        </p:nvSpPr>
        <p:spPr>
          <a:xfrm>
            <a:off x="695324" y="1720852"/>
            <a:ext cx="11109411" cy="4371975"/>
          </a:xfrm>
        </p:spPr>
        <p:txBody>
          <a:bodyPr/>
          <a:lstStyle/>
          <a:p>
            <a:pPr>
              <a:spcBef>
                <a:spcPts val="1019"/>
              </a:spcBef>
            </a:pPr>
            <a:r>
              <a:rPr lang="en-US" sz="2000">
                <a:ea typeface="+mn-lt"/>
                <a:cs typeface="+mn-lt"/>
              </a:rPr>
              <a:t>ACER and CEER find it important that DNDPs include sufficiently detailed assessment and description of the flexibility that DSOs are planning to use. In particular, flexibility needs in DNDPs should be quantified in terms of energy and power and, for the sake of transparency, assessed and presented with the highest possible level of details. While these assessments should cover the entire time horizon of the DNDP, for each planned flexibility solution identified, DNDP should provide at least: </a:t>
            </a:r>
            <a:endParaRPr lang="en-US">
              <a:ea typeface="+mn-lt"/>
              <a:cs typeface="+mn-lt"/>
            </a:endParaRPr>
          </a:p>
          <a:p>
            <a:pPr>
              <a:spcBef>
                <a:spcPts val="1019"/>
              </a:spcBef>
            </a:pPr>
            <a:r>
              <a:rPr lang="en-US" sz="2000">
                <a:ea typeface="+mn-lt"/>
                <a:cs typeface="+mn-lt"/>
              </a:rPr>
              <a:t>• direction (upward or downward) of the planned use; </a:t>
            </a:r>
          </a:p>
          <a:p>
            <a:pPr>
              <a:spcBef>
                <a:spcPts val="1019"/>
              </a:spcBef>
            </a:pPr>
            <a:r>
              <a:rPr lang="en-US" sz="2000">
                <a:ea typeface="+mn-lt"/>
                <a:cs typeface="+mn-lt"/>
              </a:rPr>
              <a:t>• the expected area/location of use and the corresponding voltage levels; </a:t>
            </a:r>
          </a:p>
          <a:p>
            <a:pPr>
              <a:spcBef>
                <a:spcPts val="1019"/>
              </a:spcBef>
            </a:pPr>
            <a:r>
              <a:rPr lang="en-US" sz="2000">
                <a:ea typeface="+mn-lt"/>
                <a:cs typeface="+mn-lt"/>
              </a:rPr>
              <a:t>• the expected time of use, specified with the highest level of details feasible; </a:t>
            </a:r>
          </a:p>
          <a:p>
            <a:pPr>
              <a:spcBef>
                <a:spcPts val="1019"/>
              </a:spcBef>
            </a:pPr>
            <a:r>
              <a:rPr lang="en-US" sz="2000">
                <a:ea typeface="+mn-lt"/>
                <a:cs typeface="+mn-lt"/>
              </a:rPr>
              <a:t>• the expected contractual arrangements to access flexibility (e.g. market-based flexibility, flexible connection agreements); and </a:t>
            </a:r>
          </a:p>
          <a:p>
            <a:pPr>
              <a:spcBef>
                <a:spcPts val="1019"/>
              </a:spcBef>
            </a:pPr>
            <a:r>
              <a:rPr lang="en-US" sz="2000">
                <a:ea typeface="+mn-lt"/>
                <a:cs typeface="+mn-lt"/>
              </a:rPr>
              <a:t>• the competing alternative network reinforcement solution, if it exists, along with the analysis supporting the cost-effectiveness of the selected option. </a:t>
            </a:r>
          </a:p>
          <a:p>
            <a:pPr>
              <a:spcBef>
                <a:spcPts val="1019"/>
              </a:spcBef>
            </a:pPr>
            <a:r>
              <a:rPr lang="en-US" sz="2000">
                <a:ea typeface="+mn-lt"/>
                <a:cs typeface="+mn-lt"/>
              </a:rPr>
              <a:t>DNDPs should also provide the reasoning for the flexibility needs and description of how they have been assessed.</a:t>
            </a:r>
            <a:endParaRPr lang="en-US" sz="2000">
              <a:ea typeface="Calibri"/>
              <a:cs typeface="Calibri"/>
            </a:endParaRPr>
          </a:p>
        </p:txBody>
      </p:sp>
      <p:sp>
        <p:nvSpPr>
          <p:cNvPr id="7" name="Text Placeholder 6">
            <a:extLst>
              <a:ext uri="{FF2B5EF4-FFF2-40B4-BE49-F238E27FC236}">
                <a16:creationId xmlns:a16="http://schemas.microsoft.com/office/drawing/2014/main" id="{3B04B046-7B37-5532-89DE-A8D1A382CDAD}"/>
              </a:ext>
            </a:extLst>
          </p:cNvPr>
          <p:cNvSpPr>
            <a:spLocks noGrp="1"/>
          </p:cNvSpPr>
          <p:nvPr>
            <p:ph type="body" sz="quarter" idx="18"/>
          </p:nvPr>
        </p:nvSpPr>
        <p:spPr/>
        <p:txBody>
          <a:bodyPr/>
          <a:lstStyle/>
          <a:p>
            <a:endParaRPr lang="en-US"/>
          </a:p>
        </p:txBody>
      </p:sp>
      <p:sp>
        <p:nvSpPr>
          <p:cNvPr id="8" name="Rectangle 7">
            <a:extLst>
              <a:ext uri="{FF2B5EF4-FFF2-40B4-BE49-F238E27FC236}">
                <a16:creationId xmlns:a16="http://schemas.microsoft.com/office/drawing/2014/main" id="{C465B9EE-8D11-9211-466A-7454B57596AE}"/>
              </a:ext>
            </a:extLst>
          </p:cNvPr>
          <p:cNvSpPr/>
          <p:nvPr/>
        </p:nvSpPr>
        <p:spPr>
          <a:xfrm>
            <a:off x="7447280" y="96520"/>
            <a:ext cx="4358640" cy="9245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r>
              <a:rPr lang="en-US" sz="2400">
                <a:ea typeface="Calibri"/>
                <a:cs typeface="Calibri"/>
              </a:rPr>
              <a:t>Yvonne </a:t>
            </a:r>
            <a:r>
              <a:rPr lang="en-US" sz="2400" err="1">
                <a:ea typeface="Calibri"/>
                <a:cs typeface="Calibri"/>
              </a:rPr>
              <a:t>eller</a:t>
            </a:r>
            <a:r>
              <a:rPr lang="en-US" sz="2400">
                <a:ea typeface="Calibri"/>
                <a:cs typeface="Calibri"/>
              </a:rPr>
              <a:t> Per </a:t>
            </a:r>
            <a:r>
              <a:rPr lang="en-US" sz="2400" err="1">
                <a:ea typeface="Calibri"/>
                <a:cs typeface="Calibri"/>
              </a:rPr>
              <a:t>översätter</a:t>
            </a:r>
            <a:endParaRPr lang="en-US" sz="2400" err="1"/>
          </a:p>
        </p:txBody>
      </p:sp>
    </p:spTree>
    <p:extLst>
      <p:ext uri="{BB962C8B-B14F-4D97-AF65-F5344CB8AC3E}">
        <p14:creationId xmlns:p14="http://schemas.microsoft.com/office/powerpoint/2010/main" val="247468160"/>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BD2F98-D141-87E0-3893-87C0FCCA9AEC}"/>
              </a:ext>
            </a:extLst>
          </p:cNvPr>
          <p:cNvSpPr>
            <a:spLocks noGrp="1"/>
          </p:cNvSpPr>
          <p:nvPr>
            <p:ph type="dt" sz="half" idx="11"/>
          </p:nvPr>
        </p:nvSpPr>
        <p:spPr/>
        <p:txBody>
          <a:bodyPr/>
          <a:lstStyle/>
          <a:p>
            <a:pPr>
              <a:defRPr/>
            </a:pPr>
            <a:fld id="{DB39DE6A-55C0-4C4F-9889-E916206BDB1A}" type="datetime1">
              <a:rPr lang="sv-SE" smtClean="0"/>
              <a:t>2025-09-09</a:t>
            </a:fld>
            <a:endParaRPr lang="sv-SE"/>
          </a:p>
        </p:txBody>
      </p:sp>
      <p:sp>
        <p:nvSpPr>
          <p:cNvPr id="3" name="Footer Placeholder 2">
            <a:extLst>
              <a:ext uri="{FF2B5EF4-FFF2-40B4-BE49-F238E27FC236}">
                <a16:creationId xmlns:a16="http://schemas.microsoft.com/office/drawing/2014/main" id="{A8381D07-6D09-7C59-6CCF-6273D6CADE35}"/>
              </a:ext>
            </a:extLst>
          </p:cNvPr>
          <p:cNvSpPr>
            <a:spLocks noGrp="1"/>
          </p:cNvSpPr>
          <p:nvPr>
            <p:ph type="ftr" sz="quarter" idx="12"/>
          </p:nvPr>
        </p:nvSpPr>
        <p:spPr/>
        <p:txBody>
          <a:bodyPr/>
          <a:lstStyle/>
          <a:p>
            <a:pPr>
              <a:defRPr/>
            </a:pPr>
            <a:r>
              <a:rPr lang="sv-SE"/>
              <a:t>Presentation</a:t>
            </a:r>
          </a:p>
        </p:txBody>
      </p:sp>
      <p:sp>
        <p:nvSpPr>
          <p:cNvPr id="4" name="Slide Number Placeholder 3">
            <a:extLst>
              <a:ext uri="{FF2B5EF4-FFF2-40B4-BE49-F238E27FC236}">
                <a16:creationId xmlns:a16="http://schemas.microsoft.com/office/drawing/2014/main" id="{2857BE52-0A40-BB6F-239B-355778683715}"/>
              </a:ext>
            </a:extLst>
          </p:cNvPr>
          <p:cNvSpPr>
            <a:spLocks noGrp="1"/>
          </p:cNvSpPr>
          <p:nvPr>
            <p:ph type="sldNum" sz="quarter" idx="13"/>
          </p:nvPr>
        </p:nvSpPr>
        <p:spPr/>
        <p:txBody>
          <a:bodyPr/>
          <a:lstStyle/>
          <a:p>
            <a:pPr>
              <a:defRPr/>
            </a:pPr>
            <a:fld id="{5BCA53D8-D7BF-ED48-A5DE-B35EC4CD5AE9}" type="slidenum">
              <a:rPr lang="sv-SE"/>
              <a:pPr>
                <a:defRPr/>
              </a:pPr>
              <a:t>18</a:t>
            </a:fld>
            <a:endParaRPr lang="sv-SE"/>
          </a:p>
        </p:txBody>
      </p:sp>
      <p:sp>
        <p:nvSpPr>
          <p:cNvPr id="5" name="Title 4">
            <a:extLst>
              <a:ext uri="{FF2B5EF4-FFF2-40B4-BE49-F238E27FC236}">
                <a16:creationId xmlns:a16="http://schemas.microsoft.com/office/drawing/2014/main" id="{3D9303EE-B719-DA24-3ED4-01A4C1E2DD18}"/>
              </a:ext>
            </a:extLst>
          </p:cNvPr>
          <p:cNvSpPr>
            <a:spLocks noGrp="1"/>
          </p:cNvSpPr>
          <p:nvPr>
            <p:ph type="title"/>
          </p:nvPr>
        </p:nvSpPr>
        <p:spPr/>
        <p:txBody>
          <a:bodyPr/>
          <a:lstStyle/>
          <a:p>
            <a:r>
              <a:rPr lang="en-US" baseline="0" dirty="0">
                <a:solidFill>
                  <a:srgbClr val="E6007E"/>
                </a:solidFill>
                <a:latin typeface="Calibri Light"/>
              </a:rPr>
              <a:t>CEER and ACER</a:t>
            </a:r>
            <a:r>
              <a:rPr lang="en-US" dirty="0">
                <a:solidFill>
                  <a:srgbClr val="E6007E"/>
                </a:solidFill>
                <a:latin typeface="Calibri Light"/>
              </a:rPr>
              <a:t> </a:t>
            </a:r>
            <a:r>
              <a:rPr lang="en-US" dirty="0" err="1">
                <a:solidFill>
                  <a:srgbClr val="E6007E"/>
                </a:solidFill>
                <a:latin typeface="Calibri Light"/>
              </a:rPr>
              <a:t>Vägledning</a:t>
            </a:r>
            <a:r>
              <a:rPr lang="en-US" dirty="0">
                <a:solidFill>
                  <a:srgbClr val="E6007E"/>
                </a:solidFill>
                <a:latin typeface="Calibri Light"/>
              </a:rPr>
              <a:t> </a:t>
            </a:r>
            <a:r>
              <a:rPr lang="en-US" dirty="0" err="1">
                <a:solidFill>
                  <a:srgbClr val="E6007E"/>
                </a:solidFill>
                <a:latin typeface="Calibri Light"/>
              </a:rPr>
              <a:t>fortsättning</a:t>
            </a:r>
            <a:endParaRPr lang="en-US" dirty="0" err="1"/>
          </a:p>
        </p:txBody>
      </p:sp>
      <p:sp>
        <p:nvSpPr>
          <p:cNvPr id="6" name="Text Placeholder 5">
            <a:extLst>
              <a:ext uri="{FF2B5EF4-FFF2-40B4-BE49-F238E27FC236}">
                <a16:creationId xmlns:a16="http://schemas.microsoft.com/office/drawing/2014/main" id="{CE0BECCB-2B3C-DA6F-48F3-D7614641BF85}"/>
              </a:ext>
            </a:extLst>
          </p:cNvPr>
          <p:cNvSpPr>
            <a:spLocks noGrp="1"/>
          </p:cNvSpPr>
          <p:nvPr>
            <p:ph type="body" sz="quarter" idx="14"/>
          </p:nvPr>
        </p:nvSpPr>
        <p:spPr>
          <a:xfrm>
            <a:off x="695324" y="1712913"/>
            <a:ext cx="11209337" cy="4379912"/>
          </a:xfrm>
        </p:spPr>
        <p:txBody>
          <a:bodyPr/>
          <a:lstStyle/>
          <a:p>
            <a:r>
              <a:rPr lang="en-US" sz="2000" b="1" dirty="0"/>
              <a:t>CER </a:t>
            </a:r>
            <a:r>
              <a:rPr lang="en-US" sz="2000" b="1" dirty="0" err="1"/>
              <a:t>och</a:t>
            </a:r>
            <a:r>
              <a:rPr lang="en-US" sz="2000" b="1" dirty="0"/>
              <a:t> CEER </a:t>
            </a:r>
            <a:r>
              <a:rPr lang="en-US" sz="2000" b="1" dirty="0" err="1"/>
              <a:t>rekommenderar</a:t>
            </a:r>
            <a:r>
              <a:rPr lang="en-US" sz="2000" b="1" dirty="0"/>
              <a:t> </a:t>
            </a:r>
            <a:r>
              <a:rPr lang="en-US" sz="2000" b="1" dirty="0" err="1"/>
              <a:t>att</a:t>
            </a:r>
            <a:r>
              <a:rPr lang="en-US" sz="2000" b="1" dirty="0"/>
              <a:t> </a:t>
            </a:r>
            <a:r>
              <a:rPr lang="en-US" sz="2000" b="1" dirty="0" err="1"/>
              <a:t>DSO:er</a:t>
            </a:r>
            <a:r>
              <a:rPr lang="en-US" sz="2000" b="1" dirty="0"/>
              <a:t> ska:</a:t>
            </a:r>
            <a:endParaRPr lang="en-US" sz="2000" dirty="0">
              <a:ea typeface="Calibri"/>
              <a:cs typeface="Calibri"/>
            </a:endParaRPr>
          </a:p>
          <a:p>
            <a:pPr marL="285750" indent="-285750">
              <a:buFont typeface="Arial"/>
              <a:buChar char="•"/>
            </a:pPr>
            <a:r>
              <a:rPr lang="en-US" sz="2000" err="1">
                <a:ea typeface="+mn-lt"/>
                <a:cs typeface="+mn-lt"/>
              </a:rPr>
              <a:t>systematiskt</a:t>
            </a:r>
            <a:r>
              <a:rPr lang="en-US" sz="2000" dirty="0">
                <a:ea typeface="+mn-lt"/>
                <a:cs typeface="+mn-lt"/>
              </a:rPr>
              <a:t> </a:t>
            </a:r>
            <a:r>
              <a:rPr lang="en-US" sz="2000" err="1">
                <a:ea typeface="+mn-lt"/>
                <a:cs typeface="+mn-lt"/>
              </a:rPr>
              <a:t>integrera</a:t>
            </a:r>
            <a:r>
              <a:rPr lang="en-US" sz="2000" dirty="0">
                <a:ea typeface="+mn-lt"/>
                <a:cs typeface="+mn-lt"/>
              </a:rPr>
              <a:t> </a:t>
            </a:r>
            <a:r>
              <a:rPr lang="en-US" sz="2000" err="1">
                <a:ea typeface="+mn-lt"/>
                <a:cs typeface="+mn-lt"/>
              </a:rPr>
              <a:t>bedömningen</a:t>
            </a:r>
            <a:r>
              <a:rPr lang="en-US" sz="2000" dirty="0">
                <a:ea typeface="+mn-lt"/>
                <a:cs typeface="+mn-lt"/>
              </a:rPr>
              <a:t> av </a:t>
            </a:r>
            <a:r>
              <a:rPr lang="en-US" sz="2000" err="1">
                <a:ea typeface="+mn-lt"/>
                <a:cs typeface="+mn-lt"/>
              </a:rPr>
              <a:t>flexibilitetsbehov</a:t>
            </a:r>
            <a:r>
              <a:rPr lang="en-US" sz="2000" dirty="0">
                <a:ea typeface="+mn-lt"/>
                <a:cs typeface="+mn-lt"/>
              </a:rPr>
              <a:t> </a:t>
            </a:r>
            <a:r>
              <a:rPr lang="en-US" sz="2000" err="1">
                <a:ea typeface="+mn-lt"/>
                <a:cs typeface="+mn-lt"/>
              </a:rPr>
              <a:t>i</a:t>
            </a:r>
            <a:r>
              <a:rPr lang="en-US" sz="2000" dirty="0">
                <a:ea typeface="+mn-lt"/>
                <a:cs typeface="+mn-lt"/>
              </a:rPr>
              <a:t> </a:t>
            </a:r>
            <a:r>
              <a:rPr lang="en-US" sz="2000" err="1">
                <a:ea typeface="+mn-lt"/>
                <a:cs typeface="+mn-lt"/>
              </a:rPr>
              <a:t>sina</a:t>
            </a:r>
            <a:r>
              <a:rPr lang="en-US" sz="2000" dirty="0">
                <a:ea typeface="+mn-lt"/>
                <a:cs typeface="+mn-lt"/>
              </a:rPr>
              <a:t> </a:t>
            </a:r>
            <a:r>
              <a:rPr lang="en-US" sz="2000" err="1">
                <a:ea typeface="+mn-lt"/>
                <a:cs typeface="+mn-lt"/>
              </a:rPr>
              <a:t>planeringsmetoder</a:t>
            </a:r>
            <a:endParaRPr lang="en-US" sz="2000" err="1">
              <a:ea typeface="Calibri"/>
              <a:cs typeface="Calibri"/>
            </a:endParaRPr>
          </a:p>
          <a:p>
            <a:pPr marL="285750" indent="-285750">
              <a:buFont typeface="Arial"/>
              <a:buChar char="•"/>
            </a:pPr>
            <a:r>
              <a:rPr lang="en-US" sz="2000" err="1">
                <a:ea typeface="+mn-lt"/>
                <a:cs typeface="+mn-lt"/>
              </a:rPr>
              <a:t>utveckla</a:t>
            </a:r>
            <a:r>
              <a:rPr lang="en-US" sz="2000" dirty="0">
                <a:ea typeface="+mn-lt"/>
                <a:cs typeface="+mn-lt"/>
              </a:rPr>
              <a:t> </a:t>
            </a:r>
            <a:r>
              <a:rPr lang="en-US" sz="2000" err="1">
                <a:ea typeface="+mn-lt"/>
                <a:cs typeface="+mn-lt"/>
              </a:rPr>
              <a:t>metoder</a:t>
            </a:r>
            <a:r>
              <a:rPr lang="en-US" sz="2000" dirty="0">
                <a:ea typeface="+mn-lt"/>
                <a:cs typeface="+mn-lt"/>
              </a:rPr>
              <a:t> för </a:t>
            </a:r>
            <a:r>
              <a:rPr lang="en-US" sz="2000" err="1">
                <a:ea typeface="+mn-lt"/>
                <a:cs typeface="+mn-lt"/>
              </a:rPr>
              <a:t>att</a:t>
            </a:r>
            <a:r>
              <a:rPr lang="en-US" sz="2000" dirty="0">
                <a:ea typeface="+mn-lt"/>
                <a:cs typeface="+mn-lt"/>
              </a:rPr>
              <a:t> </a:t>
            </a:r>
            <a:r>
              <a:rPr lang="en-US" sz="2000" err="1">
                <a:ea typeface="+mn-lt"/>
                <a:cs typeface="+mn-lt"/>
              </a:rPr>
              <a:t>utvärdera</a:t>
            </a:r>
            <a:r>
              <a:rPr lang="en-US" sz="2000" dirty="0">
                <a:ea typeface="+mn-lt"/>
                <a:cs typeface="+mn-lt"/>
              </a:rPr>
              <a:t> potential </a:t>
            </a:r>
            <a:r>
              <a:rPr lang="en-US" sz="2000" err="1">
                <a:ea typeface="+mn-lt"/>
                <a:cs typeface="+mn-lt"/>
              </a:rPr>
              <a:t>och</a:t>
            </a:r>
            <a:r>
              <a:rPr lang="en-US" sz="2000" dirty="0">
                <a:ea typeface="+mn-lt"/>
                <a:cs typeface="+mn-lt"/>
              </a:rPr>
              <a:t> </a:t>
            </a:r>
            <a:r>
              <a:rPr lang="en-US" sz="2000" err="1">
                <a:ea typeface="+mn-lt"/>
                <a:cs typeface="+mn-lt"/>
              </a:rPr>
              <a:t>kostnadseffektivitet</a:t>
            </a:r>
            <a:r>
              <a:rPr lang="en-US" sz="2000" dirty="0">
                <a:ea typeface="+mn-lt"/>
                <a:cs typeface="+mn-lt"/>
              </a:rPr>
              <a:t> hos </a:t>
            </a:r>
            <a:r>
              <a:rPr lang="en-US" sz="2000" err="1">
                <a:ea typeface="+mn-lt"/>
                <a:cs typeface="+mn-lt"/>
              </a:rPr>
              <a:t>flexibilitetslösningar</a:t>
            </a:r>
            <a:r>
              <a:rPr lang="en-US" sz="2000" dirty="0">
                <a:ea typeface="+mn-lt"/>
                <a:cs typeface="+mn-lt"/>
              </a:rPr>
              <a:t>, med </a:t>
            </a:r>
            <a:r>
              <a:rPr lang="en-US" sz="2000" err="1">
                <a:ea typeface="+mn-lt"/>
                <a:cs typeface="+mn-lt"/>
              </a:rPr>
              <a:t>hänsyn</a:t>
            </a:r>
            <a:r>
              <a:rPr lang="en-US" sz="2000" dirty="0">
                <a:ea typeface="+mn-lt"/>
                <a:cs typeface="+mn-lt"/>
              </a:rPr>
              <a:t> till </a:t>
            </a:r>
            <a:r>
              <a:rPr lang="en-US" sz="2000" err="1">
                <a:ea typeface="+mn-lt"/>
                <a:cs typeface="+mn-lt"/>
              </a:rPr>
              <a:t>gällande</a:t>
            </a:r>
            <a:r>
              <a:rPr lang="en-US" sz="2000" dirty="0">
                <a:ea typeface="+mn-lt"/>
                <a:cs typeface="+mn-lt"/>
              </a:rPr>
              <a:t> </a:t>
            </a:r>
            <a:r>
              <a:rPr lang="en-US" sz="2000" err="1">
                <a:ea typeface="+mn-lt"/>
                <a:cs typeface="+mn-lt"/>
              </a:rPr>
              <a:t>regelverk</a:t>
            </a:r>
            <a:endParaRPr lang="en-US" sz="2000">
              <a:ea typeface="Calibri"/>
              <a:cs typeface="Calibri"/>
            </a:endParaRPr>
          </a:p>
          <a:p>
            <a:r>
              <a:rPr lang="en-US" sz="2000" dirty="0">
                <a:ea typeface="+mn-lt"/>
                <a:cs typeface="+mn-lt"/>
              </a:rPr>
              <a:t>Om </a:t>
            </a:r>
            <a:r>
              <a:rPr lang="en-US" sz="2000" err="1">
                <a:ea typeface="+mn-lt"/>
                <a:cs typeface="+mn-lt"/>
              </a:rPr>
              <a:t>flexibilitet</a:t>
            </a:r>
            <a:r>
              <a:rPr lang="en-US" sz="2000" dirty="0">
                <a:ea typeface="+mn-lt"/>
                <a:cs typeface="+mn-lt"/>
              </a:rPr>
              <a:t> </a:t>
            </a:r>
            <a:r>
              <a:rPr lang="en-US" sz="2000" err="1">
                <a:ea typeface="+mn-lt"/>
                <a:cs typeface="+mn-lt"/>
              </a:rPr>
              <a:t>ses</a:t>
            </a:r>
            <a:r>
              <a:rPr lang="en-US" sz="2000" dirty="0">
                <a:ea typeface="+mn-lt"/>
                <a:cs typeface="+mn-lt"/>
              </a:rPr>
              <a:t> </a:t>
            </a:r>
            <a:r>
              <a:rPr lang="en-US" sz="2000" err="1">
                <a:ea typeface="+mn-lt"/>
                <a:cs typeface="+mn-lt"/>
              </a:rPr>
              <a:t>som</a:t>
            </a:r>
            <a:r>
              <a:rPr lang="en-US" sz="2000" dirty="0">
                <a:ea typeface="+mn-lt"/>
                <a:cs typeface="+mn-lt"/>
              </a:rPr>
              <a:t> </a:t>
            </a:r>
            <a:r>
              <a:rPr lang="en-US" sz="2000" err="1">
                <a:ea typeface="+mn-lt"/>
                <a:cs typeface="+mn-lt"/>
              </a:rPr>
              <a:t>en</a:t>
            </a:r>
            <a:r>
              <a:rPr lang="en-US" sz="2000" dirty="0">
                <a:ea typeface="+mn-lt"/>
                <a:cs typeface="+mn-lt"/>
              </a:rPr>
              <a:t> permanent </a:t>
            </a:r>
            <a:r>
              <a:rPr lang="en-US" sz="2000" err="1">
                <a:ea typeface="+mn-lt"/>
                <a:cs typeface="+mn-lt"/>
              </a:rPr>
              <a:t>lösning</a:t>
            </a:r>
            <a:r>
              <a:rPr lang="en-US" sz="2000" dirty="0">
                <a:ea typeface="+mn-lt"/>
                <a:cs typeface="+mn-lt"/>
              </a:rPr>
              <a:t> </a:t>
            </a:r>
            <a:r>
              <a:rPr lang="en-US" sz="2000" err="1">
                <a:ea typeface="+mn-lt"/>
                <a:cs typeface="+mn-lt"/>
              </a:rPr>
              <a:t>bör</a:t>
            </a:r>
            <a:r>
              <a:rPr lang="en-US" sz="2000" dirty="0">
                <a:ea typeface="+mn-lt"/>
                <a:cs typeface="+mn-lt"/>
              </a:rPr>
              <a:t> </a:t>
            </a:r>
            <a:r>
              <a:rPr lang="en-US" sz="2000" err="1">
                <a:ea typeface="+mn-lt"/>
                <a:cs typeface="+mn-lt"/>
              </a:rPr>
              <a:t>metoden</a:t>
            </a:r>
            <a:r>
              <a:rPr lang="en-US" sz="2000" dirty="0">
                <a:ea typeface="+mn-lt"/>
                <a:cs typeface="+mn-lt"/>
              </a:rPr>
              <a:t> </a:t>
            </a:r>
            <a:r>
              <a:rPr lang="en-US" sz="2000" err="1">
                <a:ea typeface="+mn-lt"/>
                <a:cs typeface="+mn-lt"/>
              </a:rPr>
              <a:t>omfatta</a:t>
            </a:r>
            <a:r>
              <a:rPr lang="en-US" sz="2000" dirty="0">
                <a:ea typeface="+mn-lt"/>
                <a:cs typeface="+mn-lt"/>
              </a:rPr>
              <a:t> </a:t>
            </a:r>
            <a:r>
              <a:rPr lang="en-US" sz="2000" err="1">
                <a:ea typeface="+mn-lt"/>
                <a:cs typeface="+mn-lt"/>
              </a:rPr>
              <a:t>minst</a:t>
            </a:r>
            <a:r>
              <a:rPr lang="en-US" sz="2000" dirty="0">
                <a:ea typeface="+mn-lt"/>
                <a:cs typeface="+mn-lt"/>
              </a:rPr>
              <a:t>:</a:t>
            </a:r>
            <a:br>
              <a:rPr lang="en-US" sz="2000" dirty="0">
                <a:ea typeface="+mn-lt"/>
                <a:cs typeface="+mn-lt"/>
              </a:rPr>
            </a:br>
            <a:r>
              <a:rPr lang="en-US" sz="2000" dirty="0">
                <a:ea typeface="+mn-lt"/>
                <a:cs typeface="+mn-lt"/>
              </a:rPr>
              <a:t> ▪ </a:t>
            </a:r>
            <a:r>
              <a:rPr lang="en-US" sz="2000" err="1">
                <a:ea typeface="+mn-lt"/>
                <a:cs typeface="+mn-lt"/>
              </a:rPr>
              <a:t>hur</a:t>
            </a:r>
            <a:r>
              <a:rPr lang="en-US" sz="2000" dirty="0">
                <a:ea typeface="+mn-lt"/>
                <a:cs typeface="+mn-lt"/>
              </a:rPr>
              <a:t> </a:t>
            </a:r>
            <a:r>
              <a:rPr lang="en-US" sz="2000" err="1">
                <a:ea typeface="+mn-lt"/>
                <a:cs typeface="+mn-lt"/>
              </a:rPr>
              <a:t>kostnader</a:t>
            </a:r>
            <a:r>
              <a:rPr lang="en-US" sz="2000" dirty="0">
                <a:ea typeface="+mn-lt"/>
                <a:cs typeface="+mn-lt"/>
              </a:rPr>
              <a:t> för </a:t>
            </a:r>
            <a:r>
              <a:rPr lang="en-US" sz="2000" err="1">
                <a:ea typeface="+mn-lt"/>
                <a:cs typeface="+mn-lt"/>
              </a:rPr>
              <a:t>flexibilitetslösningar</a:t>
            </a:r>
            <a:r>
              <a:rPr lang="en-US" sz="2000" dirty="0">
                <a:ea typeface="+mn-lt"/>
                <a:cs typeface="+mn-lt"/>
              </a:rPr>
              <a:t> </a:t>
            </a:r>
            <a:r>
              <a:rPr lang="en-US" sz="2000" err="1">
                <a:ea typeface="+mn-lt"/>
                <a:cs typeface="+mn-lt"/>
              </a:rPr>
              <a:t>och</a:t>
            </a:r>
            <a:r>
              <a:rPr lang="en-US" sz="2000" dirty="0">
                <a:ea typeface="+mn-lt"/>
                <a:cs typeface="+mn-lt"/>
              </a:rPr>
              <a:t> </a:t>
            </a:r>
            <a:r>
              <a:rPr lang="en-US" sz="2000" err="1">
                <a:ea typeface="+mn-lt"/>
                <a:cs typeface="+mn-lt"/>
              </a:rPr>
              <a:t>nätalternativ</a:t>
            </a:r>
            <a:r>
              <a:rPr lang="en-US" sz="2000" dirty="0">
                <a:ea typeface="+mn-lt"/>
                <a:cs typeface="+mn-lt"/>
              </a:rPr>
              <a:t> </a:t>
            </a:r>
            <a:r>
              <a:rPr lang="en-US" sz="2000" err="1">
                <a:ea typeface="+mn-lt"/>
                <a:cs typeface="+mn-lt"/>
              </a:rPr>
              <a:t>fastställs</a:t>
            </a:r>
            <a:r>
              <a:rPr lang="en-US" sz="2000" dirty="0">
                <a:ea typeface="+mn-lt"/>
                <a:cs typeface="+mn-lt"/>
              </a:rPr>
              <a:t>, </a:t>
            </a:r>
            <a:r>
              <a:rPr lang="en-US" sz="2000" err="1">
                <a:ea typeface="+mn-lt"/>
                <a:cs typeface="+mn-lt"/>
              </a:rPr>
              <a:t>inkl</a:t>
            </a:r>
            <a:r>
              <a:rPr lang="en-US" sz="2000" dirty="0">
                <a:ea typeface="+mn-lt"/>
                <a:cs typeface="+mn-lt"/>
              </a:rPr>
              <a:t>. </a:t>
            </a:r>
            <a:r>
              <a:rPr lang="en-US" sz="2000" err="1">
                <a:ea typeface="+mn-lt"/>
                <a:cs typeface="+mn-lt"/>
              </a:rPr>
              <a:t>kostnader</a:t>
            </a:r>
            <a:r>
              <a:rPr lang="en-US" sz="2000" dirty="0">
                <a:ea typeface="+mn-lt"/>
                <a:cs typeface="+mn-lt"/>
              </a:rPr>
              <a:t> för </a:t>
            </a:r>
            <a:r>
              <a:rPr lang="en-US" sz="2000" err="1">
                <a:ea typeface="+mn-lt"/>
                <a:cs typeface="+mn-lt"/>
              </a:rPr>
              <a:t>nätanvändare</a:t>
            </a:r>
            <a:r>
              <a:rPr lang="en-US" sz="2000" dirty="0">
                <a:ea typeface="+mn-lt"/>
                <a:cs typeface="+mn-lt"/>
              </a:rPr>
              <a:t> </a:t>
            </a:r>
            <a:r>
              <a:rPr lang="en-US" sz="2000" err="1">
                <a:ea typeface="+mn-lt"/>
                <a:cs typeface="+mn-lt"/>
              </a:rPr>
              <a:t>som</a:t>
            </a:r>
            <a:r>
              <a:rPr lang="en-US" sz="2000" dirty="0">
                <a:ea typeface="+mn-lt"/>
                <a:cs typeface="+mn-lt"/>
              </a:rPr>
              <a:t> </a:t>
            </a:r>
            <a:r>
              <a:rPr lang="en-US" sz="2000" err="1">
                <a:ea typeface="+mn-lt"/>
                <a:cs typeface="+mn-lt"/>
              </a:rPr>
              <a:t>tillhandahåller</a:t>
            </a:r>
            <a:r>
              <a:rPr lang="en-US" sz="2000" dirty="0">
                <a:ea typeface="+mn-lt"/>
                <a:cs typeface="+mn-lt"/>
              </a:rPr>
              <a:t> </a:t>
            </a:r>
            <a:r>
              <a:rPr lang="en-US" sz="2000" err="1">
                <a:ea typeface="+mn-lt"/>
                <a:cs typeface="+mn-lt"/>
              </a:rPr>
              <a:t>flexibilitet</a:t>
            </a:r>
            <a:r>
              <a:rPr lang="en-US" sz="2000" dirty="0">
                <a:ea typeface="+mn-lt"/>
                <a:cs typeface="+mn-lt"/>
              </a:rPr>
              <a:t> (</a:t>
            </a:r>
            <a:r>
              <a:rPr lang="en-US" sz="2000" err="1">
                <a:ea typeface="+mn-lt"/>
                <a:cs typeface="+mn-lt"/>
              </a:rPr>
              <a:t>t.ex</a:t>
            </a:r>
            <a:r>
              <a:rPr lang="en-US" sz="2000" dirty="0">
                <a:ea typeface="+mn-lt"/>
                <a:cs typeface="+mn-lt"/>
              </a:rPr>
              <a:t>. </a:t>
            </a:r>
            <a:r>
              <a:rPr lang="en-US" sz="2000" err="1">
                <a:ea typeface="+mn-lt"/>
                <a:cs typeface="+mn-lt"/>
              </a:rPr>
              <a:t>intäktsbortfall</a:t>
            </a:r>
            <a:r>
              <a:rPr lang="en-US" sz="2000" dirty="0">
                <a:ea typeface="+mn-lt"/>
                <a:cs typeface="+mn-lt"/>
              </a:rPr>
              <a:t> för </a:t>
            </a:r>
            <a:r>
              <a:rPr lang="en-US" sz="2000" err="1">
                <a:ea typeface="+mn-lt"/>
                <a:cs typeface="+mn-lt"/>
              </a:rPr>
              <a:t>producenter</a:t>
            </a:r>
            <a:r>
              <a:rPr lang="en-US" sz="2000" dirty="0">
                <a:ea typeface="+mn-lt"/>
                <a:cs typeface="+mn-lt"/>
              </a:rPr>
              <a:t> med </a:t>
            </a:r>
            <a:r>
              <a:rPr lang="en-US" sz="2000" err="1">
                <a:ea typeface="+mn-lt"/>
                <a:cs typeface="+mn-lt"/>
              </a:rPr>
              <a:t>flexibla</a:t>
            </a:r>
            <a:r>
              <a:rPr lang="en-US" sz="2000" dirty="0">
                <a:ea typeface="+mn-lt"/>
                <a:cs typeface="+mn-lt"/>
              </a:rPr>
              <a:t> </a:t>
            </a:r>
            <a:r>
              <a:rPr lang="en-US" sz="2000" err="1">
                <a:ea typeface="+mn-lt"/>
                <a:cs typeface="+mn-lt"/>
              </a:rPr>
              <a:t>anslutningar</a:t>
            </a:r>
            <a:r>
              <a:rPr lang="en-US" sz="2000" dirty="0">
                <a:ea typeface="+mn-lt"/>
                <a:cs typeface="+mn-lt"/>
              </a:rPr>
              <a:t>)</a:t>
            </a:r>
            <a:br>
              <a:rPr lang="en-US" sz="2000" dirty="0">
                <a:ea typeface="+mn-lt"/>
                <a:cs typeface="+mn-lt"/>
              </a:rPr>
            </a:br>
            <a:r>
              <a:rPr lang="en-US" sz="2000" dirty="0">
                <a:ea typeface="+mn-lt"/>
                <a:cs typeface="+mn-lt"/>
              </a:rPr>
              <a:t> ▪ </a:t>
            </a:r>
            <a:r>
              <a:rPr lang="en-US" sz="2000" err="1">
                <a:ea typeface="+mn-lt"/>
                <a:cs typeface="+mn-lt"/>
              </a:rPr>
              <a:t>hur</a:t>
            </a:r>
            <a:r>
              <a:rPr lang="en-US" sz="2000" dirty="0">
                <a:ea typeface="+mn-lt"/>
                <a:cs typeface="+mn-lt"/>
              </a:rPr>
              <a:t> </a:t>
            </a:r>
            <a:r>
              <a:rPr lang="en-US" sz="2000" err="1">
                <a:ea typeface="+mn-lt"/>
                <a:cs typeface="+mn-lt"/>
              </a:rPr>
              <a:t>nyttor</a:t>
            </a:r>
            <a:r>
              <a:rPr lang="en-US" sz="2000" dirty="0">
                <a:ea typeface="+mn-lt"/>
                <a:cs typeface="+mn-lt"/>
              </a:rPr>
              <a:t> med </a:t>
            </a:r>
            <a:r>
              <a:rPr lang="en-US" sz="2000" err="1">
                <a:ea typeface="+mn-lt"/>
                <a:cs typeface="+mn-lt"/>
              </a:rPr>
              <a:t>flexibilitetslösningar</a:t>
            </a:r>
            <a:r>
              <a:rPr lang="en-US" sz="2000" dirty="0">
                <a:ea typeface="+mn-lt"/>
                <a:cs typeface="+mn-lt"/>
              </a:rPr>
              <a:t> </a:t>
            </a:r>
            <a:r>
              <a:rPr lang="en-US" sz="2000" err="1">
                <a:ea typeface="+mn-lt"/>
                <a:cs typeface="+mn-lt"/>
              </a:rPr>
              <a:t>och</a:t>
            </a:r>
            <a:r>
              <a:rPr lang="en-US" sz="2000" dirty="0">
                <a:ea typeface="+mn-lt"/>
                <a:cs typeface="+mn-lt"/>
              </a:rPr>
              <a:t> </a:t>
            </a:r>
            <a:r>
              <a:rPr lang="en-US" sz="2000" err="1">
                <a:ea typeface="+mn-lt"/>
                <a:cs typeface="+mn-lt"/>
              </a:rPr>
              <a:t>nätalternativ</a:t>
            </a:r>
            <a:r>
              <a:rPr lang="en-US" sz="2000" dirty="0">
                <a:ea typeface="+mn-lt"/>
                <a:cs typeface="+mn-lt"/>
              </a:rPr>
              <a:t> </a:t>
            </a:r>
            <a:r>
              <a:rPr lang="en-US" sz="2000" err="1">
                <a:ea typeface="+mn-lt"/>
                <a:cs typeface="+mn-lt"/>
              </a:rPr>
              <a:t>fastställs</a:t>
            </a:r>
            <a:r>
              <a:rPr lang="en-US" sz="2000" dirty="0">
                <a:ea typeface="+mn-lt"/>
                <a:cs typeface="+mn-lt"/>
              </a:rPr>
              <a:t>, </a:t>
            </a:r>
            <a:r>
              <a:rPr lang="en-US" sz="2000" err="1">
                <a:ea typeface="+mn-lt"/>
                <a:cs typeface="+mn-lt"/>
              </a:rPr>
              <a:t>inkl</a:t>
            </a:r>
            <a:r>
              <a:rPr lang="en-US" sz="2000" dirty="0">
                <a:ea typeface="+mn-lt"/>
                <a:cs typeface="+mn-lt"/>
              </a:rPr>
              <a:t>. </a:t>
            </a:r>
            <a:r>
              <a:rPr lang="en-US" sz="2000" err="1">
                <a:ea typeface="+mn-lt"/>
                <a:cs typeface="+mn-lt"/>
              </a:rPr>
              <a:t>intäktsmöjligheter</a:t>
            </a:r>
            <a:r>
              <a:rPr lang="en-US" sz="2000" dirty="0">
                <a:ea typeface="+mn-lt"/>
                <a:cs typeface="+mn-lt"/>
              </a:rPr>
              <a:t> för </a:t>
            </a:r>
            <a:r>
              <a:rPr lang="en-US" sz="2000" err="1">
                <a:ea typeface="+mn-lt"/>
                <a:cs typeface="+mn-lt"/>
              </a:rPr>
              <a:t>kunder</a:t>
            </a:r>
            <a:r>
              <a:rPr lang="en-US" sz="2000" dirty="0">
                <a:ea typeface="+mn-lt"/>
                <a:cs typeface="+mn-lt"/>
              </a:rPr>
              <a:t> </a:t>
            </a:r>
            <a:r>
              <a:rPr lang="en-US" sz="2000" err="1">
                <a:ea typeface="+mn-lt"/>
                <a:cs typeface="+mn-lt"/>
              </a:rPr>
              <a:t>som</a:t>
            </a:r>
            <a:r>
              <a:rPr lang="en-US" sz="2000" dirty="0">
                <a:ea typeface="+mn-lt"/>
                <a:cs typeface="+mn-lt"/>
              </a:rPr>
              <a:t> </a:t>
            </a:r>
            <a:r>
              <a:rPr lang="en-US" sz="2000" err="1">
                <a:ea typeface="+mn-lt"/>
                <a:cs typeface="+mn-lt"/>
              </a:rPr>
              <a:t>tillhandahåller</a:t>
            </a:r>
            <a:r>
              <a:rPr lang="en-US" sz="2000" dirty="0">
                <a:ea typeface="+mn-lt"/>
                <a:cs typeface="+mn-lt"/>
              </a:rPr>
              <a:t> </a:t>
            </a:r>
            <a:r>
              <a:rPr lang="en-US" sz="2000" err="1">
                <a:ea typeface="+mn-lt"/>
                <a:cs typeface="+mn-lt"/>
              </a:rPr>
              <a:t>flexibilitet</a:t>
            </a:r>
            <a:br>
              <a:rPr lang="en-US" sz="2000" dirty="0">
                <a:ea typeface="+mn-lt"/>
                <a:cs typeface="+mn-lt"/>
              </a:rPr>
            </a:br>
            <a:r>
              <a:rPr lang="en-US" sz="2000" dirty="0">
                <a:ea typeface="+mn-lt"/>
                <a:cs typeface="+mn-lt"/>
              </a:rPr>
              <a:t> ▪ </a:t>
            </a:r>
            <a:r>
              <a:rPr lang="en-US" sz="2000" err="1">
                <a:ea typeface="+mn-lt"/>
                <a:cs typeface="+mn-lt"/>
              </a:rPr>
              <a:t>hur</a:t>
            </a:r>
            <a:r>
              <a:rPr lang="en-US" sz="2000" dirty="0">
                <a:ea typeface="+mn-lt"/>
                <a:cs typeface="+mn-lt"/>
              </a:rPr>
              <a:t> </a:t>
            </a:r>
            <a:r>
              <a:rPr lang="en-US" sz="2000" err="1">
                <a:ea typeface="+mn-lt"/>
                <a:cs typeface="+mn-lt"/>
              </a:rPr>
              <a:t>osäkerheter</a:t>
            </a:r>
            <a:r>
              <a:rPr lang="en-US" sz="2000" dirty="0">
                <a:ea typeface="+mn-lt"/>
                <a:cs typeface="+mn-lt"/>
              </a:rPr>
              <a:t> </a:t>
            </a:r>
            <a:r>
              <a:rPr lang="en-US" sz="2000" err="1">
                <a:ea typeface="+mn-lt"/>
                <a:cs typeface="+mn-lt"/>
              </a:rPr>
              <a:t>i</a:t>
            </a:r>
            <a:r>
              <a:rPr lang="en-US" sz="2000" dirty="0">
                <a:ea typeface="+mn-lt"/>
                <a:cs typeface="+mn-lt"/>
              </a:rPr>
              <a:t> </a:t>
            </a:r>
            <a:r>
              <a:rPr lang="en-US" sz="2000" err="1">
                <a:ea typeface="+mn-lt"/>
                <a:cs typeface="+mn-lt"/>
              </a:rPr>
              <a:t>flexibilitetslösningar</a:t>
            </a:r>
            <a:r>
              <a:rPr lang="en-US" sz="2000" dirty="0">
                <a:ea typeface="+mn-lt"/>
                <a:cs typeface="+mn-lt"/>
              </a:rPr>
              <a:t> </a:t>
            </a:r>
            <a:r>
              <a:rPr lang="en-US" sz="2000" err="1">
                <a:ea typeface="+mn-lt"/>
                <a:cs typeface="+mn-lt"/>
              </a:rPr>
              <a:t>och</a:t>
            </a:r>
            <a:r>
              <a:rPr lang="en-US" sz="2000" dirty="0">
                <a:ea typeface="+mn-lt"/>
                <a:cs typeface="+mn-lt"/>
              </a:rPr>
              <a:t> </a:t>
            </a:r>
            <a:r>
              <a:rPr lang="en-US" sz="2000" err="1">
                <a:ea typeface="+mn-lt"/>
                <a:cs typeface="+mn-lt"/>
              </a:rPr>
              <a:t>nätalternativ</a:t>
            </a:r>
            <a:r>
              <a:rPr lang="en-US" sz="2000" dirty="0">
                <a:ea typeface="+mn-lt"/>
                <a:cs typeface="+mn-lt"/>
              </a:rPr>
              <a:t> </a:t>
            </a:r>
            <a:r>
              <a:rPr lang="en-US" sz="2000" err="1">
                <a:ea typeface="+mn-lt"/>
                <a:cs typeface="+mn-lt"/>
              </a:rPr>
              <a:t>hanteras</a:t>
            </a:r>
            <a:endParaRPr lang="en-US" sz="2000">
              <a:ea typeface="Calibri"/>
              <a:cs typeface="Calibri"/>
            </a:endParaRPr>
          </a:p>
          <a:p>
            <a:pPr marL="285750" indent="-285750">
              <a:buFont typeface="Arial"/>
              <a:buChar char="•"/>
            </a:pPr>
            <a:r>
              <a:rPr lang="en-US" sz="2000" dirty="0" err="1">
                <a:ea typeface="+mn-lt"/>
                <a:cs typeface="+mn-lt"/>
              </a:rPr>
              <a:t>säkerställa</a:t>
            </a:r>
            <a:r>
              <a:rPr lang="en-US" sz="2000" dirty="0">
                <a:ea typeface="+mn-lt"/>
                <a:cs typeface="+mn-lt"/>
              </a:rPr>
              <a:t> </a:t>
            </a:r>
            <a:r>
              <a:rPr lang="en-US" sz="2000" dirty="0" err="1">
                <a:ea typeface="+mn-lt"/>
                <a:cs typeface="+mn-lt"/>
              </a:rPr>
              <a:t>att</a:t>
            </a:r>
            <a:r>
              <a:rPr lang="en-US" sz="2000" dirty="0">
                <a:ea typeface="+mn-lt"/>
                <a:cs typeface="+mn-lt"/>
              </a:rPr>
              <a:t> </a:t>
            </a:r>
            <a:r>
              <a:rPr lang="en-US" sz="2000" dirty="0" err="1">
                <a:ea typeface="+mn-lt"/>
                <a:cs typeface="+mn-lt"/>
              </a:rPr>
              <a:t>flexibilitetsbedömningen</a:t>
            </a:r>
            <a:r>
              <a:rPr lang="en-US" sz="2000" dirty="0">
                <a:ea typeface="+mn-lt"/>
                <a:cs typeface="+mn-lt"/>
              </a:rPr>
              <a:t> </a:t>
            </a:r>
            <a:r>
              <a:rPr lang="en-US" sz="2000" dirty="0" err="1">
                <a:ea typeface="+mn-lt"/>
                <a:cs typeface="+mn-lt"/>
              </a:rPr>
              <a:t>i</a:t>
            </a:r>
            <a:r>
              <a:rPr lang="en-US" sz="2000" dirty="0">
                <a:ea typeface="+mn-lt"/>
                <a:cs typeface="+mn-lt"/>
              </a:rPr>
              <a:t> </a:t>
            </a:r>
            <a:r>
              <a:rPr lang="en-US" sz="2000" dirty="0" err="1">
                <a:ea typeface="+mn-lt"/>
                <a:cs typeface="+mn-lt"/>
              </a:rPr>
              <a:t>DNDP:er</a:t>
            </a:r>
            <a:r>
              <a:rPr lang="en-US" sz="2000" dirty="0">
                <a:ea typeface="+mn-lt"/>
                <a:cs typeface="+mn-lt"/>
              </a:rPr>
              <a:t> </a:t>
            </a:r>
            <a:r>
              <a:rPr lang="en-US" sz="2000" dirty="0" err="1">
                <a:ea typeface="+mn-lt"/>
                <a:cs typeface="+mn-lt"/>
              </a:rPr>
              <a:t>är</a:t>
            </a:r>
            <a:r>
              <a:rPr lang="en-US" sz="2000" dirty="0">
                <a:ea typeface="+mn-lt"/>
                <a:cs typeface="+mn-lt"/>
              </a:rPr>
              <a:t> </a:t>
            </a:r>
            <a:r>
              <a:rPr lang="en-US" sz="2000" dirty="0" err="1">
                <a:ea typeface="+mn-lt"/>
                <a:cs typeface="+mn-lt"/>
              </a:rPr>
              <a:t>tillräckligt</a:t>
            </a:r>
            <a:r>
              <a:rPr lang="en-US" sz="2000" dirty="0">
                <a:ea typeface="+mn-lt"/>
                <a:cs typeface="+mn-lt"/>
              </a:rPr>
              <a:t> </a:t>
            </a:r>
            <a:r>
              <a:rPr lang="en-US" sz="2000" dirty="0" err="1">
                <a:ea typeface="+mn-lt"/>
                <a:cs typeface="+mn-lt"/>
              </a:rPr>
              <a:t>detaljerad</a:t>
            </a:r>
            <a:r>
              <a:rPr lang="en-US" sz="2000" dirty="0">
                <a:ea typeface="+mn-lt"/>
                <a:cs typeface="+mn-lt"/>
              </a:rPr>
              <a:t> </a:t>
            </a:r>
            <a:r>
              <a:rPr lang="en-US" sz="2000" dirty="0" err="1">
                <a:ea typeface="+mn-lt"/>
                <a:cs typeface="+mn-lt"/>
              </a:rPr>
              <a:t>och</a:t>
            </a:r>
            <a:r>
              <a:rPr lang="en-US" sz="2000" dirty="0">
                <a:ea typeface="+mn-lt"/>
                <a:cs typeface="+mn-lt"/>
              </a:rPr>
              <a:t> </a:t>
            </a:r>
            <a:r>
              <a:rPr lang="en-US" sz="2000" dirty="0" err="1">
                <a:ea typeface="+mn-lt"/>
                <a:cs typeface="+mn-lt"/>
              </a:rPr>
              <a:t>följer</a:t>
            </a:r>
            <a:r>
              <a:rPr lang="en-US" sz="2000" dirty="0">
                <a:ea typeface="+mn-lt"/>
                <a:cs typeface="+mn-lt"/>
              </a:rPr>
              <a:t> </a:t>
            </a:r>
            <a:r>
              <a:rPr lang="en-US" sz="2000" dirty="0" err="1">
                <a:ea typeface="+mn-lt"/>
                <a:cs typeface="+mn-lt"/>
              </a:rPr>
              <a:t>informations</a:t>
            </a:r>
            <a:r>
              <a:rPr lang="en-US" sz="2000" dirty="0">
                <a:ea typeface="+mn-lt"/>
                <a:cs typeface="+mn-lt"/>
              </a:rPr>
              <a:t>- </a:t>
            </a:r>
            <a:r>
              <a:rPr lang="en-US" sz="2000" dirty="0" err="1">
                <a:ea typeface="+mn-lt"/>
                <a:cs typeface="+mn-lt"/>
              </a:rPr>
              <a:t>och</a:t>
            </a:r>
            <a:r>
              <a:rPr lang="en-US" sz="2000" dirty="0">
                <a:ea typeface="+mn-lt"/>
                <a:cs typeface="+mn-lt"/>
              </a:rPr>
              <a:t> </a:t>
            </a:r>
            <a:r>
              <a:rPr lang="en-US" sz="2000" dirty="0" err="1">
                <a:ea typeface="+mn-lt"/>
                <a:cs typeface="+mn-lt"/>
              </a:rPr>
              <a:t>analyskraven</a:t>
            </a:r>
            <a:r>
              <a:rPr lang="en-US" sz="2000" dirty="0">
                <a:ea typeface="+mn-lt"/>
                <a:cs typeface="+mn-lt"/>
              </a:rPr>
              <a:t> </a:t>
            </a:r>
            <a:r>
              <a:rPr lang="en-US" sz="2000" dirty="0" err="1">
                <a:ea typeface="+mn-lt"/>
                <a:cs typeface="+mn-lt"/>
              </a:rPr>
              <a:t>i</a:t>
            </a:r>
            <a:r>
              <a:rPr lang="en-US" sz="2000" dirty="0">
                <a:ea typeface="+mn-lt"/>
                <a:cs typeface="+mn-lt"/>
              </a:rPr>
              <a:t> FNA</a:t>
            </a:r>
            <a:endParaRPr lang="en-US" sz="1800" i="1" dirty="0">
              <a:ea typeface="Calibri"/>
              <a:cs typeface="Calibri"/>
            </a:endParaRPr>
          </a:p>
          <a:p>
            <a:endParaRPr lang="en-US" dirty="0">
              <a:ea typeface="Calibri"/>
              <a:cs typeface="Calibri"/>
            </a:endParaRPr>
          </a:p>
        </p:txBody>
      </p:sp>
      <p:sp>
        <p:nvSpPr>
          <p:cNvPr id="7" name="Text Placeholder 6">
            <a:extLst>
              <a:ext uri="{FF2B5EF4-FFF2-40B4-BE49-F238E27FC236}">
                <a16:creationId xmlns:a16="http://schemas.microsoft.com/office/drawing/2014/main" id="{9ED6B7CE-47A4-ADB6-CF06-773A6CC964D9}"/>
              </a:ext>
            </a:extLst>
          </p:cNvPr>
          <p:cNvSpPr>
            <a:spLocks noGrp="1"/>
          </p:cNvSpPr>
          <p:nvPr>
            <p:ph type="body" sz="quarter" idx="18"/>
          </p:nvPr>
        </p:nvSpPr>
        <p:spPr/>
        <p:txBody>
          <a:bodyPr/>
          <a:lstStyle/>
          <a:p>
            <a:endParaRPr lang="en-US"/>
          </a:p>
        </p:txBody>
      </p:sp>
      <p:sp>
        <p:nvSpPr>
          <p:cNvPr id="8" name="Speech Bubble: Rectangle 7">
            <a:extLst>
              <a:ext uri="{FF2B5EF4-FFF2-40B4-BE49-F238E27FC236}">
                <a16:creationId xmlns:a16="http://schemas.microsoft.com/office/drawing/2014/main" id="{D308C660-9518-299C-EEC1-4E7DB3C6065A}"/>
              </a:ext>
            </a:extLst>
          </p:cNvPr>
          <p:cNvSpPr/>
          <p:nvPr/>
        </p:nvSpPr>
        <p:spPr>
          <a:xfrm>
            <a:off x="8147050" y="193739"/>
            <a:ext cx="3930650" cy="1517523"/>
          </a:xfrm>
          <a:prstGeom prst="wedgeRectCallo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r>
              <a:rPr lang="en-US" sz="1800" b="1" i="1" baseline="0" dirty="0">
                <a:latin typeface="Calibri"/>
              </a:rPr>
              <a:t>FNA ≈ NUP </a:t>
            </a:r>
            <a:r>
              <a:rPr lang="en-US" sz="1800" b="1" i="1" baseline="0" dirty="0" err="1">
                <a:latin typeface="Calibri"/>
              </a:rPr>
              <a:t>i</a:t>
            </a:r>
            <a:r>
              <a:rPr lang="en-US" sz="1800" b="1" i="1" baseline="0" dirty="0">
                <a:latin typeface="Calibri"/>
              </a:rPr>
              <a:t> </a:t>
            </a:r>
            <a:r>
              <a:rPr lang="en-US" sz="1800" b="1" i="1" baseline="0" dirty="0" err="1">
                <a:latin typeface="Calibri"/>
              </a:rPr>
              <a:t>aggregerad</a:t>
            </a:r>
            <a:r>
              <a:rPr lang="en-US" sz="1800" b="1" i="1" baseline="0" dirty="0">
                <a:latin typeface="Calibri"/>
              </a:rPr>
              <a:t> </a:t>
            </a:r>
            <a:r>
              <a:rPr lang="en-US" sz="1800" b="1" i="1" baseline="0" dirty="0" err="1">
                <a:latin typeface="Calibri"/>
              </a:rPr>
              <a:t>och</a:t>
            </a:r>
            <a:r>
              <a:rPr lang="en-US" sz="1800" b="1" i="1" baseline="0" dirty="0">
                <a:latin typeface="Calibri"/>
              </a:rPr>
              <a:t> </a:t>
            </a:r>
            <a:r>
              <a:rPr lang="en-US" sz="1800" b="1" i="1" baseline="0" dirty="0" err="1">
                <a:latin typeface="Calibri"/>
              </a:rPr>
              <a:t>standardiserad</a:t>
            </a:r>
            <a:r>
              <a:rPr lang="en-US" sz="1800" b="1" i="1" baseline="0" dirty="0">
                <a:latin typeface="Calibri"/>
              </a:rPr>
              <a:t> form</a:t>
            </a:r>
            <a:r>
              <a:rPr lang="en-US" sz="1800" i="1" baseline="0" dirty="0">
                <a:latin typeface="Calibri"/>
              </a:rPr>
              <a:t> – </a:t>
            </a:r>
            <a:r>
              <a:rPr lang="en-US" sz="1800" i="1" baseline="0" dirty="0" err="1">
                <a:latin typeface="Calibri"/>
              </a:rPr>
              <a:t>alltså</a:t>
            </a:r>
            <a:r>
              <a:rPr lang="en-US" sz="1800" i="1" baseline="0" dirty="0">
                <a:latin typeface="Calibri"/>
              </a:rPr>
              <a:t> </a:t>
            </a:r>
            <a:r>
              <a:rPr lang="en-US" sz="1800" i="1" baseline="0" dirty="0" err="1">
                <a:latin typeface="Calibri"/>
              </a:rPr>
              <a:t>samma</a:t>
            </a:r>
            <a:r>
              <a:rPr lang="en-US" sz="1800" i="1" baseline="0" dirty="0">
                <a:latin typeface="Calibri"/>
              </a:rPr>
              <a:t> </a:t>
            </a:r>
            <a:r>
              <a:rPr lang="en-US" sz="1800" i="1" baseline="0" dirty="0" err="1">
                <a:latin typeface="Calibri"/>
              </a:rPr>
              <a:t>grundmetodik</a:t>
            </a:r>
            <a:r>
              <a:rPr lang="en-US" sz="1800" i="1" baseline="0" dirty="0">
                <a:latin typeface="Calibri"/>
              </a:rPr>
              <a:t>, men </a:t>
            </a:r>
            <a:r>
              <a:rPr lang="en-US" sz="1800" i="1" baseline="0" dirty="0" err="1">
                <a:latin typeface="Calibri"/>
              </a:rPr>
              <a:t>på</a:t>
            </a:r>
            <a:r>
              <a:rPr lang="en-US" sz="1800" i="1" baseline="0" dirty="0">
                <a:latin typeface="Calibri"/>
              </a:rPr>
              <a:t> </a:t>
            </a:r>
            <a:r>
              <a:rPr lang="en-US" sz="1800" i="1" baseline="0" dirty="0" err="1">
                <a:latin typeface="Calibri"/>
              </a:rPr>
              <a:t>högre</a:t>
            </a:r>
            <a:r>
              <a:rPr lang="en-US" sz="1800" i="1" baseline="0" dirty="0">
                <a:latin typeface="Calibri"/>
              </a:rPr>
              <a:t> </a:t>
            </a:r>
            <a:r>
              <a:rPr lang="en-US" sz="1800" i="1" baseline="0" dirty="0" err="1">
                <a:latin typeface="Calibri"/>
              </a:rPr>
              <a:t>nivå</a:t>
            </a:r>
            <a:r>
              <a:rPr lang="en-US" sz="1800" i="1" baseline="0" dirty="0">
                <a:latin typeface="Calibri"/>
              </a:rPr>
              <a:t> </a:t>
            </a:r>
            <a:r>
              <a:rPr lang="en-US" sz="1800" i="1" baseline="0" dirty="0" err="1">
                <a:latin typeface="Calibri"/>
              </a:rPr>
              <a:t>och</a:t>
            </a:r>
            <a:r>
              <a:rPr lang="en-US" sz="1800" i="1" baseline="0" dirty="0">
                <a:latin typeface="Calibri"/>
              </a:rPr>
              <a:t> med </a:t>
            </a:r>
            <a:r>
              <a:rPr lang="en-US" sz="1800" i="1" baseline="0" dirty="0" err="1">
                <a:latin typeface="Calibri"/>
              </a:rPr>
              <a:t>viss</a:t>
            </a:r>
            <a:r>
              <a:rPr lang="en-US" sz="1800" i="1" baseline="0" dirty="0">
                <a:latin typeface="Calibri"/>
              </a:rPr>
              <a:t> </a:t>
            </a:r>
            <a:r>
              <a:rPr lang="en-US" sz="1800" i="1" baseline="0" dirty="0" err="1">
                <a:latin typeface="Calibri"/>
              </a:rPr>
              <a:t>informationsförlust</a:t>
            </a:r>
            <a:r>
              <a:rPr lang="en-US" i="1" dirty="0">
                <a:latin typeface="Calibri"/>
              </a:rPr>
              <a:t>!</a:t>
            </a:r>
            <a:endParaRPr lang="en-US" i="1" dirty="0">
              <a:ea typeface="Calibri"/>
              <a:cs typeface="Calibri"/>
            </a:endParaRPr>
          </a:p>
        </p:txBody>
      </p:sp>
    </p:spTree>
    <p:extLst>
      <p:ext uri="{BB962C8B-B14F-4D97-AF65-F5344CB8AC3E}">
        <p14:creationId xmlns:p14="http://schemas.microsoft.com/office/powerpoint/2010/main" val="172791429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4677DC2-D394-9C8E-6F2D-FAB8885D9538}"/>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F45FE33B-E063-90FA-4C3A-31320F0C35CF}"/>
              </a:ext>
            </a:extLst>
          </p:cNvPr>
          <p:cNvSpPr>
            <a:spLocks noGrp="1"/>
          </p:cNvSpPr>
          <p:nvPr>
            <p:ph type="dt" sz="half" idx="11"/>
          </p:nvPr>
        </p:nvSpPr>
        <p:spPr/>
        <p:txBody>
          <a:bodyPr/>
          <a:lstStyle/>
          <a:p>
            <a:pPr>
              <a:defRPr/>
            </a:pPr>
            <a:fld id="{DB39DE6A-55C0-4C4F-9889-E916206BDB1A}" type="datetime1">
              <a:rPr lang="sv-SE" smtClean="0"/>
              <a:t>2025-09-09</a:t>
            </a:fld>
            <a:endParaRPr lang="sv-SE"/>
          </a:p>
        </p:txBody>
      </p:sp>
      <p:sp>
        <p:nvSpPr>
          <p:cNvPr id="3" name="Footer Placeholder 2">
            <a:extLst>
              <a:ext uri="{FF2B5EF4-FFF2-40B4-BE49-F238E27FC236}">
                <a16:creationId xmlns:a16="http://schemas.microsoft.com/office/drawing/2014/main" id="{78F8B15B-360E-CD58-00D1-EAD8780A7BC2}"/>
              </a:ext>
            </a:extLst>
          </p:cNvPr>
          <p:cNvSpPr>
            <a:spLocks noGrp="1"/>
          </p:cNvSpPr>
          <p:nvPr>
            <p:ph type="ftr" sz="quarter" idx="12"/>
          </p:nvPr>
        </p:nvSpPr>
        <p:spPr/>
        <p:txBody>
          <a:bodyPr/>
          <a:lstStyle/>
          <a:p>
            <a:pPr>
              <a:defRPr/>
            </a:pPr>
            <a:r>
              <a:rPr lang="sv-SE"/>
              <a:t>Presentation</a:t>
            </a:r>
          </a:p>
        </p:txBody>
      </p:sp>
      <p:sp>
        <p:nvSpPr>
          <p:cNvPr id="4" name="Slide Number Placeholder 3">
            <a:extLst>
              <a:ext uri="{FF2B5EF4-FFF2-40B4-BE49-F238E27FC236}">
                <a16:creationId xmlns:a16="http://schemas.microsoft.com/office/drawing/2014/main" id="{49EC580D-F7BC-A6C3-8AB6-C221F9C91036}"/>
              </a:ext>
            </a:extLst>
          </p:cNvPr>
          <p:cNvSpPr>
            <a:spLocks noGrp="1"/>
          </p:cNvSpPr>
          <p:nvPr>
            <p:ph type="sldNum" sz="quarter" idx="13"/>
          </p:nvPr>
        </p:nvSpPr>
        <p:spPr/>
        <p:txBody>
          <a:bodyPr/>
          <a:lstStyle/>
          <a:p>
            <a:pPr>
              <a:defRPr/>
            </a:pPr>
            <a:fld id="{5BCA53D8-D7BF-ED48-A5DE-B35EC4CD5AE9}" type="slidenum">
              <a:rPr lang="sv-SE"/>
              <a:pPr>
                <a:defRPr/>
              </a:pPr>
              <a:t>19</a:t>
            </a:fld>
            <a:endParaRPr lang="sv-SE"/>
          </a:p>
        </p:txBody>
      </p:sp>
      <p:sp>
        <p:nvSpPr>
          <p:cNvPr id="5" name="Title 4">
            <a:extLst>
              <a:ext uri="{FF2B5EF4-FFF2-40B4-BE49-F238E27FC236}">
                <a16:creationId xmlns:a16="http://schemas.microsoft.com/office/drawing/2014/main" id="{01B534ED-A2F9-42F9-EEDD-ACF57F93DC6C}"/>
              </a:ext>
            </a:extLst>
          </p:cNvPr>
          <p:cNvSpPr>
            <a:spLocks noGrp="1"/>
          </p:cNvSpPr>
          <p:nvPr>
            <p:ph type="title"/>
          </p:nvPr>
        </p:nvSpPr>
        <p:spPr/>
        <p:txBody>
          <a:bodyPr/>
          <a:lstStyle/>
          <a:p>
            <a:r>
              <a:rPr lang="en-US">
                <a:solidFill>
                  <a:schemeClr val="accent1"/>
                </a:solidFill>
                <a:ea typeface="Calibri Light"/>
                <a:cs typeface="Calibri Light"/>
              </a:rPr>
              <a:t>CEER and ACER Guidance July 2025</a:t>
            </a:r>
          </a:p>
        </p:txBody>
      </p:sp>
      <p:sp>
        <p:nvSpPr>
          <p:cNvPr id="6" name="Text Placeholder 5">
            <a:extLst>
              <a:ext uri="{FF2B5EF4-FFF2-40B4-BE49-F238E27FC236}">
                <a16:creationId xmlns:a16="http://schemas.microsoft.com/office/drawing/2014/main" id="{437E0379-CA93-60C4-95EC-3BD8EEFB5505}"/>
              </a:ext>
            </a:extLst>
          </p:cNvPr>
          <p:cNvSpPr>
            <a:spLocks noGrp="1"/>
          </p:cNvSpPr>
          <p:nvPr>
            <p:ph type="body" sz="quarter" idx="14"/>
          </p:nvPr>
        </p:nvSpPr>
        <p:spPr>
          <a:xfrm>
            <a:off x="695324" y="1720852"/>
            <a:ext cx="10963275" cy="4371975"/>
          </a:xfrm>
        </p:spPr>
        <p:txBody>
          <a:bodyPr/>
          <a:lstStyle/>
          <a:p>
            <a:pPr>
              <a:spcBef>
                <a:spcPts val="1019"/>
              </a:spcBef>
            </a:pPr>
            <a:r>
              <a:rPr lang="en-US" sz="2000">
                <a:ea typeface="+mn-lt"/>
                <a:cs typeface="+mn-lt"/>
              </a:rPr>
              <a:t>ACER and CEER recommend DSOs to: </a:t>
            </a:r>
            <a:endParaRPr lang="en-US">
              <a:ea typeface="+mn-lt"/>
              <a:cs typeface="+mn-lt"/>
            </a:endParaRPr>
          </a:p>
          <a:p>
            <a:pPr>
              <a:spcBef>
                <a:spcPts val="1019"/>
              </a:spcBef>
            </a:pPr>
            <a:r>
              <a:rPr lang="en-US" sz="2000">
                <a:ea typeface="+mn-lt"/>
                <a:cs typeface="+mn-lt"/>
              </a:rPr>
              <a:t>• systematically embed the assessment of flexibility needs into their respective planning methodologies; </a:t>
            </a:r>
          </a:p>
          <a:p>
            <a:pPr>
              <a:spcBef>
                <a:spcPts val="1019"/>
              </a:spcBef>
            </a:pPr>
            <a:r>
              <a:rPr lang="en-US" sz="2000">
                <a:ea typeface="+mn-lt"/>
                <a:cs typeface="+mn-lt"/>
              </a:rPr>
              <a:t>• develop methodologies for evaluating potential and cost-effectiveness of flexibility solutions, considering the regulatory framework applied; </a:t>
            </a:r>
          </a:p>
          <a:p>
            <a:pPr>
              <a:spcBef>
                <a:spcPts val="1019"/>
              </a:spcBef>
            </a:pPr>
            <a:r>
              <a:rPr lang="en-US" sz="2000">
                <a:ea typeface="+mn-lt"/>
                <a:cs typeface="+mn-lt"/>
              </a:rPr>
              <a:t>If flexibility is considered a permanent solution, the methodology should consider and provide at least: </a:t>
            </a:r>
            <a:endParaRPr lang="en-US"/>
          </a:p>
          <a:p>
            <a:pPr>
              <a:spcBef>
                <a:spcPts val="1019"/>
              </a:spcBef>
            </a:pPr>
            <a:r>
              <a:rPr lang="en-US" sz="2000">
                <a:ea typeface="+mn-lt"/>
                <a:cs typeface="+mn-lt"/>
              </a:rPr>
              <a:t>▪ how costs of the considered flexibility solutions and network alternative are determined, including costs for network users providing flexibility (e.g. potential loss of revenues for generators with flexible connection agreements); </a:t>
            </a:r>
          </a:p>
          <a:p>
            <a:pPr>
              <a:spcBef>
                <a:spcPts val="1019"/>
              </a:spcBef>
            </a:pPr>
            <a:r>
              <a:rPr lang="en-US" sz="2000">
                <a:ea typeface="+mn-lt"/>
                <a:cs typeface="+mn-lt"/>
              </a:rPr>
              <a:t>▪ how benefits of the considered flexibility solutions and network alternative are determined, including potential revenues for consumers providing flexibility; </a:t>
            </a:r>
          </a:p>
          <a:p>
            <a:pPr>
              <a:spcBef>
                <a:spcPts val="1019"/>
              </a:spcBef>
            </a:pPr>
            <a:r>
              <a:rPr lang="en-US" sz="2000">
                <a:ea typeface="+mn-lt"/>
                <a:cs typeface="+mn-lt"/>
              </a:rPr>
              <a:t>▪ how uncertainties of the considered flexibility solutions and network alterative are taken into account. </a:t>
            </a:r>
          </a:p>
          <a:p>
            <a:pPr>
              <a:spcBef>
                <a:spcPts val="1019"/>
              </a:spcBef>
            </a:pPr>
            <a:r>
              <a:rPr lang="en-US" sz="2000">
                <a:ea typeface="+mn-lt"/>
                <a:cs typeface="+mn-lt"/>
              </a:rPr>
              <a:t>• ensure that the flexibility needs assessment in DNDPs is sufficiently detailed and complies with information and analysis- requirements stipulated in the FNAM</a:t>
            </a:r>
            <a:endParaRPr lang="en-US" sz="2000">
              <a:ea typeface="Calibri"/>
              <a:cs typeface="Calibri"/>
            </a:endParaRPr>
          </a:p>
        </p:txBody>
      </p:sp>
      <p:sp>
        <p:nvSpPr>
          <p:cNvPr id="7" name="Text Placeholder 6">
            <a:extLst>
              <a:ext uri="{FF2B5EF4-FFF2-40B4-BE49-F238E27FC236}">
                <a16:creationId xmlns:a16="http://schemas.microsoft.com/office/drawing/2014/main" id="{6DFA40F3-EA0A-27DC-DC4C-CA109BF4C3FA}"/>
              </a:ext>
            </a:extLst>
          </p:cNvPr>
          <p:cNvSpPr>
            <a:spLocks noGrp="1"/>
          </p:cNvSpPr>
          <p:nvPr>
            <p:ph type="body" sz="quarter" idx="18"/>
          </p:nvPr>
        </p:nvSpPr>
        <p:spPr/>
        <p:txBody>
          <a:bodyPr/>
          <a:lstStyle/>
          <a:p>
            <a:endParaRPr lang="en-US"/>
          </a:p>
        </p:txBody>
      </p:sp>
      <p:sp>
        <p:nvSpPr>
          <p:cNvPr id="9" name="Rectangle 8">
            <a:extLst>
              <a:ext uri="{FF2B5EF4-FFF2-40B4-BE49-F238E27FC236}">
                <a16:creationId xmlns:a16="http://schemas.microsoft.com/office/drawing/2014/main" id="{B181A27B-FDCE-8CDF-4D55-59E78A6299BD}"/>
              </a:ext>
            </a:extLst>
          </p:cNvPr>
          <p:cNvSpPr/>
          <p:nvPr/>
        </p:nvSpPr>
        <p:spPr>
          <a:xfrm>
            <a:off x="7447280" y="96520"/>
            <a:ext cx="4358640" cy="9245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r>
              <a:rPr lang="en-US" sz="2400">
                <a:ea typeface="Calibri"/>
                <a:cs typeface="Calibri"/>
              </a:rPr>
              <a:t>Yvonne </a:t>
            </a:r>
            <a:r>
              <a:rPr lang="en-US" sz="2400" err="1">
                <a:ea typeface="Calibri"/>
                <a:cs typeface="Calibri"/>
              </a:rPr>
              <a:t>eller</a:t>
            </a:r>
            <a:r>
              <a:rPr lang="en-US" sz="2400">
                <a:ea typeface="Calibri"/>
                <a:cs typeface="Calibri"/>
              </a:rPr>
              <a:t> Per </a:t>
            </a:r>
            <a:r>
              <a:rPr lang="en-US" sz="2400" err="1">
                <a:ea typeface="Calibri"/>
                <a:cs typeface="Calibri"/>
              </a:rPr>
              <a:t>översätter</a:t>
            </a:r>
            <a:endParaRPr lang="en-US" sz="2400" err="1"/>
          </a:p>
        </p:txBody>
      </p:sp>
    </p:spTree>
    <p:extLst>
      <p:ext uri="{BB962C8B-B14F-4D97-AF65-F5344CB8AC3E}">
        <p14:creationId xmlns:p14="http://schemas.microsoft.com/office/powerpoint/2010/main" val="2313881044"/>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20FC6C93-EDEA-892F-BF5D-3F30A411E7E9}"/>
              </a:ext>
            </a:extLst>
          </p:cNvPr>
          <p:cNvSpPr>
            <a:spLocks noGrp="1"/>
          </p:cNvSpPr>
          <p:nvPr>
            <p:ph type="title"/>
          </p:nvPr>
        </p:nvSpPr>
        <p:spPr>
          <a:xfrm>
            <a:off x="371475" y="141288"/>
            <a:ext cx="8677275" cy="981075"/>
          </a:xfrm>
        </p:spPr>
        <p:txBody>
          <a:bodyPr/>
          <a:lstStyle/>
          <a:p>
            <a:r>
              <a:rPr lang="sv-SE">
                <a:solidFill>
                  <a:schemeClr val="accent1"/>
                </a:solidFill>
              </a:rPr>
              <a:t>Metod för flexibilitetsbehovsbedömning</a:t>
            </a:r>
            <a:endParaRPr lang="en-GB" noProof="0">
              <a:solidFill>
                <a:schemeClr val="accent1"/>
              </a:solidFill>
            </a:endParaRPr>
          </a:p>
        </p:txBody>
      </p:sp>
      <p:sp>
        <p:nvSpPr>
          <p:cNvPr id="5" name="Platshållare för datum 4">
            <a:extLst>
              <a:ext uri="{FF2B5EF4-FFF2-40B4-BE49-F238E27FC236}">
                <a16:creationId xmlns:a16="http://schemas.microsoft.com/office/drawing/2014/main" id="{06A015AF-0D51-24B5-0095-A1A7C1BC53B8}"/>
              </a:ext>
            </a:extLst>
          </p:cNvPr>
          <p:cNvSpPr>
            <a:spLocks noGrp="1"/>
          </p:cNvSpPr>
          <p:nvPr>
            <p:ph type="dt" sz="half" idx="19"/>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169863-6BDD-41BF-8111-5DEE5D9F55CF}" type="datetime1">
              <a:rPr kumimoji="0" lang="sv-SE" sz="1000" b="0" i="0" u="none" strike="noStrike" kern="1200" cap="none" spc="0" normalizeH="0" baseline="0" noProof="0" smtClean="0">
                <a:ln>
                  <a:noFill/>
                </a:ln>
                <a:solidFill>
                  <a:srgbClr val="000000">
                    <a:lumMod val="50000"/>
                    <a:lumOff val="50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2025-09-09</a:t>
            </a:fld>
            <a:endParaRPr kumimoji="0" lang="sv-SE" sz="1000" b="0" i="0" u="none" strike="noStrike" kern="1200" cap="none" spc="0" normalizeH="0" baseline="0" noProof="0">
              <a:ln>
                <a:noFill/>
              </a:ln>
              <a:solidFill>
                <a:srgbClr val="000000">
                  <a:lumMod val="50000"/>
                  <a:lumOff val="50000"/>
                </a:srgbClr>
              </a:solidFill>
              <a:effectLst/>
              <a:uLnTx/>
              <a:uFillTx/>
              <a:latin typeface="Calibri"/>
              <a:ea typeface="+mn-ea"/>
              <a:cs typeface="+mn-cs"/>
            </a:endParaRPr>
          </a:p>
        </p:txBody>
      </p:sp>
      <p:sp>
        <p:nvSpPr>
          <p:cNvPr id="6" name="Platshållare för bildnummer 5">
            <a:extLst>
              <a:ext uri="{FF2B5EF4-FFF2-40B4-BE49-F238E27FC236}">
                <a16:creationId xmlns:a16="http://schemas.microsoft.com/office/drawing/2014/main" id="{11F02859-629E-9531-5068-F90968C12E67}"/>
              </a:ext>
            </a:extLst>
          </p:cNvPr>
          <p:cNvSpPr>
            <a:spLocks noGrp="1"/>
          </p:cNvSpPr>
          <p:nvPr>
            <p:ph type="sldNum" sz="quarter" idx="2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D1CA95-30C8-47DA-AC16-685FD1F93F27}" type="slidenum">
              <a:rPr kumimoji="0" lang="sv-SE" sz="1000" b="0" i="0" u="none" strike="noStrike" kern="1200" cap="none" spc="0" normalizeH="0" baseline="0" noProof="0" smtClean="0">
                <a:ln>
                  <a:noFill/>
                </a:ln>
                <a:solidFill>
                  <a:srgbClr val="000000">
                    <a:lumMod val="50000"/>
                    <a:lumOff val="5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sv-SE" sz="1000" b="0" i="0" u="none" strike="noStrike" kern="1200" cap="none" spc="0" normalizeH="0" baseline="0" noProof="0">
              <a:ln>
                <a:noFill/>
              </a:ln>
              <a:solidFill>
                <a:srgbClr val="000000">
                  <a:lumMod val="50000"/>
                  <a:lumOff val="50000"/>
                </a:srgbClr>
              </a:solidFill>
              <a:effectLst/>
              <a:uLnTx/>
              <a:uFillTx/>
              <a:latin typeface="Calibri"/>
              <a:ea typeface="+mn-ea"/>
              <a:cs typeface="+mn-cs"/>
            </a:endParaRPr>
          </a:p>
        </p:txBody>
      </p:sp>
      <p:pic>
        <p:nvPicPr>
          <p:cNvPr id="7" name="Bildobjekt 6">
            <a:extLst>
              <a:ext uri="{FF2B5EF4-FFF2-40B4-BE49-F238E27FC236}">
                <a16:creationId xmlns:a16="http://schemas.microsoft.com/office/drawing/2014/main" id="{57175CDB-B3F1-8FAA-7B9D-EE40AEAA0581}"/>
              </a:ext>
            </a:extLst>
          </p:cNvPr>
          <p:cNvPicPr>
            <a:picLocks noChangeAspect="1"/>
          </p:cNvPicPr>
          <p:nvPr/>
        </p:nvPicPr>
        <p:blipFill>
          <a:blip r:embed="rId3">
            <a:alphaModFix amt="50000"/>
          </a:blip>
          <a:srcRect l="32992" t="26" r="21803" b="23721"/>
          <a:stretch>
            <a:fillRect/>
          </a:stretch>
        </p:blipFill>
        <p:spPr>
          <a:xfrm>
            <a:off x="8426904" y="0"/>
            <a:ext cx="3765096" cy="6351048"/>
          </a:xfrm>
          <a:prstGeom prst="rect">
            <a:avLst/>
          </a:prstGeom>
        </p:spPr>
      </p:pic>
      <p:sp>
        <p:nvSpPr>
          <p:cNvPr id="2" name="Platshållare för text 1">
            <a:extLst>
              <a:ext uri="{FF2B5EF4-FFF2-40B4-BE49-F238E27FC236}">
                <a16:creationId xmlns:a16="http://schemas.microsoft.com/office/drawing/2014/main" id="{F6E27F8F-7A9E-3D9E-FC25-E3D55D90385B}"/>
              </a:ext>
            </a:extLst>
          </p:cNvPr>
          <p:cNvSpPr>
            <a:spLocks noGrp="1"/>
          </p:cNvSpPr>
          <p:nvPr>
            <p:ph type="body" sz="quarter" idx="14"/>
          </p:nvPr>
        </p:nvSpPr>
        <p:spPr>
          <a:xfrm>
            <a:off x="394607" y="1541464"/>
            <a:ext cx="7568293" cy="4279671"/>
          </a:xfrm>
        </p:spPr>
        <p:txBody>
          <a:bodyPr/>
          <a:lstStyle/>
          <a:p>
            <a:pPr marL="0" indent="0">
              <a:buNone/>
            </a:pPr>
            <a:endParaRPr lang="sv-SE" sz="2000" b="1"/>
          </a:p>
          <a:p>
            <a:r>
              <a:rPr lang="sv-SE"/>
              <a:t>Definiera data typ och format om flexibilitetsbehov som TSO och </a:t>
            </a:r>
            <a:r>
              <a:rPr lang="sv-SE" err="1"/>
              <a:t>DSO:er</a:t>
            </a:r>
            <a:r>
              <a:rPr lang="sv-SE"/>
              <a:t> ska tillhandahålla på nationell nivå till utsedd myndighet eller entitet</a:t>
            </a:r>
          </a:p>
          <a:p>
            <a:r>
              <a:rPr lang="sv-SE"/>
              <a:t>Ta fram vägledande kriterier för hur man bedömer olika flexibilitetsresursers förmåga att möta dessa behov</a:t>
            </a:r>
          </a:p>
          <a:p>
            <a:r>
              <a:rPr lang="sv-SE"/>
              <a:t>Fastställa metod för hur TSO och </a:t>
            </a:r>
            <a:r>
              <a:rPr lang="sv-SE" err="1"/>
              <a:t>DSO:er</a:t>
            </a:r>
            <a:r>
              <a:rPr lang="sv-SE"/>
              <a:t> ska analysera flexibilitetsbehoven på nationell nivå </a:t>
            </a:r>
          </a:p>
          <a:p>
            <a:r>
              <a:rPr lang="sv-SE"/>
              <a:t>Utsedd myndighet ska skriva nationell rapport</a:t>
            </a:r>
          </a:p>
          <a:p>
            <a:endParaRPr lang="sv-SE" sz="2000"/>
          </a:p>
          <a:p>
            <a:endParaRPr lang="sv-SE" sz="2000"/>
          </a:p>
          <a:p>
            <a:endParaRPr lang="sv-SE" sz="2000"/>
          </a:p>
          <a:p>
            <a:endParaRPr lang="sv-SE" sz="2000"/>
          </a:p>
        </p:txBody>
      </p:sp>
    </p:spTree>
    <p:extLst>
      <p:ext uri="{BB962C8B-B14F-4D97-AF65-F5344CB8AC3E}">
        <p14:creationId xmlns:p14="http://schemas.microsoft.com/office/powerpoint/2010/main" val="411875926"/>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8D655D-2E01-D4F7-0400-FACD4636663D}"/>
            </a:ext>
          </a:extLst>
        </p:cNvPr>
        <p:cNvGrpSpPr/>
        <p:nvPr/>
      </p:nvGrpSpPr>
      <p:grpSpPr>
        <a:xfrm>
          <a:off x="0" y="0"/>
          <a:ext cx="0" cy="0"/>
          <a:chOff x="0" y="0"/>
          <a:chExt cx="0" cy="0"/>
        </a:xfrm>
      </p:grpSpPr>
      <p:pic>
        <p:nvPicPr>
          <p:cNvPr id="4" name="Bildobjekt 3">
            <a:extLst>
              <a:ext uri="{FF2B5EF4-FFF2-40B4-BE49-F238E27FC236}">
                <a16:creationId xmlns:a16="http://schemas.microsoft.com/office/drawing/2014/main" id="{221E6E21-1842-9D5D-C60E-F8F29187151F}"/>
              </a:ext>
            </a:extLst>
          </p:cNvPr>
          <p:cNvPicPr>
            <a:picLocks noChangeAspect="1"/>
          </p:cNvPicPr>
          <p:nvPr/>
        </p:nvPicPr>
        <p:blipFill>
          <a:blip r:embed="rId3"/>
          <a:srcRect l="14213" r="23713"/>
          <a:stretch>
            <a:fillRect/>
          </a:stretch>
        </p:blipFill>
        <p:spPr>
          <a:xfrm>
            <a:off x="6281615" y="0"/>
            <a:ext cx="5910385" cy="6343650"/>
          </a:xfrm>
          <a:prstGeom prst="rect">
            <a:avLst/>
          </a:prstGeom>
        </p:spPr>
      </p:pic>
      <p:sp>
        <p:nvSpPr>
          <p:cNvPr id="20482" name="Title 1">
            <a:extLst>
              <a:ext uri="{FF2B5EF4-FFF2-40B4-BE49-F238E27FC236}">
                <a16:creationId xmlns:a16="http://schemas.microsoft.com/office/drawing/2014/main" id="{D4C530E7-A728-9D70-71B6-B5B1D2C6F3C6}"/>
              </a:ext>
            </a:extLst>
          </p:cNvPr>
          <p:cNvSpPr>
            <a:spLocks noGrp="1"/>
          </p:cNvSpPr>
          <p:nvPr>
            <p:ph type="ctrTitle"/>
          </p:nvPr>
        </p:nvSpPr>
        <p:spPr>
          <a:xfrm>
            <a:off x="238126" y="838200"/>
            <a:ext cx="5943600" cy="2706436"/>
          </a:xfrm>
        </p:spPr>
        <p:txBody>
          <a:bodyPr/>
          <a:lstStyle/>
          <a:p>
            <a:br>
              <a:rPr lang="en-GB" sz="6600">
                <a:ea typeface="Calibri Light"/>
                <a:cs typeface="Calibri Light"/>
              </a:rPr>
            </a:br>
            <a:r>
              <a:rPr lang="en-GB" sz="6600">
                <a:solidFill>
                  <a:schemeClr val="accent1"/>
                </a:solidFill>
                <a:ea typeface="Calibri Light"/>
                <a:cs typeface="Calibri Light"/>
              </a:rPr>
              <a:t>Ansvar </a:t>
            </a:r>
            <a:r>
              <a:rPr lang="en-GB" sz="6600" err="1">
                <a:solidFill>
                  <a:schemeClr val="accent1"/>
                </a:solidFill>
                <a:ea typeface="Calibri Light"/>
                <a:cs typeface="Calibri Light"/>
              </a:rPr>
              <a:t>och</a:t>
            </a:r>
            <a:r>
              <a:rPr lang="en-GB" sz="6600">
                <a:solidFill>
                  <a:schemeClr val="accent1"/>
                </a:solidFill>
                <a:ea typeface="Calibri Light"/>
                <a:cs typeface="Calibri Light"/>
              </a:rPr>
              <a:t> roller</a:t>
            </a:r>
            <a:endParaRPr lang="en-GB" sz="6600" noProof="0">
              <a:solidFill>
                <a:schemeClr val="accent1"/>
              </a:solidFill>
              <a:cs typeface="Calibri Light" panose="020F0302020204030204" pitchFamily="34" charset="0"/>
            </a:endParaRPr>
          </a:p>
        </p:txBody>
      </p:sp>
    </p:spTree>
    <p:extLst>
      <p:ext uri="{BB962C8B-B14F-4D97-AF65-F5344CB8AC3E}">
        <p14:creationId xmlns:p14="http://schemas.microsoft.com/office/powerpoint/2010/main" val="3645235798"/>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9FC26A-6EAA-BBD8-7005-C9DF453BEDCC}"/>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CCD07F92-F5EF-01B1-0D34-D124D2B6561E}"/>
              </a:ext>
            </a:extLst>
          </p:cNvPr>
          <p:cNvSpPr>
            <a:spLocks noGrp="1"/>
          </p:cNvSpPr>
          <p:nvPr>
            <p:ph type="title"/>
          </p:nvPr>
        </p:nvSpPr>
        <p:spPr>
          <a:xfrm>
            <a:off x="1650621" y="845607"/>
            <a:ext cx="8890761" cy="507959"/>
          </a:xfrm>
        </p:spPr>
        <p:txBody>
          <a:bodyPr>
            <a:noAutofit/>
          </a:bodyPr>
          <a:lstStyle/>
          <a:p>
            <a:r>
              <a:rPr lang="sv-SE">
                <a:solidFill>
                  <a:schemeClr val="accent1"/>
                </a:solidFill>
                <a:latin typeface="Calibri"/>
                <a:ea typeface="Calibri"/>
                <a:cs typeface="Poppins"/>
              </a:rPr>
              <a:t>Övergripande principer för arbetet med FNA 2025/2026</a:t>
            </a:r>
          </a:p>
        </p:txBody>
      </p:sp>
      <p:sp>
        <p:nvSpPr>
          <p:cNvPr id="5" name="Platshållare för bildnummer 4">
            <a:extLst>
              <a:ext uri="{FF2B5EF4-FFF2-40B4-BE49-F238E27FC236}">
                <a16:creationId xmlns:a16="http://schemas.microsoft.com/office/drawing/2014/main" id="{EF1F50DD-F665-F19F-236C-1E6112291EAA}"/>
              </a:ext>
            </a:extLst>
          </p:cNvPr>
          <p:cNvSpPr>
            <a:spLocks noGrp="1"/>
          </p:cNvSpPr>
          <p:nvPr>
            <p:ph type="sldNum" sz="quarter" idx="12"/>
          </p:nvPr>
        </p:nvSpPr>
        <p:spPr/>
        <p:txBody>
          <a:bodyPr/>
          <a:lstStyle/>
          <a:p>
            <a:fld id="{2066355A-084C-D24E-9AD2-7E4FC41EA627}" type="slidenum">
              <a:rPr lang="sv-SE" smtClean="0"/>
              <a:pPr/>
              <a:t>21</a:t>
            </a:fld>
            <a:endParaRPr lang="sv-SE"/>
          </a:p>
        </p:txBody>
      </p:sp>
      <p:sp>
        <p:nvSpPr>
          <p:cNvPr id="6" name="Rectangle 1">
            <a:extLst>
              <a:ext uri="{FF2B5EF4-FFF2-40B4-BE49-F238E27FC236}">
                <a16:creationId xmlns:a16="http://schemas.microsoft.com/office/drawing/2014/main" id="{6F9899B8-462A-245D-C4DC-5C7930A98064}"/>
              </a:ext>
            </a:extLst>
          </p:cNvPr>
          <p:cNvSpPr>
            <a:spLocks noGrp="1" noChangeArrowheads="1"/>
          </p:cNvSpPr>
          <p:nvPr>
            <p:ph idx="1"/>
          </p:nvPr>
        </p:nvSpPr>
        <p:spPr bwMode="auto">
          <a:xfrm>
            <a:off x="1650620" y="1520301"/>
            <a:ext cx="9445747" cy="4580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7518" tIns="53759" rIns="107518" bIns="53759" numCol="1" rtlCol="0" anchor="ctr" anchorCtr="0" compatLnSpc="1">
            <a:prstTxWarp prst="textNoShape">
              <a:avLst/>
            </a:prstTxWarp>
            <a:spAutoFit/>
          </a:bodyPr>
          <a:lstStyle/>
          <a:p>
            <a:pPr marL="0" indent="0" defTabSz="1075152">
              <a:lnSpc>
                <a:spcPct val="100000"/>
              </a:lnSpc>
              <a:buNone/>
            </a:pPr>
            <a:r>
              <a:rPr lang="sv-SE" sz="1400">
                <a:latin typeface="Calibri"/>
                <a:ea typeface="Inter"/>
                <a:cs typeface="Arial"/>
              </a:rPr>
              <a:t>En FNA-rapport ska nu sammanställas för första gången. Det är ett arbete som sedan ska göras återkommande vart annat år, och där resultatet ska ligga till grund bland annat för </a:t>
            </a:r>
            <a:r>
              <a:rPr lang="sv-SE" altLang="sv-SE" sz="1400">
                <a:latin typeface="Calibri"/>
                <a:ea typeface="Arial" panose="020B0604020202020204" pitchFamily="34" charset="0"/>
                <a:cs typeface="Times New Roman"/>
              </a:rPr>
              <a:t>vägledande nationellt mål för icke-fossil flexibilitet och för kommande nätutvecklingsplaner.</a:t>
            </a:r>
          </a:p>
          <a:p>
            <a:pPr marL="0" indent="0" defTabSz="1075152">
              <a:lnSpc>
                <a:spcPct val="100000"/>
              </a:lnSpc>
              <a:buNone/>
            </a:pPr>
            <a:r>
              <a:rPr lang="sv-SE" sz="1400">
                <a:latin typeface="Calibri"/>
                <a:ea typeface="Inter"/>
                <a:cs typeface="Times New Roman"/>
              </a:rPr>
              <a:t>Tidsspannet på ett år är kort, då arbetet omfattar att utifrån den av ACER beslutade FNA-metoden komma överens om hur vi i Sverige ska genomföra metodens krav nationellt, ta fram efterfrågad data, information och analyser samt slutligen sammanställa detta i en rapport.</a:t>
            </a:r>
          </a:p>
          <a:p>
            <a:pPr marL="0" indent="0" defTabSz="1075152">
              <a:lnSpc>
                <a:spcPct val="100000"/>
              </a:lnSpc>
              <a:buNone/>
            </a:pPr>
            <a:r>
              <a:rPr lang="sv-SE" altLang="sv-SE" sz="1400">
                <a:latin typeface="Calibri"/>
                <a:ea typeface="Calibri"/>
                <a:cs typeface="Times New Roman"/>
              </a:rPr>
              <a:t>FNA-metoden ger utrymme för att välja en miniminivå av data, information och analyser vid första genomförandet av FNA-arbetet, och att omfattningen successivt ökas till kommande års FNA-rapporter. </a:t>
            </a:r>
          </a:p>
          <a:p>
            <a:pPr marL="0" indent="0" defTabSz="1075152">
              <a:lnSpc>
                <a:spcPct val="100000"/>
              </a:lnSpc>
              <a:buNone/>
            </a:pPr>
            <a:r>
              <a:rPr lang="sv-SE" altLang="sv-SE" sz="1400" err="1">
                <a:latin typeface="Calibri"/>
                <a:ea typeface="Calibri"/>
                <a:cs typeface="Times New Roman"/>
              </a:rPr>
              <a:t>Svk</a:t>
            </a:r>
            <a:r>
              <a:rPr lang="sv-SE" altLang="sv-SE" sz="1400">
                <a:latin typeface="Calibri"/>
                <a:ea typeface="Calibri"/>
                <a:cs typeface="Times New Roman"/>
              </a:rPr>
              <a:t>, </a:t>
            </a:r>
            <a:r>
              <a:rPr lang="sv-SE" altLang="sv-SE" sz="1400" err="1">
                <a:latin typeface="Calibri"/>
                <a:ea typeface="Calibri"/>
                <a:cs typeface="Times New Roman"/>
              </a:rPr>
              <a:t>DSO:er</a:t>
            </a:r>
            <a:r>
              <a:rPr lang="sv-SE" altLang="sv-SE" sz="1400">
                <a:latin typeface="Calibri"/>
                <a:ea typeface="Calibri"/>
                <a:cs typeface="Times New Roman"/>
              </a:rPr>
              <a:t> och </a:t>
            </a:r>
            <a:r>
              <a:rPr lang="sv-SE" altLang="sv-SE" sz="1400" err="1">
                <a:latin typeface="Calibri"/>
                <a:ea typeface="Calibri"/>
                <a:cs typeface="Times New Roman"/>
              </a:rPr>
              <a:t>Ei</a:t>
            </a:r>
            <a:r>
              <a:rPr lang="sv-SE" altLang="sv-SE" sz="1400">
                <a:latin typeface="Calibri"/>
                <a:ea typeface="Calibri"/>
                <a:cs typeface="Times New Roman"/>
              </a:rPr>
              <a:t> är överens om</a:t>
            </a:r>
          </a:p>
          <a:p>
            <a:pPr defTabSz="1075152">
              <a:lnSpc>
                <a:spcPct val="100000"/>
              </a:lnSpc>
            </a:pPr>
            <a:r>
              <a:rPr lang="sv-SE" altLang="sv-SE" sz="1400">
                <a:latin typeface="Calibri"/>
                <a:ea typeface="Calibri"/>
                <a:cs typeface="Times New Roman"/>
              </a:rPr>
              <a:t>att det är viktigt att följa FNA-metoden, men att inte gå utöver minimikraven när arbetet nu på kort tid ska genomföras  för första gången. </a:t>
            </a:r>
          </a:p>
          <a:p>
            <a:pPr defTabSz="1075152">
              <a:lnSpc>
                <a:spcPct val="100000"/>
              </a:lnSpc>
            </a:pPr>
            <a:r>
              <a:rPr lang="sv-SE" altLang="sv-SE" sz="1400">
                <a:latin typeface="Calibri"/>
                <a:ea typeface="Calibri"/>
                <a:cs typeface="Times New Roman"/>
              </a:rPr>
              <a:t>Att värdera om vi kan följa alla minimikrav i de få fall där vi ser välgrundade orsaker till avsteg under första året (avsteg motiveras)</a:t>
            </a:r>
          </a:p>
          <a:p>
            <a:pPr defTabSz="1075152">
              <a:lnSpc>
                <a:spcPct val="100000"/>
              </a:lnSpc>
            </a:pPr>
            <a:r>
              <a:rPr lang="sv-SE" altLang="sv-SE" sz="1400">
                <a:latin typeface="Calibri"/>
                <a:ea typeface="Calibri"/>
                <a:cs typeface="Times New Roman"/>
              </a:rPr>
              <a:t>att erfarenheter från arbetet 2025/2026 ska tas till vara så att kommande FNA-arbeten kan drivas effektivt, och också för att i linje med FNA-metoden successivt kunna öka ambitionsnivån avseende ingående data, information och analyser.</a:t>
            </a:r>
          </a:p>
          <a:p>
            <a:pPr marL="0" indent="0" defTabSz="1075152">
              <a:lnSpc>
                <a:spcPct val="100000"/>
              </a:lnSpc>
              <a:buNone/>
            </a:pPr>
            <a:endParaRPr lang="sv-SE" altLang="sv-SE" sz="1058">
              <a:latin typeface="Arial" panose="020B0604020202020204" pitchFamily="34" charset="0"/>
              <a:cs typeface="Times New Roman"/>
            </a:endParaRPr>
          </a:p>
        </p:txBody>
      </p:sp>
    </p:spTree>
    <p:extLst>
      <p:ext uri="{BB962C8B-B14F-4D97-AF65-F5344CB8AC3E}">
        <p14:creationId xmlns:p14="http://schemas.microsoft.com/office/powerpoint/2010/main" val="10799644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0BD2D6-C2D0-6B51-9701-B7CAC8B196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F4002B-B56A-BEAF-EC80-2AEA21EE2BD8}"/>
              </a:ext>
            </a:extLst>
          </p:cNvPr>
          <p:cNvSpPr>
            <a:spLocks noGrp="1"/>
          </p:cNvSpPr>
          <p:nvPr>
            <p:ph type="title"/>
          </p:nvPr>
        </p:nvSpPr>
        <p:spPr/>
        <p:txBody>
          <a:bodyPr/>
          <a:lstStyle/>
          <a:p>
            <a:r>
              <a:rPr lang="sv-SE">
                <a:solidFill>
                  <a:schemeClr val="accent1"/>
                </a:solidFill>
                <a:ea typeface="Calibri Light"/>
                <a:cs typeface="Arial"/>
              </a:rPr>
              <a:t>Ingångsvärden</a:t>
            </a:r>
          </a:p>
        </p:txBody>
      </p:sp>
      <p:sp>
        <p:nvSpPr>
          <p:cNvPr id="3" name="Text Placeholder 2">
            <a:extLst>
              <a:ext uri="{FF2B5EF4-FFF2-40B4-BE49-F238E27FC236}">
                <a16:creationId xmlns:a16="http://schemas.microsoft.com/office/drawing/2014/main" id="{33C7A658-273D-0C52-1D55-F00AC05A7F72}"/>
              </a:ext>
            </a:extLst>
          </p:cNvPr>
          <p:cNvSpPr>
            <a:spLocks noGrp="1"/>
          </p:cNvSpPr>
          <p:nvPr>
            <p:ph type="body" sz="quarter" idx="14"/>
          </p:nvPr>
        </p:nvSpPr>
        <p:spPr>
          <a:xfrm>
            <a:off x="695324" y="1720850"/>
            <a:ext cx="10614932" cy="4415517"/>
          </a:xfrm>
        </p:spPr>
        <p:txBody>
          <a:bodyPr vert="horz" lIns="90000" tIns="45720" rIns="90000" bIns="45720" rtlCol="0" anchor="t">
            <a:noAutofit/>
          </a:bodyPr>
          <a:lstStyle/>
          <a:p>
            <a:endParaRPr lang="en-US" sz="2000">
              <a:ea typeface="Calibri"/>
              <a:cs typeface="Calibri"/>
            </a:endParaRPr>
          </a:p>
          <a:p>
            <a:endParaRPr lang="en-US" sz="1400">
              <a:cs typeface="Arial"/>
            </a:endParaRPr>
          </a:p>
          <a:p>
            <a:endParaRPr lang="en-US" sz="1400">
              <a:cs typeface="Arial"/>
            </a:endParaRPr>
          </a:p>
          <a:p>
            <a:endParaRPr lang="en-US" sz="1400">
              <a:cs typeface="Arial"/>
            </a:endParaRPr>
          </a:p>
          <a:p>
            <a:endParaRPr lang="en-US" sz="1400">
              <a:cs typeface="Arial"/>
            </a:endParaRPr>
          </a:p>
        </p:txBody>
      </p:sp>
      <p:sp>
        <p:nvSpPr>
          <p:cNvPr id="5" name="textruta 4">
            <a:extLst>
              <a:ext uri="{FF2B5EF4-FFF2-40B4-BE49-F238E27FC236}">
                <a16:creationId xmlns:a16="http://schemas.microsoft.com/office/drawing/2014/main" id="{A0470BE3-6AE3-F193-DCBD-D0820F888E77}"/>
              </a:ext>
            </a:extLst>
          </p:cNvPr>
          <p:cNvSpPr txBox="1"/>
          <p:nvPr/>
        </p:nvSpPr>
        <p:spPr>
          <a:xfrm>
            <a:off x="204722" y="1686856"/>
            <a:ext cx="11105534" cy="4278094"/>
          </a:xfrm>
          <a:prstGeom prst="rect">
            <a:avLst/>
          </a:prstGeom>
          <a:noFill/>
        </p:spPr>
        <p:txBody>
          <a:bodyPr wrap="square" lIns="91440" tIns="45720" rIns="91440" bIns="45720" anchor="t">
            <a:spAutoFit/>
          </a:bodyPr>
          <a:lstStyle/>
          <a:p>
            <a:pPr marL="914400" lvl="1" indent="-457200">
              <a:buFont typeface="Arial"/>
              <a:buChar char="•"/>
            </a:pPr>
            <a:r>
              <a:rPr lang="sv-SE" sz="2400">
                <a:ea typeface="Calibri"/>
                <a:cs typeface="Calibri"/>
              </a:rPr>
              <a:t>FNA-rapporten är en </a:t>
            </a:r>
            <a:r>
              <a:rPr lang="sv-SE" sz="2400">
                <a:solidFill>
                  <a:schemeClr val="accent1"/>
                </a:solidFill>
                <a:ea typeface="Calibri"/>
                <a:cs typeface="Calibri"/>
              </a:rPr>
              <a:t>beskrivning </a:t>
            </a:r>
            <a:r>
              <a:rPr lang="sv-SE" sz="2400">
                <a:ea typeface="Calibri"/>
                <a:cs typeface="Calibri"/>
              </a:rPr>
              <a:t>av flexibilitetsbehov. Den </a:t>
            </a:r>
            <a:r>
              <a:rPr lang="sv-SE" sz="2400">
                <a:solidFill>
                  <a:schemeClr val="accent1"/>
                </a:solidFill>
                <a:ea typeface="Calibri"/>
                <a:cs typeface="Calibri"/>
              </a:rPr>
              <a:t>ska inte tydliggöra vem som ska avropa flexibilitet, eller hur kostnadsallokering ska ske. </a:t>
            </a:r>
            <a:endParaRPr lang="en-US" sz="2400">
              <a:solidFill>
                <a:schemeClr val="accent1"/>
              </a:solidFill>
              <a:ea typeface="Calibri"/>
              <a:cs typeface="Calibri"/>
            </a:endParaRPr>
          </a:p>
          <a:p>
            <a:pPr marL="914400" lvl="1" indent="-457200">
              <a:buFont typeface="Arial"/>
              <a:buChar char="•"/>
            </a:pPr>
            <a:endParaRPr lang="sv-SE" sz="2400">
              <a:ea typeface="Calibri"/>
              <a:cs typeface="Calibri"/>
            </a:endParaRPr>
          </a:p>
          <a:p>
            <a:pPr marL="914400" lvl="1" indent="-457200">
              <a:buFont typeface="Arial"/>
              <a:buChar char="•"/>
            </a:pPr>
            <a:r>
              <a:rPr lang="sv-SE" sz="2400">
                <a:ea typeface="Calibri"/>
                <a:cs typeface="Calibri"/>
              </a:rPr>
              <a:t>Behov ska rapporteras av </a:t>
            </a:r>
            <a:r>
              <a:rPr lang="sv-SE" sz="2400">
                <a:solidFill>
                  <a:schemeClr val="accent1"/>
                </a:solidFill>
                <a:ea typeface="Calibri"/>
                <a:cs typeface="Calibri"/>
              </a:rPr>
              <a:t>den som upplever begränsningen</a:t>
            </a:r>
            <a:r>
              <a:rPr lang="sv-SE" sz="2400">
                <a:ea typeface="Calibri"/>
                <a:cs typeface="Calibri"/>
              </a:rPr>
              <a:t>. Det innebär att underliggande nät ska rapportera ett </a:t>
            </a:r>
            <a:r>
              <a:rPr lang="sv-SE" sz="2400" err="1">
                <a:ea typeface="Calibri"/>
                <a:cs typeface="Calibri"/>
              </a:rPr>
              <a:t>flexbehov</a:t>
            </a:r>
            <a:r>
              <a:rPr lang="sv-SE" sz="2400">
                <a:ea typeface="Calibri"/>
                <a:cs typeface="Calibri"/>
              </a:rPr>
              <a:t> om det </a:t>
            </a:r>
            <a:r>
              <a:rPr lang="sv-SE" sz="2400" err="1">
                <a:ea typeface="Calibri"/>
                <a:cs typeface="Calibri"/>
              </a:rPr>
              <a:t>t.ex</a:t>
            </a:r>
            <a:r>
              <a:rPr lang="sv-SE" sz="2400">
                <a:ea typeface="Calibri"/>
                <a:cs typeface="Calibri"/>
              </a:rPr>
              <a:t> finns en begränsning i abonnemanget till överliggande nät om kunder behöver avropas </a:t>
            </a:r>
            <a:r>
              <a:rPr lang="sv-SE" sz="2400" err="1">
                <a:ea typeface="Calibri"/>
                <a:cs typeface="Calibri"/>
              </a:rPr>
              <a:t>pga</a:t>
            </a:r>
            <a:r>
              <a:rPr lang="sv-SE" sz="2400">
                <a:ea typeface="Calibri"/>
                <a:cs typeface="Calibri"/>
              </a:rPr>
              <a:t> det (även om det är på grund av tex flaskhalsar i det överliggande nätet). </a:t>
            </a:r>
            <a:endParaRPr lang="en-US" sz="2400">
              <a:ea typeface="Calibri"/>
              <a:cs typeface="Calibri"/>
            </a:endParaRPr>
          </a:p>
          <a:p>
            <a:endParaRPr lang="en-US" sz="2400">
              <a:latin typeface="Calibri"/>
              <a:ea typeface="Calibri"/>
              <a:cs typeface="Calibri"/>
            </a:endParaRPr>
          </a:p>
          <a:p>
            <a:endParaRPr lang="en-US" sz="2400">
              <a:latin typeface="Calibri"/>
              <a:ea typeface="Calibri"/>
              <a:cs typeface="Calibri"/>
            </a:endParaRPr>
          </a:p>
          <a:p>
            <a:pPr marL="342900" indent="-342900">
              <a:buFont typeface="Arial" panose="020B0604020202020204" pitchFamily="34" charset="0"/>
              <a:buChar char="•"/>
            </a:pPr>
            <a:endParaRPr lang="en-US" sz="2000">
              <a:latin typeface="Calibri"/>
              <a:ea typeface="Calibri"/>
              <a:cs typeface="Calibri"/>
            </a:endParaRPr>
          </a:p>
          <a:p>
            <a:pPr marL="342900" indent="-342900">
              <a:buFont typeface="Arial" panose="020B0604020202020204" pitchFamily="34" charset="0"/>
              <a:buChar char="•"/>
            </a:pPr>
            <a:endParaRPr lang="en-US">
              <a:latin typeface="Calibri"/>
              <a:ea typeface="Calibri"/>
              <a:cs typeface="Calibri"/>
            </a:endParaRPr>
          </a:p>
          <a:p>
            <a:pPr marL="342900" indent="-342900">
              <a:buFont typeface="Arial" panose="020B0604020202020204" pitchFamily="34" charset="0"/>
              <a:buChar char="•"/>
            </a:pPr>
            <a:endParaRPr lang="en-US">
              <a:latin typeface="Calibri"/>
              <a:ea typeface="Calibri"/>
              <a:cs typeface="Calibri"/>
            </a:endParaRPr>
          </a:p>
        </p:txBody>
      </p:sp>
    </p:spTree>
    <p:extLst>
      <p:ext uri="{BB962C8B-B14F-4D97-AF65-F5344CB8AC3E}">
        <p14:creationId xmlns:p14="http://schemas.microsoft.com/office/powerpoint/2010/main" val="2262003435"/>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029C7-AA44-F8C3-A86E-0F595AABE8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A05242-3C4E-9CF3-B689-630239B7059B}"/>
              </a:ext>
            </a:extLst>
          </p:cNvPr>
          <p:cNvSpPr>
            <a:spLocks noGrp="1"/>
          </p:cNvSpPr>
          <p:nvPr>
            <p:ph type="title"/>
          </p:nvPr>
        </p:nvSpPr>
        <p:spPr/>
        <p:txBody>
          <a:bodyPr/>
          <a:lstStyle/>
          <a:p>
            <a:r>
              <a:rPr lang="sv-SE">
                <a:solidFill>
                  <a:schemeClr val="accent1"/>
                </a:solidFill>
                <a:cs typeface="Arial"/>
              </a:rPr>
              <a:t>Vilken NUP ska användas som datakälla?</a:t>
            </a:r>
            <a:endParaRPr lang="sv-SE">
              <a:solidFill>
                <a:schemeClr val="accent1"/>
              </a:solidFill>
              <a:ea typeface="Calibri Light"/>
              <a:cs typeface="Arial"/>
            </a:endParaRPr>
          </a:p>
        </p:txBody>
      </p:sp>
      <p:sp>
        <p:nvSpPr>
          <p:cNvPr id="3" name="Text Placeholder 2">
            <a:extLst>
              <a:ext uri="{FF2B5EF4-FFF2-40B4-BE49-F238E27FC236}">
                <a16:creationId xmlns:a16="http://schemas.microsoft.com/office/drawing/2014/main" id="{3CB3C395-86D4-2E88-E287-6576C20B8470}"/>
              </a:ext>
            </a:extLst>
          </p:cNvPr>
          <p:cNvSpPr>
            <a:spLocks noGrp="1"/>
          </p:cNvSpPr>
          <p:nvPr>
            <p:ph type="body" sz="quarter" idx="14"/>
          </p:nvPr>
        </p:nvSpPr>
        <p:spPr>
          <a:xfrm>
            <a:off x="695324" y="1720850"/>
            <a:ext cx="10614932" cy="4415517"/>
          </a:xfrm>
        </p:spPr>
        <p:txBody>
          <a:bodyPr vert="horz" lIns="90000" tIns="45720" rIns="90000" bIns="45720" rtlCol="0" anchor="t">
            <a:noAutofit/>
          </a:bodyPr>
          <a:lstStyle/>
          <a:p>
            <a:endParaRPr lang="en-US" sz="2000">
              <a:ea typeface="Calibri"/>
              <a:cs typeface="Calibri"/>
            </a:endParaRPr>
          </a:p>
          <a:p>
            <a:endParaRPr lang="en-US" sz="1400">
              <a:cs typeface="Arial"/>
            </a:endParaRPr>
          </a:p>
          <a:p>
            <a:endParaRPr lang="en-US" sz="1400">
              <a:cs typeface="Arial"/>
            </a:endParaRPr>
          </a:p>
          <a:p>
            <a:endParaRPr lang="en-US" sz="1400">
              <a:cs typeface="Arial"/>
            </a:endParaRPr>
          </a:p>
          <a:p>
            <a:endParaRPr lang="en-US" sz="1400">
              <a:cs typeface="Arial"/>
            </a:endParaRPr>
          </a:p>
        </p:txBody>
      </p:sp>
      <p:sp>
        <p:nvSpPr>
          <p:cNvPr id="5" name="textruta 4">
            <a:extLst>
              <a:ext uri="{FF2B5EF4-FFF2-40B4-BE49-F238E27FC236}">
                <a16:creationId xmlns:a16="http://schemas.microsoft.com/office/drawing/2014/main" id="{B9396908-74F1-444C-935E-91E9D0675A40}"/>
              </a:ext>
            </a:extLst>
          </p:cNvPr>
          <p:cNvSpPr txBox="1"/>
          <p:nvPr/>
        </p:nvSpPr>
        <p:spPr>
          <a:xfrm>
            <a:off x="695324" y="1634665"/>
            <a:ext cx="10614932" cy="2800767"/>
          </a:xfrm>
          <a:prstGeom prst="rect">
            <a:avLst/>
          </a:prstGeom>
          <a:noFill/>
        </p:spPr>
        <p:txBody>
          <a:bodyPr wrap="square" lIns="91440" tIns="45720" rIns="91440" bIns="45720" anchor="t">
            <a:spAutoFit/>
          </a:bodyPr>
          <a:lstStyle/>
          <a:p>
            <a:r>
              <a:rPr lang="en-US" sz="2400" err="1">
                <a:ea typeface="Calibri"/>
                <a:cs typeface="Calibri"/>
              </a:rPr>
              <a:t>Preliminärt</a:t>
            </a:r>
            <a:r>
              <a:rPr lang="en-US" sz="2400">
                <a:ea typeface="Calibri"/>
                <a:cs typeface="Calibri"/>
              </a:rPr>
              <a:t> </a:t>
            </a:r>
            <a:r>
              <a:rPr lang="en-US" sz="2400" err="1">
                <a:ea typeface="Calibri"/>
                <a:cs typeface="Calibri"/>
              </a:rPr>
              <a:t>resultat</a:t>
            </a:r>
            <a:r>
              <a:rPr lang="en-US" sz="2400">
                <a:ea typeface="Calibri"/>
                <a:cs typeface="Calibri"/>
              </a:rPr>
              <a:t> </a:t>
            </a:r>
            <a:r>
              <a:rPr lang="en-US" sz="2400" err="1">
                <a:ea typeface="Calibri"/>
                <a:cs typeface="Calibri"/>
              </a:rPr>
              <a:t>efter</a:t>
            </a:r>
            <a:r>
              <a:rPr lang="en-US" sz="2400">
                <a:ea typeface="Calibri"/>
                <a:cs typeface="Calibri"/>
              </a:rPr>
              <a:t> dialog med Ei:</a:t>
            </a:r>
          </a:p>
          <a:p>
            <a:endParaRPr lang="en-US" sz="2400">
              <a:ea typeface="Calibri"/>
              <a:cs typeface="Calibri"/>
            </a:endParaRPr>
          </a:p>
          <a:p>
            <a:r>
              <a:rPr lang="en-US" sz="2400">
                <a:ea typeface="Calibri"/>
                <a:cs typeface="Calibri"/>
              </a:rPr>
              <a:t>DSO </a:t>
            </a:r>
            <a:r>
              <a:rPr lang="en-US" sz="2400" err="1">
                <a:ea typeface="Calibri"/>
                <a:cs typeface="Calibri"/>
              </a:rPr>
              <a:t>bestämmer</a:t>
            </a:r>
            <a:r>
              <a:rPr lang="en-US" sz="2400">
                <a:ea typeface="Calibri"/>
                <a:cs typeface="Calibri"/>
              </a:rPr>
              <a:t> om man </a:t>
            </a:r>
            <a:r>
              <a:rPr lang="en-US" sz="2400" err="1">
                <a:ea typeface="Calibri"/>
                <a:cs typeface="Calibri"/>
              </a:rPr>
              <a:t>använder</a:t>
            </a:r>
            <a:r>
              <a:rPr lang="en-US" sz="2400">
                <a:ea typeface="Calibri"/>
                <a:cs typeface="Calibri"/>
              </a:rPr>
              <a:t> </a:t>
            </a:r>
            <a:r>
              <a:rPr lang="en-US" sz="2400" err="1">
                <a:ea typeface="Calibri"/>
                <a:cs typeface="Calibri"/>
              </a:rPr>
              <a:t>datat</a:t>
            </a:r>
            <a:r>
              <a:rPr lang="en-US" sz="2400">
                <a:ea typeface="Calibri"/>
                <a:cs typeface="Calibri"/>
              </a:rPr>
              <a:t> </a:t>
            </a:r>
            <a:r>
              <a:rPr lang="en-US" sz="2400" err="1">
                <a:ea typeface="Calibri"/>
                <a:cs typeface="Calibri"/>
              </a:rPr>
              <a:t>från</a:t>
            </a:r>
            <a:r>
              <a:rPr lang="en-US" sz="2400">
                <a:ea typeface="Calibri"/>
                <a:cs typeface="Calibri"/>
              </a:rPr>
              <a:t> NUP 2024 </a:t>
            </a:r>
            <a:r>
              <a:rPr lang="en-US" sz="2400" err="1">
                <a:ea typeface="Calibri"/>
                <a:cs typeface="Calibri"/>
              </a:rPr>
              <a:t>eller</a:t>
            </a:r>
            <a:r>
              <a:rPr lang="en-US" sz="2400">
                <a:ea typeface="Calibri"/>
                <a:cs typeface="Calibri"/>
              </a:rPr>
              <a:t> NUP 2026.</a:t>
            </a:r>
          </a:p>
          <a:p>
            <a:r>
              <a:rPr lang="en-US" sz="2400" err="1">
                <a:latin typeface="Calibri"/>
                <a:ea typeface="Calibri"/>
                <a:cs typeface="Calibri"/>
              </a:rPr>
              <a:t>Föredragsvis</a:t>
            </a:r>
            <a:r>
              <a:rPr lang="en-US" sz="2400">
                <a:latin typeface="Calibri"/>
                <a:ea typeface="Calibri"/>
                <a:cs typeface="Calibri"/>
              </a:rPr>
              <a:t> </a:t>
            </a:r>
            <a:r>
              <a:rPr lang="en-US" sz="2400" err="1">
                <a:latin typeface="Calibri"/>
                <a:ea typeface="Calibri"/>
                <a:cs typeface="Calibri"/>
              </a:rPr>
              <a:t>används</a:t>
            </a:r>
            <a:r>
              <a:rPr lang="en-US" sz="2400">
                <a:latin typeface="Calibri"/>
                <a:ea typeface="Calibri"/>
                <a:cs typeface="Calibri"/>
              </a:rPr>
              <a:t> </a:t>
            </a:r>
            <a:r>
              <a:rPr lang="en-US" sz="2400" err="1">
                <a:latin typeface="Calibri"/>
                <a:ea typeface="Calibri"/>
                <a:cs typeface="Calibri"/>
              </a:rPr>
              <a:t>datat</a:t>
            </a:r>
            <a:r>
              <a:rPr lang="en-US" sz="2400">
                <a:latin typeface="Calibri"/>
                <a:ea typeface="Calibri"/>
                <a:cs typeface="Calibri"/>
              </a:rPr>
              <a:t> </a:t>
            </a:r>
            <a:r>
              <a:rPr lang="en-US" sz="2400" err="1">
                <a:latin typeface="Calibri"/>
                <a:ea typeface="Calibri"/>
                <a:cs typeface="Calibri"/>
              </a:rPr>
              <a:t>från</a:t>
            </a:r>
            <a:r>
              <a:rPr lang="en-US" sz="2400">
                <a:latin typeface="Calibri"/>
                <a:ea typeface="Calibri"/>
                <a:cs typeface="Calibri"/>
              </a:rPr>
              <a:t> NUP 2026.</a:t>
            </a:r>
          </a:p>
          <a:p>
            <a:endParaRPr lang="en-US" sz="2400">
              <a:latin typeface="Calibri"/>
              <a:ea typeface="Calibri"/>
              <a:cs typeface="Calibri"/>
            </a:endParaRPr>
          </a:p>
          <a:p>
            <a:pPr marL="342900" indent="-342900">
              <a:buFont typeface="Arial" panose="020B0604020202020204" pitchFamily="34" charset="0"/>
              <a:buChar char="•"/>
            </a:pPr>
            <a:endParaRPr lang="en-US" sz="2000">
              <a:latin typeface="Calibri"/>
              <a:ea typeface="Calibri"/>
              <a:cs typeface="Calibri"/>
            </a:endParaRPr>
          </a:p>
          <a:p>
            <a:pPr marL="342900" indent="-342900">
              <a:buFont typeface="Arial" panose="020B0604020202020204" pitchFamily="34" charset="0"/>
              <a:buChar char="•"/>
            </a:pPr>
            <a:endParaRPr lang="en-US">
              <a:latin typeface="Calibri"/>
              <a:ea typeface="Calibri"/>
              <a:cs typeface="Calibri"/>
            </a:endParaRPr>
          </a:p>
          <a:p>
            <a:pPr marL="342900" indent="-342900">
              <a:buFont typeface="Arial" panose="020B0604020202020204" pitchFamily="34" charset="0"/>
              <a:buChar char="•"/>
            </a:pPr>
            <a:endParaRPr lang="en-US">
              <a:latin typeface="Calibri"/>
              <a:ea typeface="Calibri"/>
              <a:cs typeface="Calibri"/>
            </a:endParaRPr>
          </a:p>
        </p:txBody>
      </p:sp>
    </p:spTree>
    <p:extLst>
      <p:ext uri="{BB962C8B-B14F-4D97-AF65-F5344CB8AC3E}">
        <p14:creationId xmlns:p14="http://schemas.microsoft.com/office/powerpoint/2010/main" val="1273378276"/>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127AC6-688F-79A2-1C0A-33A463E1E4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E9B579-701A-F4B6-DC61-2FA5EB165E5E}"/>
              </a:ext>
            </a:extLst>
          </p:cNvPr>
          <p:cNvSpPr>
            <a:spLocks noGrp="1"/>
          </p:cNvSpPr>
          <p:nvPr>
            <p:ph type="title"/>
          </p:nvPr>
        </p:nvSpPr>
        <p:spPr/>
        <p:txBody>
          <a:bodyPr/>
          <a:lstStyle/>
          <a:p>
            <a:r>
              <a:rPr lang="sv-SE">
                <a:solidFill>
                  <a:schemeClr val="accent1"/>
                </a:solidFill>
                <a:cs typeface="Arial"/>
              </a:rPr>
              <a:t>Förfarande om DSO och TSO inte är överens</a:t>
            </a:r>
            <a:endParaRPr lang="en-US">
              <a:solidFill>
                <a:schemeClr val="accent1"/>
              </a:solidFill>
            </a:endParaRPr>
          </a:p>
        </p:txBody>
      </p:sp>
      <p:sp>
        <p:nvSpPr>
          <p:cNvPr id="3" name="Text Placeholder 2">
            <a:extLst>
              <a:ext uri="{FF2B5EF4-FFF2-40B4-BE49-F238E27FC236}">
                <a16:creationId xmlns:a16="http://schemas.microsoft.com/office/drawing/2014/main" id="{92F9205D-E114-4A0C-3EC8-892BC2741CF9}"/>
              </a:ext>
            </a:extLst>
          </p:cNvPr>
          <p:cNvSpPr>
            <a:spLocks noGrp="1"/>
          </p:cNvSpPr>
          <p:nvPr>
            <p:ph type="body" sz="quarter" idx="14"/>
          </p:nvPr>
        </p:nvSpPr>
        <p:spPr>
          <a:xfrm>
            <a:off x="695324" y="1720850"/>
            <a:ext cx="10614932" cy="4415517"/>
          </a:xfrm>
        </p:spPr>
        <p:txBody>
          <a:bodyPr vert="horz" lIns="90000" tIns="45720" rIns="90000" bIns="45720" rtlCol="0" anchor="t">
            <a:noAutofit/>
          </a:bodyPr>
          <a:lstStyle/>
          <a:p>
            <a:endParaRPr lang="en-US" sz="2000">
              <a:ea typeface="Calibri"/>
              <a:cs typeface="Calibri"/>
            </a:endParaRPr>
          </a:p>
          <a:p>
            <a:endParaRPr lang="en-US" sz="1400">
              <a:cs typeface="Arial"/>
            </a:endParaRPr>
          </a:p>
          <a:p>
            <a:endParaRPr lang="en-US" sz="1400">
              <a:cs typeface="Arial"/>
            </a:endParaRPr>
          </a:p>
          <a:p>
            <a:endParaRPr lang="en-US" sz="1400">
              <a:cs typeface="Arial"/>
            </a:endParaRPr>
          </a:p>
          <a:p>
            <a:endParaRPr lang="en-US" sz="1400">
              <a:cs typeface="Arial"/>
            </a:endParaRPr>
          </a:p>
        </p:txBody>
      </p:sp>
      <p:sp>
        <p:nvSpPr>
          <p:cNvPr id="5" name="textruta 4">
            <a:extLst>
              <a:ext uri="{FF2B5EF4-FFF2-40B4-BE49-F238E27FC236}">
                <a16:creationId xmlns:a16="http://schemas.microsoft.com/office/drawing/2014/main" id="{8D519A42-C144-E6A8-7487-6D3B5610CDEB}"/>
              </a:ext>
            </a:extLst>
          </p:cNvPr>
          <p:cNvSpPr txBox="1"/>
          <p:nvPr/>
        </p:nvSpPr>
        <p:spPr>
          <a:xfrm>
            <a:off x="695324" y="1634665"/>
            <a:ext cx="10614932" cy="6617196"/>
          </a:xfrm>
          <a:prstGeom prst="rect">
            <a:avLst/>
          </a:prstGeom>
          <a:noFill/>
        </p:spPr>
        <p:txBody>
          <a:bodyPr wrap="square" lIns="91440" tIns="45720" rIns="91440" bIns="45720" anchor="t">
            <a:spAutoFit/>
          </a:bodyPr>
          <a:lstStyle/>
          <a:p>
            <a:r>
              <a:rPr lang="en-US" sz="2400" err="1">
                <a:ea typeface="Calibri"/>
                <a:cs typeface="Calibri"/>
              </a:rPr>
              <a:t>Preliminärt</a:t>
            </a:r>
            <a:r>
              <a:rPr lang="en-US" sz="2400">
                <a:ea typeface="Calibri"/>
                <a:cs typeface="Calibri"/>
              </a:rPr>
              <a:t> </a:t>
            </a:r>
            <a:r>
              <a:rPr lang="en-US" sz="2400" err="1">
                <a:ea typeface="Calibri"/>
                <a:cs typeface="Calibri"/>
              </a:rPr>
              <a:t>resultat</a:t>
            </a:r>
            <a:r>
              <a:rPr lang="en-US" sz="2400">
                <a:ea typeface="Calibri"/>
                <a:cs typeface="Calibri"/>
              </a:rPr>
              <a:t> </a:t>
            </a:r>
            <a:r>
              <a:rPr lang="en-US" sz="2400" err="1">
                <a:ea typeface="Calibri"/>
                <a:cs typeface="Calibri"/>
              </a:rPr>
              <a:t>som</a:t>
            </a:r>
            <a:r>
              <a:rPr lang="en-US" sz="2400">
                <a:ea typeface="Calibri"/>
                <a:cs typeface="Calibri"/>
              </a:rPr>
              <a:t> ska </a:t>
            </a:r>
            <a:r>
              <a:rPr lang="en-US" sz="2400" err="1">
                <a:ea typeface="Calibri"/>
                <a:cs typeface="Calibri"/>
              </a:rPr>
              <a:t>godkännas</a:t>
            </a:r>
            <a:r>
              <a:rPr lang="en-US" sz="2400">
                <a:ea typeface="Calibri"/>
                <a:cs typeface="Calibri"/>
              </a:rPr>
              <a:t> av Ei:</a:t>
            </a:r>
            <a:endParaRPr lang="en-US"/>
          </a:p>
          <a:p>
            <a:pPr>
              <a:spcBef>
                <a:spcPts val="1200"/>
              </a:spcBef>
              <a:spcAft>
                <a:spcPct val="0"/>
              </a:spcAft>
            </a:pPr>
            <a:r>
              <a:rPr lang="sv-SE" sz="1400">
                <a:ea typeface="Calibri"/>
                <a:cs typeface="Calibri"/>
              </a:rPr>
              <a:t>Enligt artikel 4.7 i FNA-metoden ska </a:t>
            </a:r>
            <a:r>
              <a:rPr lang="sv-SE" sz="1400" err="1">
                <a:ea typeface="Calibri"/>
                <a:cs typeface="Calibri"/>
              </a:rPr>
              <a:t>DSO:er</a:t>
            </a:r>
            <a:r>
              <a:rPr lang="sv-SE" sz="1400">
                <a:ea typeface="Calibri"/>
                <a:cs typeface="Calibri"/>
              </a:rPr>
              <a:t> och TSO informera den utpekade myndigheten eller enheten, och i det fall det är en utpekad enhet även med tillsynsmyndigheten, i de fall de inte kan komma överens. Relevanta förslag att ta ställning till, med tillhörande förklaringar ska lämnas tillsammans med informationen. Artikel 4 reglerar inte hur olika ståndpunkter ska jämkas. </a:t>
            </a:r>
            <a:endParaRPr lang="en-US" sz="1400">
              <a:ea typeface="Calibri"/>
              <a:cs typeface="Calibri"/>
            </a:endParaRPr>
          </a:p>
          <a:p>
            <a:pPr>
              <a:spcBef>
                <a:spcPts val="1200"/>
              </a:spcBef>
              <a:spcAft>
                <a:spcPct val="0"/>
              </a:spcAft>
            </a:pPr>
            <a:r>
              <a:rPr lang="sv-SE" sz="1400" b="1">
                <a:ea typeface="Calibri"/>
                <a:cs typeface="Calibri"/>
              </a:rPr>
              <a:t>Rått utkast till förslag att diskutera: </a:t>
            </a:r>
            <a:endParaRPr lang="en-US" sz="1400">
              <a:ea typeface="Calibri"/>
              <a:cs typeface="Calibri"/>
            </a:endParaRPr>
          </a:p>
          <a:p>
            <a:pPr>
              <a:spcBef>
                <a:spcPts val="1200"/>
              </a:spcBef>
              <a:spcAft>
                <a:spcPct val="0"/>
              </a:spcAft>
            </a:pPr>
            <a:r>
              <a:rPr lang="sv-SE" sz="1400" err="1">
                <a:ea typeface="Calibri"/>
                <a:cs typeface="Calibri"/>
              </a:rPr>
              <a:t>DSO:er</a:t>
            </a:r>
            <a:r>
              <a:rPr lang="sv-SE" sz="1400">
                <a:ea typeface="Calibri"/>
                <a:cs typeface="Calibri"/>
              </a:rPr>
              <a:t> och Svenska kraftnät ska verka för att så långt som möjligt kunna enas om genomförandet enligt sakfrågorna som omfattas av 4.1. </a:t>
            </a:r>
            <a:endParaRPr lang="en-US" sz="1400">
              <a:ea typeface="Calibri"/>
              <a:cs typeface="Calibri"/>
            </a:endParaRPr>
          </a:p>
          <a:p>
            <a:pPr>
              <a:spcBef>
                <a:spcPts val="1200"/>
              </a:spcBef>
              <a:spcAft>
                <a:spcPct val="0"/>
              </a:spcAft>
            </a:pPr>
            <a:r>
              <a:rPr lang="sv-SE" sz="1400">
                <a:ea typeface="Calibri"/>
                <a:cs typeface="Calibri"/>
              </a:rPr>
              <a:t>I de fall de systemansvariga inte kan enas: </a:t>
            </a:r>
            <a:endParaRPr lang="en-US" sz="1400">
              <a:ea typeface="Calibri"/>
              <a:cs typeface="Calibri"/>
            </a:endParaRPr>
          </a:p>
          <a:p>
            <a:pPr marL="201295" indent="-201295">
              <a:spcBef>
                <a:spcPts val="1200"/>
              </a:spcBef>
              <a:spcAft>
                <a:spcPct val="0"/>
              </a:spcAft>
              <a:buFont typeface="Arial"/>
              <a:buChar char="•"/>
            </a:pPr>
            <a:r>
              <a:rPr lang="sv-SE" sz="1400">
                <a:ea typeface="Calibri"/>
                <a:cs typeface="Calibri"/>
              </a:rPr>
              <a:t>För respektive sakfråga (4.1.a - 4.1.k) de olika förslag till genomförande som föreligger, sammanställs  tillsammans med tillhörande argumentation (såsom för- och nackdelar, risker med förslaget). Respektive förslag sammanställs av den systemansvariga som företräder förslaget. </a:t>
            </a:r>
          </a:p>
          <a:p>
            <a:pPr marL="201295" indent="-201295">
              <a:spcBef>
                <a:spcPts val="1200"/>
              </a:spcBef>
              <a:spcAft>
                <a:spcPct val="0"/>
              </a:spcAft>
              <a:buFont typeface="Arial"/>
              <a:buChar char="•"/>
            </a:pPr>
            <a:r>
              <a:rPr lang="sv-SE" sz="1400">
                <a:ea typeface="Calibri"/>
                <a:cs typeface="Calibri"/>
              </a:rPr>
              <a:t>De olika förslagen lämnas till </a:t>
            </a:r>
            <a:r>
              <a:rPr lang="sv-SE" sz="1400" err="1">
                <a:ea typeface="Calibri"/>
                <a:cs typeface="Calibri"/>
              </a:rPr>
              <a:t>Ei</a:t>
            </a:r>
            <a:r>
              <a:rPr lang="sv-SE" sz="1400">
                <a:ea typeface="Calibri"/>
                <a:cs typeface="Calibri"/>
              </a:rPr>
              <a:t>. </a:t>
            </a:r>
          </a:p>
          <a:p>
            <a:pPr marL="201295" indent="-201295">
              <a:spcBef>
                <a:spcPts val="1200"/>
              </a:spcBef>
              <a:spcAft>
                <a:spcPct val="0"/>
              </a:spcAft>
              <a:buFont typeface="Arial"/>
              <a:buChar char="•"/>
            </a:pPr>
            <a:r>
              <a:rPr lang="sv-SE" sz="1400">
                <a:ea typeface="Calibri"/>
                <a:cs typeface="Calibri"/>
              </a:rPr>
              <a:t>Vid behov diskuteras de olika förslagen (per sakfråga) på ett dedikerat möte för en fördjupad diskussion om hur de olika ståndpunkterna ska kunna jämkas.   </a:t>
            </a:r>
            <a:endParaRPr lang="en-US" sz="1400">
              <a:ea typeface="Calibri"/>
              <a:cs typeface="Calibri"/>
            </a:endParaRPr>
          </a:p>
          <a:p>
            <a:pPr marL="201295" indent="-201295">
              <a:spcBef>
                <a:spcPts val="1200"/>
              </a:spcBef>
              <a:spcAft>
                <a:spcPct val="0"/>
              </a:spcAft>
              <a:buFont typeface="Arial"/>
              <a:buChar char="•"/>
            </a:pPr>
            <a:r>
              <a:rPr lang="sv-SE" sz="1400" err="1">
                <a:ea typeface="Calibri"/>
                <a:cs typeface="Calibri"/>
              </a:rPr>
              <a:t>Ei</a:t>
            </a:r>
            <a:r>
              <a:rPr lang="sv-SE" sz="1400">
                <a:ea typeface="Calibri"/>
                <a:cs typeface="Calibri"/>
              </a:rPr>
              <a:t> tar ställning till förslagen och beslutar om vilket förslag, eller ett av </a:t>
            </a:r>
            <a:r>
              <a:rPr lang="sv-SE" sz="1400" err="1">
                <a:ea typeface="Calibri"/>
                <a:cs typeface="Calibri"/>
              </a:rPr>
              <a:t>Ei</a:t>
            </a:r>
            <a:r>
              <a:rPr lang="sv-SE" sz="1400">
                <a:ea typeface="Calibri"/>
                <a:cs typeface="Calibri"/>
              </a:rPr>
              <a:t> reviderat </a:t>
            </a:r>
            <a:r>
              <a:rPr lang="sv-SE" sz="1400" err="1">
                <a:ea typeface="Calibri"/>
                <a:cs typeface="Calibri"/>
              </a:rPr>
              <a:t>försalg</a:t>
            </a:r>
            <a:r>
              <a:rPr lang="sv-SE" sz="1400">
                <a:ea typeface="Calibri"/>
                <a:cs typeface="Calibri"/>
              </a:rPr>
              <a:t>, som ska gälla i avsaknad av överenskommelse. </a:t>
            </a:r>
            <a:r>
              <a:rPr lang="en-US" sz="2400">
                <a:ea typeface="Calibri"/>
                <a:cs typeface="Calibri"/>
              </a:rPr>
              <a:t> </a:t>
            </a:r>
            <a:endParaRPr lang="en-US"/>
          </a:p>
          <a:p>
            <a:endParaRPr lang="en-US" sz="2400">
              <a:ea typeface="Calibri"/>
              <a:cs typeface="Calibri"/>
            </a:endParaRPr>
          </a:p>
          <a:p>
            <a:endParaRPr lang="en-US" sz="2400">
              <a:latin typeface="Calibri"/>
              <a:ea typeface="Calibri"/>
              <a:cs typeface="Calibri"/>
            </a:endParaRPr>
          </a:p>
          <a:p>
            <a:endParaRPr lang="en-US" sz="2400">
              <a:latin typeface="Calibri"/>
              <a:ea typeface="Calibri"/>
              <a:cs typeface="Calibri"/>
            </a:endParaRPr>
          </a:p>
          <a:p>
            <a:pPr marL="342900" indent="-342900">
              <a:buFont typeface="Arial" panose="020B0604020202020204" pitchFamily="34" charset="0"/>
              <a:buChar char="•"/>
            </a:pPr>
            <a:endParaRPr lang="en-US" sz="2000">
              <a:latin typeface="Calibri"/>
              <a:ea typeface="Calibri"/>
              <a:cs typeface="Calibri"/>
            </a:endParaRPr>
          </a:p>
          <a:p>
            <a:pPr marL="342900" indent="-342900">
              <a:buFont typeface="Arial" panose="020B0604020202020204" pitchFamily="34" charset="0"/>
              <a:buChar char="•"/>
            </a:pPr>
            <a:endParaRPr lang="en-US">
              <a:latin typeface="Calibri"/>
              <a:ea typeface="Calibri"/>
              <a:cs typeface="Calibri"/>
            </a:endParaRPr>
          </a:p>
          <a:p>
            <a:pPr marL="342900" indent="-342900">
              <a:buFont typeface="Arial" panose="020B0604020202020204" pitchFamily="34" charset="0"/>
              <a:buChar char="•"/>
            </a:pPr>
            <a:endParaRPr lang="en-US">
              <a:latin typeface="Calibri"/>
              <a:ea typeface="Calibri"/>
              <a:cs typeface="Calibri"/>
            </a:endParaRPr>
          </a:p>
        </p:txBody>
      </p:sp>
    </p:spTree>
    <p:extLst>
      <p:ext uri="{BB962C8B-B14F-4D97-AF65-F5344CB8AC3E}">
        <p14:creationId xmlns:p14="http://schemas.microsoft.com/office/powerpoint/2010/main" val="1986770859"/>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94E42-2745-2B84-8B6E-D056A34C63A6}"/>
            </a:ext>
          </a:extLst>
        </p:cNvPr>
        <p:cNvGrpSpPr/>
        <p:nvPr/>
      </p:nvGrpSpPr>
      <p:grpSpPr>
        <a:xfrm>
          <a:off x="0" y="0"/>
          <a:ext cx="0" cy="0"/>
          <a:chOff x="0" y="0"/>
          <a:chExt cx="0" cy="0"/>
        </a:xfrm>
      </p:grpSpPr>
      <p:pic>
        <p:nvPicPr>
          <p:cNvPr id="4" name="Bildobjekt 3">
            <a:extLst>
              <a:ext uri="{FF2B5EF4-FFF2-40B4-BE49-F238E27FC236}">
                <a16:creationId xmlns:a16="http://schemas.microsoft.com/office/drawing/2014/main" id="{8E248B10-5B00-2B38-FE6F-A4B53C2907B5}"/>
              </a:ext>
            </a:extLst>
          </p:cNvPr>
          <p:cNvPicPr>
            <a:picLocks noChangeAspect="1"/>
          </p:cNvPicPr>
          <p:nvPr/>
        </p:nvPicPr>
        <p:blipFill>
          <a:blip r:embed="rId3"/>
          <a:srcRect l="14213" r="23713"/>
          <a:stretch>
            <a:fillRect/>
          </a:stretch>
        </p:blipFill>
        <p:spPr>
          <a:xfrm>
            <a:off x="6281615" y="0"/>
            <a:ext cx="5910385" cy="6343650"/>
          </a:xfrm>
          <a:prstGeom prst="rect">
            <a:avLst/>
          </a:prstGeom>
        </p:spPr>
      </p:pic>
      <p:sp>
        <p:nvSpPr>
          <p:cNvPr id="20482" name="Title 1">
            <a:extLst>
              <a:ext uri="{FF2B5EF4-FFF2-40B4-BE49-F238E27FC236}">
                <a16:creationId xmlns:a16="http://schemas.microsoft.com/office/drawing/2014/main" id="{B66A5E4F-D98E-6982-883D-0E94A39735E8}"/>
              </a:ext>
            </a:extLst>
          </p:cNvPr>
          <p:cNvSpPr>
            <a:spLocks noGrp="1"/>
          </p:cNvSpPr>
          <p:nvPr>
            <p:ph type="ctrTitle"/>
          </p:nvPr>
        </p:nvSpPr>
        <p:spPr>
          <a:xfrm>
            <a:off x="238126" y="838200"/>
            <a:ext cx="5943600" cy="2706436"/>
          </a:xfrm>
        </p:spPr>
        <p:txBody>
          <a:bodyPr/>
          <a:lstStyle/>
          <a:p>
            <a:br>
              <a:rPr lang="en-GB" sz="6600">
                <a:ea typeface="Calibri Light"/>
                <a:cs typeface="Calibri Light"/>
              </a:rPr>
            </a:br>
            <a:r>
              <a:rPr lang="en-GB" sz="6600">
                <a:solidFill>
                  <a:schemeClr val="accent1"/>
                </a:solidFill>
                <a:ea typeface="Calibri Light"/>
                <a:cs typeface="Calibri Light"/>
              </a:rPr>
              <a:t>Data </a:t>
            </a:r>
            <a:r>
              <a:rPr lang="en-GB" sz="6600" err="1">
                <a:solidFill>
                  <a:schemeClr val="accent1"/>
                </a:solidFill>
                <a:ea typeface="Calibri Light"/>
                <a:cs typeface="Calibri Light"/>
              </a:rPr>
              <a:t>och</a:t>
            </a:r>
            <a:r>
              <a:rPr lang="en-GB" sz="6600">
                <a:solidFill>
                  <a:schemeClr val="accent1"/>
                </a:solidFill>
                <a:ea typeface="Calibri Light"/>
                <a:cs typeface="Calibri Light"/>
              </a:rPr>
              <a:t> information (</a:t>
            </a:r>
            <a:r>
              <a:rPr lang="en-GB" sz="6600" err="1">
                <a:solidFill>
                  <a:schemeClr val="accent1"/>
                </a:solidFill>
                <a:ea typeface="Calibri Light"/>
                <a:cs typeface="Calibri Light"/>
              </a:rPr>
              <a:t>tabellerna</a:t>
            </a:r>
            <a:r>
              <a:rPr lang="en-GB" sz="6600">
                <a:solidFill>
                  <a:schemeClr val="accent1"/>
                </a:solidFill>
                <a:ea typeface="Calibri Light"/>
                <a:cs typeface="Calibri Light"/>
              </a:rPr>
              <a:t>)</a:t>
            </a:r>
            <a:endParaRPr lang="en-GB" sz="6600" noProof="0">
              <a:solidFill>
                <a:schemeClr val="accent1"/>
              </a:solidFill>
              <a:cs typeface="Calibri Light" panose="020F0302020204030204" pitchFamily="34" charset="0"/>
            </a:endParaRPr>
          </a:p>
        </p:txBody>
      </p:sp>
    </p:spTree>
    <p:extLst>
      <p:ext uri="{BB962C8B-B14F-4D97-AF65-F5344CB8AC3E}">
        <p14:creationId xmlns:p14="http://schemas.microsoft.com/office/powerpoint/2010/main" val="2239119314"/>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E6C6F0-BD8C-9D8C-AF04-4F7BC0F524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EA954A-89D4-AC77-554D-93EFF525EB04}"/>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65FD41A1-C905-CE3D-EF91-77C9CA9C4DD3}"/>
              </a:ext>
            </a:extLst>
          </p:cNvPr>
          <p:cNvSpPr>
            <a:spLocks noGrp="1"/>
          </p:cNvSpPr>
          <p:nvPr>
            <p:ph type="body" sz="quarter" idx="14"/>
          </p:nvPr>
        </p:nvSpPr>
        <p:spPr>
          <a:xfrm>
            <a:off x="695324" y="1720850"/>
            <a:ext cx="10614932" cy="4415517"/>
          </a:xfrm>
        </p:spPr>
        <p:txBody>
          <a:bodyPr vert="horz" lIns="90000" tIns="45720" rIns="90000" bIns="45720" rtlCol="0" anchor="t">
            <a:noAutofit/>
          </a:bodyPr>
          <a:lstStyle/>
          <a:p>
            <a:endParaRPr lang="en-US" sz="2000">
              <a:ea typeface="Calibri"/>
              <a:cs typeface="Calibri"/>
            </a:endParaRPr>
          </a:p>
          <a:p>
            <a:endParaRPr lang="en-US" sz="1400">
              <a:cs typeface="Arial"/>
            </a:endParaRPr>
          </a:p>
          <a:p>
            <a:endParaRPr lang="en-US" sz="1400">
              <a:cs typeface="Arial"/>
            </a:endParaRPr>
          </a:p>
          <a:p>
            <a:endParaRPr lang="en-US" sz="1400">
              <a:cs typeface="Arial"/>
            </a:endParaRPr>
          </a:p>
          <a:p>
            <a:endParaRPr lang="en-US" sz="1400">
              <a:cs typeface="Arial"/>
            </a:endParaRPr>
          </a:p>
        </p:txBody>
      </p:sp>
      <p:graphicFrame>
        <p:nvGraphicFramePr>
          <p:cNvPr id="5" name="Table 1">
            <a:extLst>
              <a:ext uri="{FF2B5EF4-FFF2-40B4-BE49-F238E27FC236}">
                <a16:creationId xmlns:a16="http://schemas.microsoft.com/office/drawing/2014/main" id="{4997433A-D723-6F88-C866-ADAF26E57876}"/>
              </a:ext>
            </a:extLst>
          </p:cNvPr>
          <p:cNvGraphicFramePr>
            <a:graphicFrameLocks noGrp="1"/>
          </p:cNvGraphicFramePr>
          <p:nvPr>
            <p:extLst>
              <p:ext uri="{D42A27DB-BD31-4B8C-83A1-F6EECF244321}">
                <p14:modId xmlns:p14="http://schemas.microsoft.com/office/powerpoint/2010/main" val="1932474075"/>
              </p:ext>
            </p:extLst>
          </p:nvPr>
        </p:nvGraphicFramePr>
        <p:xfrm>
          <a:off x="695323" y="205972"/>
          <a:ext cx="10801349" cy="6678964"/>
        </p:xfrm>
        <a:graphic>
          <a:graphicData uri="http://schemas.openxmlformats.org/drawingml/2006/table">
            <a:tbl>
              <a:tblPr firstRow="1" bandRow="1">
                <a:tableStyleId>{5C22544A-7EE6-4342-B048-85BDC9FD1C3A}</a:tableStyleId>
              </a:tblPr>
              <a:tblGrid>
                <a:gridCol w="2209800">
                  <a:extLst>
                    <a:ext uri="{9D8B030D-6E8A-4147-A177-3AD203B41FA5}">
                      <a16:colId xmlns:a16="http://schemas.microsoft.com/office/drawing/2014/main" val="2500564320"/>
                    </a:ext>
                  </a:extLst>
                </a:gridCol>
                <a:gridCol w="3276599">
                  <a:extLst>
                    <a:ext uri="{9D8B030D-6E8A-4147-A177-3AD203B41FA5}">
                      <a16:colId xmlns:a16="http://schemas.microsoft.com/office/drawing/2014/main" val="3701523581"/>
                    </a:ext>
                  </a:extLst>
                </a:gridCol>
                <a:gridCol w="5314950">
                  <a:extLst>
                    <a:ext uri="{9D8B030D-6E8A-4147-A177-3AD203B41FA5}">
                      <a16:colId xmlns:a16="http://schemas.microsoft.com/office/drawing/2014/main" val="3350161952"/>
                    </a:ext>
                  </a:extLst>
                </a:gridCol>
              </a:tblGrid>
              <a:tr h="368904">
                <a:tc>
                  <a:txBody>
                    <a:bodyPr/>
                    <a:lstStyle/>
                    <a:p>
                      <a:r>
                        <a:rPr lang="en-US" err="1"/>
                        <a:t>Område</a:t>
                      </a:r>
                      <a:r>
                        <a:rPr lang="en-US"/>
                        <a:t> I A</a:t>
                      </a:r>
                    </a:p>
                  </a:txBody>
                  <a:tcPr/>
                </a:tc>
                <a:tc>
                  <a:txBody>
                    <a:bodyPr/>
                    <a:lstStyle/>
                    <a:p>
                      <a:endParaRPr lang="en-US"/>
                    </a:p>
                  </a:txBody>
                  <a:tcPr/>
                </a:tc>
                <a:tc>
                  <a:txBody>
                    <a:bodyPr/>
                    <a:lstStyle/>
                    <a:p>
                      <a:r>
                        <a:rPr lang="en-US"/>
                        <a:t>Preliminära resultat</a:t>
                      </a:r>
                      <a:endParaRPr lang="en-US" err="1"/>
                    </a:p>
                  </a:txBody>
                  <a:tcPr/>
                </a:tc>
                <a:extLst>
                  <a:ext uri="{0D108BD9-81ED-4DB2-BD59-A6C34878D82A}">
                    <a16:rowId xmlns:a16="http://schemas.microsoft.com/office/drawing/2014/main" val="1616388707"/>
                  </a:ext>
                </a:extLst>
              </a:tr>
              <a:tr h="372878">
                <a:tc>
                  <a:txBody>
                    <a:bodyPr/>
                    <a:lstStyle/>
                    <a:p>
                      <a:pPr algn="l" fontAlgn="t"/>
                      <a:r>
                        <a:rPr lang="sv-SE" sz="1600" b="0" i="0" u="none" strike="noStrike">
                          <a:solidFill>
                            <a:srgbClr val="000000"/>
                          </a:solidFill>
                          <a:effectLst/>
                          <a:latin typeface="Calibri"/>
                        </a:rPr>
                        <a:t>Direction of need</a:t>
                      </a:r>
                    </a:p>
                  </a:txBody>
                  <a:tcPr marL="6350" marR="6350" marT="6350" marB="0"/>
                </a:tc>
                <a:tc>
                  <a:txBody>
                    <a:bodyPr/>
                    <a:lstStyle/>
                    <a:p>
                      <a:pPr algn="l" fontAlgn="t"/>
                      <a:r>
                        <a:rPr lang="sv-SE" sz="1600" b="1" i="0" u="none" strike="noStrike">
                          <a:solidFill>
                            <a:srgbClr val="000000"/>
                          </a:solidFill>
                          <a:effectLst/>
                          <a:latin typeface="Calibri"/>
                        </a:rPr>
                        <a:t>Upward</a:t>
                      </a:r>
                      <a:r>
                        <a:rPr lang="sv-SE" sz="1600" b="0" i="0" u="none" strike="noStrike">
                          <a:solidFill>
                            <a:srgbClr val="000000"/>
                          </a:solidFill>
                          <a:effectLst/>
                          <a:latin typeface="Calibri"/>
                        </a:rPr>
                        <a:t> or </a:t>
                      </a:r>
                      <a:r>
                        <a:rPr lang="sv-SE" sz="1600" b="1" i="0" u="none" strike="noStrike">
                          <a:solidFill>
                            <a:srgbClr val="000000"/>
                          </a:solidFill>
                          <a:effectLst/>
                          <a:latin typeface="Calibri"/>
                        </a:rPr>
                        <a:t>downward</a:t>
                      </a:r>
                    </a:p>
                  </a:txBody>
                  <a:tcPr marL="6350" marR="6350" marT="6350" marB="0"/>
                </a:tc>
                <a:tc>
                  <a:txBody>
                    <a:bodyPr/>
                    <a:lstStyle/>
                    <a:p>
                      <a:pPr lvl="0">
                        <a:buNone/>
                      </a:pPr>
                      <a:r>
                        <a:rPr lang="en-US" sz="1600"/>
                        <a:t>Upp- och nedreglering</a:t>
                      </a:r>
                    </a:p>
                    <a:p>
                      <a:pPr lvl="0">
                        <a:buNone/>
                      </a:pPr>
                      <a:r>
                        <a:rPr lang="sv-SE" sz="1600" kern="1200" noProof="0">
                          <a:solidFill>
                            <a:schemeClr val="dk1"/>
                          </a:solidFill>
                          <a:latin typeface="+mn-lt"/>
                          <a:ea typeface="+mn-ea"/>
                          <a:cs typeface="+mn-cs"/>
                        </a:rPr>
                        <a:t>Konstaterades att det är viktigt att skilja på behovet av att begränsa och behovet av att avropa men att båda bör betraktas som flexibilitetsbehov. Viktigt att tydligt definiera flexibilitetsbehov under fas 1, och att detta framgår i FNA-rapporten</a:t>
                      </a:r>
                      <a:endParaRPr lang="en-US" sz="1600" kern="1200">
                        <a:solidFill>
                          <a:schemeClr val="dk1"/>
                        </a:solidFill>
                        <a:latin typeface="+mn-lt"/>
                        <a:ea typeface="+mn-ea"/>
                        <a:cs typeface="+mn-cs"/>
                      </a:endParaRPr>
                    </a:p>
                  </a:txBody>
                  <a:tcPr/>
                </a:tc>
                <a:extLst>
                  <a:ext uri="{0D108BD9-81ED-4DB2-BD59-A6C34878D82A}">
                    <a16:rowId xmlns:a16="http://schemas.microsoft.com/office/drawing/2014/main" val="1186580307"/>
                  </a:ext>
                </a:extLst>
              </a:tr>
              <a:tr h="1477465">
                <a:tc>
                  <a:txBody>
                    <a:bodyPr/>
                    <a:lstStyle/>
                    <a:p>
                      <a:pPr algn="l" fontAlgn="t"/>
                      <a:r>
                        <a:rPr lang="sv-SE" sz="1600" b="0" i="0" u="none" strike="noStrike">
                          <a:solidFill>
                            <a:srgbClr val="000000"/>
                          </a:solidFill>
                          <a:effectLst/>
                          <a:latin typeface="Calibri"/>
                        </a:rPr>
                        <a:t>Target year</a:t>
                      </a:r>
                      <a:endParaRPr lang="sv-SE" sz="1600" b="0" i="0" u="none" strike="noStrike" err="1">
                        <a:solidFill>
                          <a:srgbClr val="000000"/>
                        </a:solidFill>
                        <a:effectLst/>
                        <a:latin typeface="Calibri"/>
                      </a:endParaRPr>
                    </a:p>
                  </a:txBody>
                  <a:tcPr marL="6350" marR="6350" marT="6350" marB="0"/>
                </a:tc>
                <a:tc>
                  <a:txBody>
                    <a:bodyPr/>
                    <a:lstStyle/>
                    <a:p>
                      <a:pPr algn="l" fontAlgn="t"/>
                      <a:r>
                        <a:rPr lang="en-US" sz="1600" b="0" i="0" u="none" strike="noStrike">
                          <a:solidFill>
                            <a:srgbClr val="000000"/>
                          </a:solidFill>
                          <a:effectLst/>
                          <a:latin typeface="Calibri"/>
                        </a:rPr>
                        <a:t>Target years used in ERAA. The first submission shall include at least </a:t>
                      </a:r>
                      <a:r>
                        <a:rPr lang="en-US" sz="1600" b="1" i="0" u="none" strike="noStrike">
                          <a:solidFill>
                            <a:srgbClr val="000000"/>
                          </a:solidFill>
                          <a:effectLst/>
                          <a:latin typeface="Calibri"/>
                        </a:rPr>
                        <a:t>two target years</a:t>
                      </a:r>
                      <a:r>
                        <a:rPr lang="en-US" sz="1600" b="0" i="0" u="none" strike="noStrike">
                          <a:solidFill>
                            <a:srgbClr val="000000"/>
                          </a:solidFill>
                          <a:effectLst/>
                          <a:latin typeface="Calibri"/>
                        </a:rPr>
                        <a:t>, one being an EU policy target year in line with targets and objectives specified in Article 19e(4)(b)(iii) of the Electricity Regulation</a:t>
                      </a:r>
                    </a:p>
                  </a:txBody>
                  <a:tcPr marL="6350" marR="6350" marT="6350" marB="0"/>
                </a:tc>
                <a:tc>
                  <a:txBody>
                    <a:bodyPr/>
                    <a:lstStyle/>
                    <a:p>
                      <a:pPr marL="0" lvl="0" algn="l" defTabSz="914400" rtl="0" eaLnBrk="1" latinLnBrk="0" hangingPunct="1">
                        <a:buNone/>
                      </a:pPr>
                      <a:r>
                        <a:rPr lang="en-US" sz="1600" b="0" i="0" u="none" strike="noStrike" kern="1200">
                          <a:solidFill>
                            <a:srgbClr val="000000"/>
                          </a:solidFill>
                          <a:effectLst/>
                          <a:latin typeface="Calibri"/>
                          <a:ea typeface="+mn-ea"/>
                          <a:cs typeface="+mn-cs"/>
                        </a:rPr>
                        <a:t>2030 och 2035</a:t>
                      </a:r>
                    </a:p>
                    <a:p>
                      <a:pPr marL="0" lvl="0" algn="l" defTabSz="914400" rtl="0" eaLnBrk="1" latinLnBrk="0" hangingPunct="1">
                        <a:buNone/>
                      </a:pPr>
                      <a:r>
                        <a:rPr lang="en-US" sz="1600" b="0" i="0" u="none" strike="noStrike" kern="1200">
                          <a:solidFill>
                            <a:srgbClr val="000000"/>
                          </a:solidFill>
                          <a:effectLst/>
                          <a:latin typeface="Calibri"/>
                          <a:ea typeface="+mn-ea"/>
                          <a:cs typeface="+mn-cs"/>
                        </a:rPr>
                        <a:t>(EU DSO och ENTSO:e ska bestämma ett målår)</a:t>
                      </a:r>
                    </a:p>
                    <a:p>
                      <a:pPr marL="0" lvl="0" algn="l" defTabSz="914400" rtl="0" eaLnBrk="1" latinLnBrk="0" hangingPunct="1">
                        <a:buNone/>
                      </a:pPr>
                      <a:endParaRPr lang="en-US" sz="1600" b="0" i="0" u="none" strike="noStrike" kern="1200">
                        <a:solidFill>
                          <a:srgbClr val="000000"/>
                        </a:solidFill>
                        <a:effectLst/>
                        <a:latin typeface="Calibri"/>
                        <a:ea typeface="+mn-ea"/>
                        <a:cs typeface="+mn-cs"/>
                      </a:endParaRPr>
                    </a:p>
                    <a:p>
                      <a:pPr marL="0" lvl="0" algn="l" defTabSz="914400" rtl="0" eaLnBrk="1" latinLnBrk="0" hangingPunct="1">
                        <a:buNone/>
                      </a:pPr>
                      <a:r>
                        <a:rPr lang="sv-SE" sz="1600" b="0" i="0" u="none" strike="noStrike" kern="1200" noProof="0">
                          <a:solidFill>
                            <a:srgbClr val="000000"/>
                          </a:solidFill>
                          <a:effectLst/>
                          <a:latin typeface="Calibri"/>
                          <a:ea typeface="+mn-ea"/>
                          <a:cs typeface="+mn-cs"/>
                        </a:rPr>
                        <a:t>DSO:erna använder årsspannen 2029-2031 och 2032-2036 i NUP24 eller NUP26 som proxy.</a:t>
                      </a:r>
                      <a:endParaRPr lang="en-US" sz="1600" b="0" i="0" u="none" strike="noStrike" kern="1200" noProof="0">
                        <a:solidFill>
                          <a:srgbClr val="000000"/>
                        </a:solidFill>
                        <a:effectLst/>
                        <a:latin typeface="Calibri"/>
                        <a:ea typeface="+mn-ea"/>
                        <a:cs typeface="+mn-cs"/>
                      </a:endParaRPr>
                    </a:p>
                  </a:txBody>
                  <a:tcPr/>
                </a:tc>
                <a:extLst>
                  <a:ext uri="{0D108BD9-81ED-4DB2-BD59-A6C34878D82A}">
                    <a16:rowId xmlns:a16="http://schemas.microsoft.com/office/drawing/2014/main" val="4178653890"/>
                  </a:ext>
                </a:extLst>
              </a:tr>
              <a:tr h="987105">
                <a:tc>
                  <a:txBody>
                    <a:bodyPr/>
                    <a:lstStyle/>
                    <a:p>
                      <a:pPr algn="l" fontAlgn="t"/>
                      <a:r>
                        <a:rPr lang="sv-SE" sz="1600" b="0" i="0" u="none" strike="noStrike">
                          <a:solidFill>
                            <a:srgbClr val="000000"/>
                          </a:solidFill>
                          <a:effectLst/>
                          <a:latin typeface="Calibri"/>
                        </a:rPr>
                        <a:t>Timeblock</a:t>
                      </a:r>
                      <a:endParaRPr lang="sv-SE" sz="1600" b="0" i="0" u="none" strike="noStrike" err="1">
                        <a:solidFill>
                          <a:srgbClr val="000000"/>
                        </a:solidFill>
                        <a:effectLst/>
                        <a:latin typeface="Calibri"/>
                      </a:endParaRPr>
                    </a:p>
                  </a:txBody>
                  <a:tcPr marL="6350" marR="6350" marT="6350" marB="0"/>
                </a:tc>
                <a:tc>
                  <a:txBody>
                    <a:bodyPr/>
                    <a:lstStyle/>
                    <a:p>
                      <a:pPr algn="l" fontAlgn="t"/>
                      <a:r>
                        <a:rPr lang="en-US" sz="1600" b="0" i="0" u="none" strike="noStrike">
                          <a:solidFill>
                            <a:srgbClr val="000000"/>
                          </a:solidFill>
                          <a:effectLst/>
                          <a:latin typeface="Calibri"/>
                        </a:rPr>
                        <a:t>If available and relevant, to the time blocks (such as a year, season, months, days within a week, range of hours, or others);   </a:t>
                      </a:r>
                      <a:endParaRPr lang="en-US"/>
                    </a:p>
                  </a:txBody>
                  <a:tcPr marL="6350" marR="6350" marT="6350" marB="0"/>
                </a:tc>
                <a:tc>
                  <a:txBody>
                    <a:bodyPr/>
                    <a:lstStyle/>
                    <a:p>
                      <a:pPr marL="0" lvl="0" algn="l" defTabSz="914400" rtl="0" eaLnBrk="1" latinLnBrk="0" hangingPunct="1">
                        <a:buNone/>
                      </a:pPr>
                      <a:r>
                        <a:rPr lang="sv-SE" sz="1600" b="0" i="0" u="none" strike="noStrike" kern="1200" noProof="0">
                          <a:solidFill>
                            <a:srgbClr val="000000"/>
                          </a:solidFill>
                          <a:effectLst/>
                          <a:latin typeface="Calibri"/>
                          <a:ea typeface="+mn-ea"/>
                          <a:cs typeface="+mn-cs"/>
                        </a:rPr>
                        <a:t>Säsong så att både sommar och vinter återspeglas</a:t>
                      </a:r>
                      <a:endParaRPr lang="en-US" sz="1600" b="0" i="0" u="none" strike="noStrike" kern="1200">
                        <a:solidFill>
                          <a:srgbClr val="000000"/>
                        </a:solidFill>
                        <a:effectLst/>
                        <a:latin typeface="Calibri"/>
                        <a:ea typeface="+mn-ea"/>
                        <a:cs typeface="+mn-cs"/>
                      </a:endParaRPr>
                    </a:p>
                  </a:txBody>
                  <a:tcPr/>
                </a:tc>
                <a:extLst>
                  <a:ext uri="{0D108BD9-81ED-4DB2-BD59-A6C34878D82A}">
                    <a16:rowId xmlns:a16="http://schemas.microsoft.com/office/drawing/2014/main" val="1201084573"/>
                  </a:ext>
                </a:extLst>
              </a:tr>
              <a:tr h="496745">
                <a:tc>
                  <a:txBody>
                    <a:bodyPr/>
                    <a:lstStyle/>
                    <a:p>
                      <a:pPr algn="l" fontAlgn="t"/>
                      <a:r>
                        <a:rPr lang="en-US" sz="1600" b="0" i="0" u="none" strike="noStrike">
                          <a:solidFill>
                            <a:srgbClr val="000000"/>
                          </a:solidFill>
                          <a:effectLst/>
                          <a:latin typeface="Calibri"/>
                        </a:rPr>
                        <a:t>Reasoning to define the representative day</a:t>
                      </a:r>
                    </a:p>
                  </a:txBody>
                  <a:tcPr marL="6350" marR="6350" marT="6350" marB="0"/>
                </a:tc>
                <a:tc>
                  <a:txBody>
                    <a:bodyPr/>
                    <a:lstStyle/>
                    <a:p>
                      <a:pPr algn="l" fontAlgn="t"/>
                      <a:endParaRPr lang="sv-SE" sz="1600" b="0" i="0" u="none" strike="noStrike">
                        <a:solidFill>
                          <a:srgbClr val="000000"/>
                        </a:solidFill>
                        <a:effectLst/>
                        <a:latin typeface="Calibri" panose="020F0502020204030204" pitchFamily="34" charset="0"/>
                      </a:endParaRPr>
                    </a:p>
                  </a:txBody>
                  <a:tcPr marL="6350" marR="6350" marT="6350" marB="0"/>
                </a:tc>
                <a:tc>
                  <a:txBody>
                    <a:bodyPr/>
                    <a:lstStyle/>
                    <a:p>
                      <a:pPr marL="0" lvl="0" algn="l" rtl="0" eaLnBrk="1" latinLnBrk="0" hangingPunct="1">
                        <a:buNone/>
                      </a:pPr>
                      <a:r>
                        <a:rPr lang="sv-SE" sz="1600" b="0" i="0" u="none" strike="noStrike" kern="1200" noProof="0">
                          <a:solidFill>
                            <a:srgbClr val="000000"/>
                          </a:solidFill>
                          <a:effectLst/>
                          <a:latin typeface="Calibri"/>
                          <a:ea typeface="+mn-ea"/>
                          <a:cs typeface="+mn-cs"/>
                        </a:rPr>
                        <a:t>Inte minimikrav, men bedöms ändå som värdefull information då den ger datan ett större värde, t.ex temperatur eller vindstyrka</a:t>
                      </a:r>
                      <a:endParaRPr lang="en-US" sz="1600" b="0" i="0" u="none" strike="noStrike" kern="1200">
                        <a:solidFill>
                          <a:srgbClr val="000000"/>
                        </a:solidFill>
                        <a:effectLst/>
                        <a:latin typeface="Calibri"/>
                        <a:ea typeface="+mn-ea"/>
                        <a:cs typeface="+mn-cs"/>
                      </a:endParaRPr>
                    </a:p>
                  </a:txBody>
                  <a:tcPr/>
                </a:tc>
                <a:extLst>
                  <a:ext uri="{0D108BD9-81ED-4DB2-BD59-A6C34878D82A}">
                    <a16:rowId xmlns:a16="http://schemas.microsoft.com/office/drawing/2014/main" val="3881111784"/>
                  </a:ext>
                </a:extLst>
              </a:tr>
              <a:tr h="1232285">
                <a:tc>
                  <a:txBody>
                    <a:bodyPr/>
                    <a:lstStyle/>
                    <a:p>
                      <a:pPr algn="l" fontAlgn="t"/>
                      <a:r>
                        <a:rPr lang="sv-SE" sz="1600" b="0" i="0" u="none" strike="noStrike">
                          <a:solidFill>
                            <a:srgbClr val="000000"/>
                          </a:solidFill>
                          <a:effectLst/>
                          <a:latin typeface="Calibri"/>
                        </a:rPr>
                        <a:t>Spatial granularity</a:t>
                      </a:r>
                      <a:endParaRPr lang="sv-SE" sz="1600" b="0" i="0" u="none" strike="noStrike" err="1">
                        <a:solidFill>
                          <a:srgbClr val="000000"/>
                        </a:solidFill>
                        <a:effectLst/>
                        <a:latin typeface="Calibri"/>
                      </a:endParaRPr>
                    </a:p>
                  </a:txBody>
                  <a:tcPr marL="6350" marR="6350" marT="6350" marB="0"/>
                </a:tc>
                <a:tc>
                  <a:txBody>
                    <a:bodyPr/>
                    <a:lstStyle/>
                    <a:p>
                      <a:pPr algn="l" fontAlgn="t"/>
                      <a:r>
                        <a:rPr lang="en-US" sz="1600" b="1" i="0" u="none" strike="noStrike">
                          <a:solidFill>
                            <a:srgbClr val="000000"/>
                          </a:solidFill>
                          <a:effectLst/>
                          <a:latin typeface="Calibri"/>
                        </a:rPr>
                        <a:t>Smaller or equal to the bidding zone </a:t>
                      </a:r>
                      <a:r>
                        <a:rPr lang="en-US" sz="1600" b="0" i="0" u="none" strike="noStrike">
                          <a:solidFill>
                            <a:srgbClr val="000000"/>
                          </a:solidFill>
                          <a:effectLst/>
                          <a:latin typeface="Calibri"/>
                        </a:rPr>
                        <a:t>when a Member State has more than one bidding zon, the bidding zone when a Member State has more than one bidding zone; </a:t>
                      </a:r>
                    </a:p>
                  </a:txBody>
                  <a:tcPr marL="6350" marR="6350" marT="6350" marB="0"/>
                </a:tc>
                <a:tc>
                  <a:txBody>
                    <a:bodyPr/>
                    <a:lstStyle/>
                    <a:p>
                      <a:pPr marL="0" marR="0" lvl="0" indent="0" algn="l" rtl="0" eaLnBrk="1" latinLnBrk="0" hangingPunct="1">
                        <a:lnSpc>
                          <a:spcPct val="90000"/>
                        </a:lnSpc>
                        <a:spcBef>
                          <a:spcPts val="1000"/>
                        </a:spcBef>
                        <a:spcAft>
                          <a:spcPts val="0"/>
                        </a:spcAft>
                        <a:buNone/>
                      </a:pPr>
                      <a:r>
                        <a:rPr lang="en-US" sz="1600" b="0" i="0" u="none" strike="noStrike" kern="1200" noProof="0" dirty="0">
                          <a:solidFill>
                            <a:srgbClr val="000000"/>
                          </a:solidFill>
                          <a:effectLst/>
                          <a:latin typeface="Calibri"/>
                          <a:ea typeface="+mn-ea"/>
                          <a:cs typeface="+mn-cs"/>
                        </a:rPr>
                        <a:t>DSO </a:t>
                      </a:r>
                      <a:r>
                        <a:rPr lang="en-US" sz="1600" b="0" i="0" u="none" strike="noStrike" kern="1200" noProof="0" dirty="0" err="1">
                          <a:solidFill>
                            <a:srgbClr val="000000"/>
                          </a:solidFill>
                          <a:effectLst/>
                          <a:latin typeface="Calibri"/>
                          <a:ea typeface="+mn-ea"/>
                          <a:cs typeface="+mn-cs"/>
                        </a:rPr>
                        <a:t>rapporterar</a:t>
                      </a:r>
                      <a:r>
                        <a:rPr lang="en-US" sz="1600" b="0" i="0" u="none" strike="noStrike" kern="1200" noProof="0" dirty="0">
                          <a:solidFill>
                            <a:srgbClr val="000000"/>
                          </a:solidFill>
                          <a:effectLst/>
                          <a:latin typeface="Calibri"/>
                          <a:ea typeface="+mn-ea"/>
                          <a:cs typeface="+mn-cs"/>
                        </a:rPr>
                        <a:t> per </a:t>
                      </a:r>
                      <a:r>
                        <a:rPr lang="en-US" sz="1600" b="0" i="0" u="none" strike="noStrike" kern="1200" noProof="0" dirty="0" err="1">
                          <a:solidFill>
                            <a:srgbClr val="000000"/>
                          </a:solidFill>
                          <a:effectLst/>
                          <a:latin typeface="Calibri"/>
                          <a:ea typeface="+mn-ea"/>
                          <a:cs typeface="+mn-cs"/>
                        </a:rPr>
                        <a:t>regionnätsområde</a:t>
                      </a:r>
                      <a:r>
                        <a:rPr lang="en-US" sz="1600" b="0" i="0" u="none" strike="noStrike" kern="1200" noProof="0" dirty="0">
                          <a:solidFill>
                            <a:srgbClr val="000000"/>
                          </a:solidFill>
                          <a:effectLst/>
                          <a:latin typeface="Calibri"/>
                          <a:ea typeface="+mn-ea"/>
                          <a:cs typeface="+mn-cs"/>
                        </a:rPr>
                        <a:t> </a:t>
                      </a:r>
                      <a:r>
                        <a:rPr lang="en-US" sz="1600" b="0" i="0" u="none" strike="noStrike" kern="1200" noProof="0" dirty="0" err="1">
                          <a:solidFill>
                            <a:srgbClr val="000000"/>
                          </a:solidFill>
                          <a:effectLst/>
                          <a:latin typeface="Calibri"/>
                          <a:ea typeface="+mn-ea"/>
                          <a:cs typeface="+mn-cs"/>
                        </a:rPr>
                        <a:t>inom</a:t>
                      </a:r>
                      <a:r>
                        <a:rPr lang="en-US" sz="1600" b="0" i="0" u="none" strike="noStrike" kern="1200" noProof="0" dirty="0">
                          <a:solidFill>
                            <a:srgbClr val="000000"/>
                          </a:solidFill>
                          <a:effectLst/>
                          <a:latin typeface="Calibri"/>
                          <a:ea typeface="+mn-ea"/>
                          <a:cs typeface="+mn-cs"/>
                        </a:rPr>
                        <a:t> </a:t>
                      </a:r>
                      <a:r>
                        <a:rPr lang="en-US" sz="1600" b="0" i="0" u="none" strike="noStrike" kern="1200" noProof="0" dirty="0" err="1">
                          <a:solidFill>
                            <a:srgbClr val="000000"/>
                          </a:solidFill>
                          <a:effectLst/>
                          <a:latin typeface="Calibri"/>
                          <a:ea typeface="+mn-ea"/>
                          <a:cs typeface="+mn-cs"/>
                        </a:rPr>
                        <a:t>elhandelsområde</a:t>
                      </a:r>
                      <a:r>
                        <a:rPr lang="en-US" sz="1600" b="0" i="0" u="none" strike="noStrike" kern="1200" noProof="0" dirty="0">
                          <a:solidFill>
                            <a:srgbClr val="000000"/>
                          </a:solidFill>
                          <a:effectLst/>
                          <a:latin typeface="Calibri"/>
                          <a:ea typeface="+mn-ea"/>
                          <a:cs typeface="+mn-cs"/>
                        </a:rPr>
                        <a:t>, </a:t>
                      </a:r>
                      <a:r>
                        <a:rPr lang="en-US" sz="1600" b="0" i="0" u="none" strike="noStrike" kern="1200" noProof="0" dirty="0" err="1">
                          <a:solidFill>
                            <a:srgbClr val="000000"/>
                          </a:solidFill>
                          <a:effectLst/>
                          <a:latin typeface="Calibri"/>
                          <a:ea typeface="+mn-ea"/>
                          <a:cs typeface="+mn-cs"/>
                        </a:rPr>
                        <a:t>Svk</a:t>
                      </a:r>
                      <a:r>
                        <a:rPr lang="en-US" sz="1600" b="0" i="0" u="none" strike="noStrike" kern="1200" noProof="0" dirty="0">
                          <a:solidFill>
                            <a:srgbClr val="000000"/>
                          </a:solidFill>
                          <a:effectLst/>
                          <a:latin typeface="Calibri"/>
                          <a:ea typeface="+mn-ea"/>
                          <a:cs typeface="+mn-cs"/>
                        </a:rPr>
                        <a:t>-rapport/FNA rapport </a:t>
                      </a:r>
                      <a:r>
                        <a:rPr lang="en-US" sz="1600" b="0" i="0" u="none" strike="noStrike" kern="1200" noProof="0" dirty="0" err="1">
                          <a:solidFill>
                            <a:srgbClr val="000000"/>
                          </a:solidFill>
                          <a:effectLst/>
                          <a:latin typeface="Calibri"/>
                          <a:ea typeface="+mn-ea"/>
                          <a:cs typeface="+mn-cs"/>
                        </a:rPr>
                        <a:t>sammanställs</a:t>
                      </a:r>
                      <a:r>
                        <a:rPr lang="en-US" sz="1600" b="0" i="0" u="none" strike="noStrike" kern="1200" noProof="0" dirty="0">
                          <a:solidFill>
                            <a:srgbClr val="000000"/>
                          </a:solidFill>
                          <a:effectLst/>
                          <a:latin typeface="Calibri"/>
                          <a:ea typeface="+mn-ea"/>
                          <a:cs typeface="+mn-cs"/>
                        </a:rPr>
                        <a:t> per </a:t>
                      </a:r>
                      <a:r>
                        <a:rPr lang="en-US" sz="1600" b="0" i="0" u="none" strike="noStrike" kern="1200" noProof="0" dirty="0" err="1">
                          <a:solidFill>
                            <a:srgbClr val="000000"/>
                          </a:solidFill>
                          <a:effectLst/>
                          <a:latin typeface="Calibri"/>
                          <a:ea typeface="+mn-ea"/>
                          <a:cs typeface="+mn-cs"/>
                        </a:rPr>
                        <a:t>elområde</a:t>
                      </a:r>
                      <a:endParaRPr lang="en-US" sz="1600" b="0" i="0" u="none" strike="noStrike" kern="1200" noProof="0" dirty="0">
                        <a:solidFill>
                          <a:srgbClr val="000000"/>
                        </a:solidFill>
                        <a:effectLst/>
                        <a:latin typeface="Calibri"/>
                        <a:ea typeface="+mn-ea"/>
                        <a:cs typeface="+mn-cs"/>
                      </a:endParaRPr>
                    </a:p>
                  </a:txBody>
                  <a:tcPr/>
                </a:tc>
                <a:extLst>
                  <a:ext uri="{0D108BD9-81ED-4DB2-BD59-A6C34878D82A}">
                    <a16:rowId xmlns:a16="http://schemas.microsoft.com/office/drawing/2014/main" val="1777730112"/>
                  </a:ext>
                </a:extLst>
              </a:tr>
            </a:tbl>
          </a:graphicData>
        </a:graphic>
      </p:graphicFrame>
    </p:spTree>
    <p:extLst>
      <p:ext uri="{BB962C8B-B14F-4D97-AF65-F5344CB8AC3E}">
        <p14:creationId xmlns:p14="http://schemas.microsoft.com/office/powerpoint/2010/main" val="2842847733"/>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A0AE5F-3408-F3E7-C7F7-31C88B2DD4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3248C1-5627-2FA0-1AA3-2D324D9ED721}"/>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B0614DF6-EDBD-AE57-8BAF-E5A94CAA4AAF}"/>
              </a:ext>
            </a:extLst>
          </p:cNvPr>
          <p:cNvSpPr>
            <a:spLocks noGrp="1"/>
          </p:cNvSpPr>
          <p:nvPr>
            <p:ph type="body" sz="quarter" idx="14"/>
          </p:nvPr>
        </p:nvSpPr>
        <p:spPr>
          <a:xfrm>
            <a:off x="695324" y="1720850"/>
            <a:ext cx="10614932" cy="4415517"/>
          </a:xfrm>
        </p:spPr>
        <p:txBody>
          <a:bodyPr vert="horz" lIns="90000" tIns="45720" rIns="90000" bIns="45720" rtlCol="0" anchor="t">
            <a:noAutofit/>
          </a:bodyPr>
          <a:lstStyle/>
          <a:p>
            <a:endParaRPr lang="en-US" sz="2000">
              <a:ea typeface="Calibri"/>
              <a:cs typeface="Calibri"/>
            </a:endParaRPr>
          </a:p>
          <a:p>
            <a:endParaRPr lang="en-US" sz="1400">
              <a:cs typeface="Arial"/>
            </a:endParaRPr>
          </a:p>
          <a:p>
            <a:endParaRPr lang="en-US" sz="1400">
              <a:cs typeface="Arial"/>
            </a:endParaRPr>
          </a:p>
          <a:p>
            <a:endParaRPr lang="en-US" sz="1400">
              <a:cs typeface="Arial"/>
            </a:endParaRPr>
          </a:p>
          <a:p>
            <a:endParaRPr lang="en-US" sz="1400">
              <a:cs typeface="Arial"/>
            </a:endParaRPr>
          </a:p>
        </p:txBody>
      </p:sp>
      <p:graphicFrame>
        <p:nvGraphicFramePr>
          <p:cNvPr id="5" name="Table 1">
            <a:extLst>
              <a:ext uri="{FF2B5EF4-FFF2-40B4-BE49-F238E27FC236}">
                <a16:creationId xmlns:a16="http://schemas.microsoft.com/office/drawing/2014/main" id="{611AB5A2-E963-D0E5-CA1C-F1F04018E54D}"/>
              </a:ext>
            </a:extLst>
          </p:cNvPr>
          <p:cNvGraphicFramePr>
            <a:graphicFrameLocks noGrp="1"/>
          </p:cNvGraphicFramePr>
          <p:nvPr>
            <p:extLst>
              <p:ext uri="{D42A27DB-BD31-4B8C-83A1-F6EECF244321}">
                <p14:modId xmlns:p14="http://schemas.microsoft.com/office/powerpoint/2010/main" val="867139707"/>
              </p:ext>
            </p:extLst>
          </p:nvPr>
        </p:nvGraphicFramePr>
        <p:xfrm>
          <a:off x="695323" y="539999"/>
          <a:ext cx="10801349" cy="5932379"/>
        </p:xfrm>
        <a:graphic>
          <a:graphicData uri="http://schemas.openxmlformats.org/drawingml/2006/table">
            <a:tbl>
              <a:tblPr firstRow="1" bandRow="1">
                <a:tableStyleId>{5C22544A-7EE6-4342-B048-85BDC9FD1C3A}</a:tableStyleId>
              </a:tblPr>
              <a:tblGrid>
                <a:gridCol w="2362199">
                  <a:extLst>
                    <a:ext uri="{9D8B030D-6E8A-4147-A177-3AD203B41FA5}">
                      <a16:colId xmlns:a16="http://schemas.microsoft.com/office/drawing/2014/main" val="2500564320"/>
                    </a:ext>
                  </a:extLst>
                </a:gridCol>
                <a:gridCol w="3124200">
                  <a:extLst>
                    <a:ext uri="{9D8B030D-6E8A-4147-A177-3AD203B41FA5}">
                      <a16:colId xmlns:a16="http://schemas.microsoft.com/office/drawing/2014/main" val="3701523581"/>
                    </a:ext>
                  </a:extLst>
                </a:gridCol>
                <a:gridCol w="5314950">
                  <a:extLst>
                    <a:ext uri="{9D8B030D-6E8A-4147-A177-3AD203B41FA5}">
                      <a16:colId xmlns:a16="http://schemas.microsoft.com/office/drawing/2014/main" val="3350161952"/>
                    </a:ext>
                  </a:extLst>
                </a:gridCol>
              </a:tblGrid>
              <a:tr h="368904">
                <a:tc>
                  <a:txBody>
                    <a:bodyPr/>
                    <a:lstStyle/>
                    <a:p>
                      <a:r>
                        <a:rPr lang="en-US" err="1"/>
                        <a:t>Område</a:t>
                      </a:r>
                      <a:r>
                        <a:rPr lang="en-US"/>
                        <a:t> I A</a:t>
                      </a:r>
                    </a:p>
                  </a:txBody>
                  <a:tcPr/>
                </a:tc>
                <a:tc>
                  <a:txBody>
                    <a:bodyPr/>
                    <a:lstStyle/>
                    <a:p>
                      <a:endParaRPr lang="en-US"/>
                    </a:p>
                  </a:txBody>
                  <a:tcPr/>
                </a:tc>
                <a:tc>
                  <a:txBody>
                    <a:bodyPr/>
                    <a:lstStyle/>
                    <a:p>
                      <a:r>
                        <a:rPr lang="en-US"/>
                        <a:t>DSO kvarvarande kommentar/frågor</a:t>
                      </a:r>
                    </a:p>
                  </a:txBody>
                  <a:tcPr/>
                </a:tc>
                <a:extLst>
                  <a:ext uri="{0D108BD9-81ED-4DB2-BD59-A6C34878D82A}">
                    <a16:rowId xmlns:a16="http://schemas.microsoft.com/office/drawing/2014/main" val="1616388707"/>
                  </a:ext>
                </a:extLst>
              </a:tr>
              <a:tr h="372878">
                <a:tc>
                  <a:txBody>
                    <a:bodyPr/>
                    <a:lstStyle/>
                    <a:p>
                      <a:pPr algn="l" fontAlgn="t"/>
                      <a:r>
                        <a:rPr lang="sv-SE" sz="1600" b="0" i="0" u="none" strike="noStrike">
                          <a:solidFill>
                            <a:srgbClr val="000000"/>
                          </a:solidFill>
                          <a:effectLst/>
                          <a:latin typeface="Calibri"/>
                        </a:rPr>
                        <a:t>Direction of need</a:t>
                      </a:r>
                    </a:p>
                  </a:txBody>
                  <a:tcPr marL="6350" marR="6350" marT="6350" marB="0"/>
                </a:tc>
                <a:tc>
                  <a:txBody>
                    <a:bodyPr/>
                    <a:lstStyle/>
                    <a:p>
                      <a:pPr algn="l" fontAlgn="t"/>
                      <a:r>
                        <a:rPr lang="sv-SE" sz="1600" b="1" i="0" u="none" strike="noStrike">
                          <a:solidFill>
                            <a:srgbClr val="000000"/>
                          </a:solidFill>
                          <a:effectLst/>
                          <a:latin typeface="Calibri"/>
                        </a:rPr>
                        <a:t>Upward</a:t>
                      </a:r>
                      <a:r>
                        <a:rPr lang="sv-SE" sz="1600" b="0" i="0" u="none" strike="noStrike">
                          <a:solidFill>
                            <a:srgbClr val="000000"/>
                          </a:solidFill>
                          <a:effectLst/>
                          <a:latin typeface="Calibri"/>
                        </a:rPr>
                        <a:t> or </a:t>
                      </a:r>
                      <a:r>
                        <a:rPr lang="sv-SE" sz="1600" b="1" i="0" u="none" strike="noStrike">
                          <a:solidFill>
                            <a:srgbClr val="000000"/>
                          </a:solidFill>
                          <a:effectLst/>
                          <a:latin typeface="Calibri"/>
                        </a:rPr>
                        <a:t>downward</a:t>
                      </a:r>
                    </a:p>
                  </a:txBody>
                  <a:tcPr marL="6350" marR="6350" marT="6350" marB="0"/>
                </a:tc>
                <a:tc>
                  <a:txBody>
                    <a:bodyPr/>
                    <a:lstStyle/>
                    <a:p>
                      <a:pPr algn="l" fontAlgn="t"/>
                      <a:r>
                        <a:rPr lang="sv-SE" sz="1600" b="0" i="0" u="none" strike="noStrike" kern="1200">
                          <a:solidFill>
                            <a:srgbClr val="000000"/>
                          </a:solidFill>
                          <a:effectLst/>
                          <a:latin typeface="Calibri"/>
                          <a:ea typeface="+mn-ea"/>
                          <a:cs typeface="+mn-cs"/>
                        </a:rPr>
                        <a:t>Definitionen av upp- och nedreglering</a:t>
                      </a:r>
                      <a:endParaRPr lang="en-US"/>
                    </a:p>
                    <a:p>
                      <a:pPr lvl="0" algn="l">
                        <a:buNone/>
                      </a:pPr>
                      <a:r>
                        <a:rPr lang="sv-SE" sz="1600" b="0" i="0" u="none" strike="noStrike" kern="1200">
                          <a:solidFill>
                            <a:srgbClr val="000000"/>
                          </a:solidFill>
                          <a:effectLst/>
                          <a:latin typeface="Calibri"/>
                          <a:ea typeface="+mn-ea"/>
                          <a:cs typeface="+mn-cs"/>
                        </a:rPr>
                        <a:t>Är begränsning av inmatning och utmatning också upp-och nedreglering?</a:t>
                      </a:r>
                    </a:p>
                    <a:p>
                      <a:pPr algn="l" fontAlgn="t"/>
                      <a:r>
                        <a:rPr lang="sv-SE" sz="1600" b="0" i="0" u="none" strike="noStrike" kern="1200">
                          <a:solidFill>
                            <a:srgbClr val="000000"/>
                          </a:solidFill>
                          <a:effectLst/>
                          <a:latin typeface="Calibri"/>
                          <a:ea typeface="+mn-ea"/>
                          <a:cs typeface="+mn-cs"/>
                        </a:rPr>
                        <a:t>Vilka tidsfönster ska rapporteras? Ingår planerat underhåll?</a:t>
                      </a:r>
                    </a:p>
                    <a:p>
                      <a:pPr lvl="0" algn="l">
                        <a:buNone/>
                      </a:pPr>
                      <a:endParaRPr lang="sv-SE" sz="1000" b="0" i="0" u="none" strike="noStrike" kern="1200" noProof="0">
                        <a:solidFill>
                          <a:srgbClr val="000000"/>
                        </a:solidFill>
                        <a:effectLst/>
                        <a:latin typeface="Georgia"/>
                      </a:endParaRPr>
                    </a:p>
                  </a:txBody>
                  <a:tcPr marL="6350" marR="6350" marT="6350" marB="0"/>
                </a:tc>
                <a:extLst>
                  <a:ext uri="{0D108BD9-81ED-4DB2-BD59-A6C34878D82A}">
                    <a16:rowId xmlns:a16="http://schemas.microsoft.com/office/drawing/2014/main" val="1186580307"/>
                  </a:ext>
                </a:extLst>
              </a:tr>
              <a:tr h="1477465">
                <a:tc>
                  <a:txBody>
                    <a:bodyPr/>
                    <a:lstStyle/>
                    <a:p>
                      <a:pPr algn="l" fontAlgn="t"/>
                      <a:r>
                        <a:rPr lang="sv-SE" sz="1600" b="0" i="0" u="none" strike="noStrike">
                          <a:solidFill>
                            <a:srgbClr val="000000"/>
                          </a:solidFill>
                          <a:effectLst/>
                          <a:latin typeface="Calibri"/>
                        </a:rPr>
                        <a:t>Target year</a:t>
                      </a:r>
                      <a:endParaRPr lang="sv-SE" sz="1600" b="0" i="0" u="none" strike="noStrike" err="1">
                        <a:solidFill>
                          <a:srgbClr val="000000"/>
                        </a:solidFill>
                        <a:effectLst/>
                        <a:latin typeface="Calibri"/>
                      </a:endParaRPr>
                    </a:p>
                  </a:txBody>
                  <a:tcPr marL="6350" marR="6350" marT="6350" marB="0"/>
                </a:tc>
                <a:tc>
                  <a:txBody>
                    <a:bodyPr/>
                    <a:lstStyle/>
                    <a:p>
                      <a:pPr algn="l" fontAlgn="t"/>
                      <a:r>
                        <a:rPr lang="en-US" sz="1600" b="0" i="0" u="none" strike="noStrike">
                          <a:solidFill>
                            <a:srgbClr val="000000"/>
                          </a:solidFill>
                          <a:effectLst/>
                          <a:latin typeface="Calibri"/>
                        </a:rPr>
                        <a:t>Target years used in ERAA. The first submission shall include at least </a:t>
                      </a:r>
                      <a:r>
                        <a:rPr lang="en-US" sz="1600" b="1" i="0" u="none" strike="noStrike">
                          <a:solidFill>
                            <a:srgbClr val="000000"/>
                          </a:solidFill>
                          <a:effectLst/>
                          <a:latin typeface="Calibri"/>
                        </a:rPr>
                        <a:t>two target years</a:t>
                      </a:r>
                      <a:r>
                        <a:rPr lang="en-US" sz="1600" b="0" i="0" u="none" strike="noStrike">
                          <a:solidFill>
                            <a:srgbClr val="000000"/>
                          </a:solidFill>
                          <a:effectLst/>
                          <a:latin typeface="Calibri"/>
                        </a:rPr>
                        <a:t>, one being an EU policy target year in line with targets and objectives specified in Article 19e(4)(b)(iii) of the Electricity Regulation</a:t>
                      </a:r>
                    </a:p>
                  </a:txBody>
                  <a:tcPr marL="6350" marR="6350" marT="6350" marB="0"/>
                </a:tc>
                <a:tc>
                  <a:txBody>
                    <a:bodyPr/>
                    <a:lstStyle/>
                    <a:p>
                      <a:pPr algn="l" fontAlgn="t"/>
                      <a:endParaRPr lang="sv-SE" sz="1600" b="0" i="0" u="none" strike="noStrike" kern="1200">
                        <a:solidFill>
                          <a:srgbClr val="000000"/>
                        </a:solidFill>
                        <a:effectLst/>
                        <a:latin typeface="Calibri"/>
                        <a:ea typeface="+mn-ea"/>
                        <a:cs typeface="+mn-cs"/>
                      </a:endParaRPr>
                    </a:p>
                  </a:txBody>
                  <a:tcPr marL="6350" marR="6350" marT="6350" marB="0"/>
                </a:tc>
                <a:extLst>
                  <a:ext uri="{0D108BD9-81ED-4DB2-BD59-A6C34878D82A}">
                    <a16:rowId xmlns:a16="http://schemas.microsoft.com/office/drawing/2014/main" val="4178653890"/>
                  </a:ext>
                </a:extLst>
              </a:tr>
              <a:tr h="987105">
                <a:tc>
                  <a:txBody>
                    <a:bodyPr/>
                    <a:lstStyle/>
                    <a:p>
                      <a:pPr algn="l" fontAlgn="t"/>
                      <a:r>
                        <a:rPr lang="sv-SE" sz="1600" b="0" i="0" u="none" strike="noStrike">
                          <a:solidFill>
                            <a:srgbClr val="000000"/>
                          </a:solidFill>
                          <a:effectLst/>
                          <a:latin typeface="Calibri"/>
                        </a:rPr>
                        <a:t>Timeblock</a:t>
                      </a:r>
                      <a:endParaRPr lang="sv-SE" sz="1600" b="0" i="0" u="none" strike="noStrike" err="1">
                        <a:solidFill>
                          <a:srgbClr val="000000"/>
                        </a:solidFill>
                        <a:effectLst/>
                        <a:latin typeface="Calibri"/>
                      </a:endParaRPr>
                    </a:p>
                  </a:txBody>
                  <a:tcPr marL="6350" marR="6350" marT="6350" marB="0"/>
                </a:tc>
                <a:tc>
                  <a:txBody>
                    <a:bodyPr/>
                    <a:lstStyle/>
                    <a:p>
                      <a:pPr algn="l" fontAlgn="t"/>
                      <a:r>
                        <a:rPr lang="en-US" sz="1600" b="0" i="0" u="none" strike="noStrike">
                          <a:solidFill>
                            <a:srgbClr val="000000"/>
                          </a:solidFill>
                          <a:effectLst/>
                          <a:latin typeface="Calibri"/>
                        </a:rPr>
                        <a:t>If available and relevant, to the time blocks (such as a year, season, months, days within a week, range of hours, or others);   </a:t>
                      </a:r>
                    </a:p>
                  </a:txBody>
                  <a:tcPr marL="6350" marR="6350" marT="6350" marB="0"/>
                </a:tc>
                <a:tc>
                  <a:txBody>
                    <a:bodyPr/>
                    <a:lstStyle/>
                    <a:p>
                      <a:pPr marL="0" indent="0" algn="l" fontAlgn="t">
                        <a:buNone/>
                      </a:pPr>
                      <a:endParaRPr lang="sv-SE" sz="1600" b="0" i="0" u="none" strike="noStrike" kern="1200">
                        <a:solidFill>
                          <a:srgbClr val="000000"/>
                        </a:solidFill>
                        <a:effectLst/>
                        <a:latin typeface="Calibri"/>
                        <a:ea typeface="+mn-ea"/>
                        <a:cs typeface="+mn-cs"/>
                      </a:endParaRPr>
                    </a:p>
                  </a:txBody>
                  <a:tcPr marL="6350" marR="6350" marT="6350" marB="0"/>
                </a:tc>
                <a:extLst>
                  <a:ext uri="{0D108BD9-81ED-4DB2-BD59-A6C34878D82A}">
                    <a16:rowId xmlns:a16="http://schemas.microsoft.com/office/drawing/2014/main" val="1201084573"/>
                  </a:ext>
                </a:extLst>
              </a:tr>
              <a:tr h="496745">
                <a:tc>
                  <a:txBody>
                    <a:bodyPr/>
                    <a:lstStyle/>
                    <a:p>
                      <a:pPr algn="l" fontAlgn="t"/>
                      <a:r>
                        <a:rPr lang="en-US" sz="1600" b="0" i="0" u="none" strike="noStrike">
                          <a:solidFill>
                            <a:srgbClr val="000000"/>
                          </a:solidFill>
                          <a:effectLst/>
                          <a:latin typeface="Calibri"/>
                        </a:rPr>
                        <a:t>Reasoning to define the representative day</a:t>
                      </a:r>
                    </a:p>
                  </a:txBody>
                  <a:tcPr marL="6350" marR="6350" marT="6350" marB="0"/>
                </a:tc>
                <a:tc>
                  <a:txBody>
                    <a:bodyPr/>
                    <a:lstStyle/>
                    <a:p>
                      <a:pPr algn="l" fontAlgn="t"/>
                      <a:endParaRPr lang="sv-SE" sz="1600" b="0" i="0" u="none" strike="noStrike">
                        <a:solidFill>
                          <a:srgbClr val="000000"/>
                        </a:solidFill>
                        <a:effectLst/>
                        <a:latin typeface="Calibri" panose="020F0502020204030204" pitchFamily="34" charset="0"/>
                      </a:endParaRPr>
                    </a:p>
                  </a:txBody>
                  <a:tcPr marL="6350" marR="6350" marT="6350" marB="0"/>
                </a:tc>
                <a:tc>
                  <a:txBody>
                    <a:bodyPr/>
                    <a:lstStyle/>
                    <a:p>
                      <a:pPr algn="l" fontAlgn="t"/>
                      <a:endParaRPr lang="sv-SE" sz="1600" b="0" i="0" u="none" strike="noStrike" kern="1200">
                        <a:solidFill>
                          <a:srgbClr val="000000"/>
                        </a:solidFill>
                        <a:effectLst/>
                        <a:latin typeface="Calibri" panose="020F0502020204030204" pitchFamily="34" charset="0"/>
                        <a:ea typeface="+mn-ea"/>
                        <a:cs typeface="+mn-cs"/>
                      </a:endParaRPr>
                    </a:p>
                  </a:txBody>
                  <a:tcPr marL="6350" marR="6350" marT="6350" marB="0"/>
                </a:tc>
                <a:extLst>
                  <a:ext uri="{0D108BD9-81ED-4DB2-BD59-A6C34878D82A}">
                    <a16:rowId xmlns:a16="http://schemas.microsoft.com/office/drawing/2014/main" val="3881111784"/>
                  </a:ext>
                </a:extLst>
              </a:tr>
              <a:tr h="1232285">
                <a:tc>
                  <a:txBody>
                    <a:bodyPr/>
                    <a:lstStyle/>
                    <a:p>
                      <a:pPr algn="l" fontAlgn="t"/>
                      <a:r>
                        <a:rPr lang="sv-SE" sz="1600" b="0" i="0" u="none" strike="noStrike">
                          <a:solidFill>
                            <a:srgbClr val="000000"/>
                          </a:solidFill>
                          <a:effectLst/>
                          <a:latin typeface="Calibri"/>
                        </a:rPr>
                        <a:t>Spatial granularity</a:t>
                      </a:r>
                      <a:endParaRPr lang="sv-SE" sz="1600" b="0" i="0" u="none" strike="noStrike" err="1">
                        <a:solidFill>
                          <a:srgbClr val="000000"/>
                        </a:solidFill>
                        <a:effectLst/>
                        <a:latin typeface="Calibri"/>
                      </a:endParaRPr>
                    </a:p>
                  </a:txBody>
                  <a:tcPr marL="6350" marR="6350" marT="6350" marB="0"/>
                </a:tc>
                <a:tc>
                  <a:txBody>
                    <a:bodyPr/>
                    <a:lstStyle/>
                    <a:p>
                      <a:pPr algn="l" fontAlgn="t"/>
                      <a:r>
                        <a:rPr lang="en-US" sz="1600" b="1" i="0" u="none" strike="noStrike">
                          <a:solidFill>
                            <a:srgbClr val="000000"/>
                          </a:solidFill>
                          <a:effectLst/>
                          <a:latin typeface="Calibri"/>
                        </a:rPr>
                        <a:t>Smaller or equal to the bidding zone </a:t>
                      </a:r>
                      <a:r>
                        <a:rPr lang="en-US" sz="1600" b="0" i="0" u="none" strike="noStrike">
                          <a:solidFill>
                            <a:srgbClr val="000000"/>
                          </a:solidFill>
                          <a:effectLst/>
                          <a:latin typeface="Calibri"/>
                        </a:rPr>
                        <a:t>when a Member State has more than one bidding zon, the bidding zone when a Member State has more than one bidding zone; </a:t>
                      </a:r>
                    </a:p>
                  </a:txBody>
                  <a:tcPr marL="6350" marR="6350" marT="6350" marB="0"/>
                </a:tc>
                <a:tc>
                  <a:txBody>
                    <a:bodyPr/>
                    <a:lstStyle/>
                    <a:p>
                      <a:pPr algn="l" fontAlgn="t"/>
                      <a:r>
                        <a:rPr lang="sv-SE" sz="1600" b="0" i="0" u="none" strike="noStrike" kern="1200">
                          <a:solidFill>
                            <a:srgbClr val="000000"/>
                          </a:solidFill>
                          <a:effectLst/>
                          <a:latin typeface="Calibri"/>
                          <a:ea typeface="+mn-ea"/>
                          <a:cs typeface="+mn-cs"/>
                        </a:rPr>
                        <a:t>Arbetssätt: ska varje DSO rapportera till Svk enskilt eller ska regionnät aggregera sina och underliggande områden inom varje elhandelsområde till Svk</a:t>
                      </a:r>
                    </a:p>
                    <a:p>
                      <a:pPr algn="l" fontAlgn="t"/>
                      <a:endParaRPr lang="sv-SE" sz="1600" b="0" i="0" u="none" strike="noStrike" kern="1200">
                        <a:solidFill>
                          <a:srgbClr val="000000"/>
                        </a:solidFill>
                        <a:effectLst/>
                        <a:latin typeface="Calibri" panose="020F0502020204030204" pitchFamily="34" charset="0"/>
                        <a:ea typeface="+mn-ea"/>
                        <a:cs typeface="+mn-cs"/>
                      </a:endParaRPr>
                    </a:p>
                  </a:txBody>
                  <a:tcPr marL="6350" marR="6350" marT="6350" marB="0"/>
                </a:tc>
                <a:extLst>
                  <a:ext uri="{0D108BD9-81ED-4DB2-BD59-A6C34878D82A}">
                    <a16:rowId xmlns:a16="http://schemas.microsoft.com/office/drawing/2014/main" val="1777730112"/>
                  </a:ext>
                </a:extLst>
              </a:tr>
            </a:tbl>
          </a:graphicData>
        </a:graphic>
      </p:graphicFrame>
    </p:spTree>
    <p:extLst>
      <p:ext uri="{BB962C8B-B14F-4D97-AF65-F5344CB8AC3E}">
        <p14:creationId xmlns:p14="http://schemas.microsoft.com/office/powerpoint/2010/main" val="4076639887"/>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2E53E1-4802-96BF-E277-80DA265775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1BA892-9682-F903-F71D-B1B4E9228A4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6EA62121-A43C-2B7E-D794-0563AC7D3725}"/>
              </a:ext>
            </a:extLst>
          </p:cNvPr>
          <p:cNvSpPr>
            <a:spLocks noGrp="1"/>
          </p:cNvSpPr>
          <p:nvPr>
            <p:ph type="body" sz="quarter" idx="14"/>
          </p:nvPr>
        </p:nvSpPr>
        <p:spPr>
          <a:xfrm>
            <a:off x="695324" y="1720850"/>
            <a:ext cx="10614932" cy="4415517"/>
          </a:xfrm>
        </p:spPr>
        <p:txBody>
          <a:bodyPr vert="horz" lIns="90000" tIns="45720" rIns="90000" bIns="45720" rtlCol="0" anchor="t">
            <a:noAutofit/>
          </a:bodyPr>
          <a:lstStyle/>
          <a:p>
            <a:endParaRPr lang="en-US" sz="2000">
              <a:ea typeface="Calibri"/>
              <a:cs typeface="Calibri"/>
            </a:endParaRPr>
          </a:p>
          <a:p>
            <a:endParaRPr lang="en-US" sz="1400">
              <a:cs typeface="Arial"/>
            </a:endParaRPr>
          </a:p>
          <a:p>
            <a:endParaRPr lang="en-US" sz="1400">
              <a:cs typeface="Arial"/>
            </a:endParaRPr>
          </a:p>
          <a:p>
            <a:endParaRPr lang="en-US" sz="1400">
              <a:cs typeface="Arial"/>
            </a:endParaRPr>
          </a:p>
          <a:p>
            <a:endParaRPr lang="en-US" sz="1400">
              <a:cs typeface="Arial"/>
            </a:endParaRPr>
          </a:p>
        </p:txBody>
      </p:sp>
      <p:graphicFrame>
        <p:nvGraphicFramePr>
          <p:cNvPr id="5" name="Table 1">
            <a:extLst>
              <a:ext uri="{FF2B5EF4-FFF2-40B4-BE49-F238E27FC236}">
                <a16:creationId xmlns:a16="http://schemas.microsoft.com/office/drawing/2014/main" id="{7A758563-AF35-7257-D6EE-99CDD901C92B}"/>
              </a:ext>
            </a:extLst>
          </p:cNvPr>
          <p:cNvGraphicFramePr>
            <a:graphicFrameLocks noGrp="1"/>
          </p:cNvGraphicFramePr>
          <p:nvPr/>
        </p:nvGraphicFramePr>
        <p:xfrm>
          <a:off x="618205" y="198303"/>
          <a:ext cx="11180859" cy="5773753"/>
        </p:xfrm>
        <a:graphic>
          <a:graphicData uri="http://schemas.openxmlformats.org/drawingml/2006/table">
            <a:tbl>
              <a:tblPr firstRow="1" bandRow="1">
                <a:tableStyleId>{5C22544A-7EE6-4342-B048-85BDC9FD1C3A}</a:tableStyleId>
              </a:tblPr>
              <a:tblGrid>
                <a:gridCol w="2457639">
                  <a:extLst>
                    <a:ext uri="{9D8B030D-6E8A-4147-A177-3AD203B41FA5}">
                      <a16:colId xmlns:a16="http://schemas.microsoft.com/office/drawing/2014/main" val="2500564320"/>
                    </a:ext>
                  </a:extLst>
                </a:gridCol>
                <a:gridCol w="4735115">
                  <a:extLst>
                    <a:ext uri="{9D8B030D-6E8A-4147-A177-3AD203B41FA5}">
                      <a16:colId xmlns:a16="http://schemas.microsoft.com/office/drawing/2014/main" val="3701523581"/>
                    </a:ext>
                  </a:extLst>
                </a:gridCol>
                <a:gridCol w="3988105">
                  <a:extLst>
                    <a:ext uri="{9D8B030D-6E8A-4147-A177-3AD203B41FA5}">
                      <a16:colId xmlns:a16="http://schemas.microsoft.com/office/drawing/2014/main" val="3350161952"/>
                    </a:ext>
                  </a:extLst>
                </a:gridCol>
              </a:tblGrid>
              <a:tr h="363071">
                <a:tc>
                  <a:txBody>
                    <a:bodyPr/>
                    <a:lstStyle/>
                    <a:p>
                      <a:r>
                        <a:rPr lang="en-US" err="1"/>
                        <a:t>Område</a:t>
                      </a:r>
                      <a:r>
                        <a:rPr lang="en-US"/>
                        <a:t> I B</a:t>
                      </a:r>
                    </a:p>
                  </a:txBody>
                  <a:tcPr/>
                </a:tc>
                <a:tc>
                  <a:txBody>
                    <a:bodyPr/>
                    <a:lstStyle/>
                    <a:p>
                      <a:endParaRPr lang="en-US"/>
                    </a:p>
                  </a:txBody>
                  <a:tcPr/>
                </a:tc>
                <a:tc>
                  <a:txBody>
                    <a:bodyPr/>
                    <a:lstStyle/>
                    <a:p>
                      <a:r>
                        <a:rPr lang="en-US"/>
                        <a:t>Example</a:t>
                      </a:r>
                    </a:p>
                  </a:txBody>
                  <a:tcPr/>
                </a:tc>
                <a:extLst>
                  <a:ext uri="{0D108BD9-81ED-4DB2-BD59-A6C34878D82A}">
                    <a16:rowId xmlns:a16="http://schemas.microsoft.com/office/drawing/2014/main" val="1616388707"/>
                  </a:ext>
                </a:extLst>
              </a:tr>
              <a:tr h="726204">
                <a:tc>
                  <a:txBody>
                    <a:bodyPr/>
                    <a:lstStyle/>
                    <a:p>
                      <a:pPr algn="l" fontAlgn="t"/>
                      <a:r>
                        <a:rPr lang="en-US" sz="1600" b="0" i="0" u="none" strike="noStrike" kern="1200">
                          <a:solidFill>
                            <a:srgbClr val="000000"/>
                          </a:solidFill>
                          <a:effectLst/>
                          <a:latin typeface="Calibri" panose="020F0502020204030204" pitchFamily="34" charset="0"/>
                          <a:ea typeface="+mn-ea"/>
                          <a:cs typeface="+mn-cs"/>
                        </a:rPr>
                        <a:t>Voltage level of congestion or voltage issue </a:t>
                      </a:r>
                    </a:p>
                  </a:txBody>
                  <a:tcPr marL="6350" marR="6350" marT="6350" marB="0"/>
                </a:tc>
                <a:tc>
                  <a:txBody>
                    <a:bodyPr/>
                    <a:lstStyle/>
                    <a:p>
                      <a:pPr algn="l" fontAlgn="t"/>
                      <a:r>
                        <a:rPr lang="en-US" sz="1600" b="0" i="0" u="none" strike="noStrike" kern="1200">
                          <a:solidFill>
                            <a:srgbClr val="000000"/>
                          </a:solidFill>
                          <a:effectLst/>
                          <a:latin typeface="Calibri" panose="020F0502020204030204" pitchFamily="34" charset="0"/>
                          <a:ea typeface="+mn-ea"/>
                          <a:cs typeface="+mn-cs"/>
                        </a:rPr>
                        <a:t>Voltage granularity shall consist </a:t>
                      </a:r>
                      <a:r>
                        <a:rPr lang="en-US" sz="1600" b="1" i="0" u="none" strike="noStrike" kern="1200">
                          <a:solidFill>
                            <a:srgbClr val="000000"/>
                          </a:solidFill>
                          <a:effectLst/>
                          <a:latin typeface="Calibri" panose="020F0502020204030204" pitchFamily="34" charset="0"/>
                          <a:ea typeface="+mn-ea"/>
                          <a:cs typeface="+mn-cs"/>
                        </a:rPr>
                        <a:t>of needs per network voltage level or aggregating between different network voltage levels.  </a:t>
                      </a:r>
                    </a:p>
                  </a:txBody>
                  <a:tcPr marL="6350" marR="6350" marT="6350" marB="0"/>
                </a:tc>
                <a:tc>
                  <a:txBody>
                    <a:bodyPr/>
                    <a:lstStyle/>
                    <a:p>
                      <a:r>
                        <a:rPr lang="sv-SE" sz="1600" b="0" i="0" u="none" strike="noStrike" kern="1200">
                          <a:solidFill>
                            <a:srgbClr val="000000"/>
                          </a:solidFill>
                          <a:effectLst/>
                          <a:latin typeface="Calibri" panose="020F0502020204030204" pitchFamily="34" charset="0"/>
                          <a:ea typeface="+mn-ea"/>
                          <a:cs typeface="+mn-cs"/>
                        </a:rPr>
                        <a:t>medium </a:t>
                      </a:r>
                      <a:r>
                        <a:rPr lang="sv-SE" sz="1600" b="0" i="0" u="none" strike="noStrike" kern="1200" err="1">
                          <a:solidFill>
                            <a:srgbClr val="000000"/>
                          </a:solidFill>
                          <a:effectLst/>
                          <a:latin typeface="Calibri" panose="020F0502020204030204" pitchFamily="34" charset="0"/>
                          <a:ea typeface="+mn-ea"/>
                          <a:cs typeface="+mn-cs"/>
                        </a:rPr>
                        <a:t>voltage</a:t>
                      </a:r>
                      <a:r>
                        <a:rPr lang="sv-SE" sz="1600" b="0" i="0" u="none" strike="noStrike" kern="1200">
                          <a:solidFill>
                            <a:srgbClr val="000000"/>
                          </a:solidFill>
                          <a:effectLst/>
                          <a:latin typeface="Calibri" panose="020F0502020204030204" pitchFamily="34" charset="0"/>
                          <a:ea typeface="+mn-ea"/>
                          <a:cs typeface="+mn-cs"/>
                        </a:rPr>
                        <a:t> 20kV </a:t>
                      </a:r>
                      <a:r>
                        <a:rPr lang="sv-SE" sz="1600" b="0" i="0" u="none" strike="noStrike" kern="1200" err="1">
                          <a:solidFill>
                            <a:srgbClr val="000000"/>
                          </a:solidFill>
                          <a:effectLst/>
                          <a:latin typeface="Calibri" panose="020F0502020204030204" pitchFamily="34" charset="0"/>
                          <a:ea typeface="+mn-ea"/>
                          <a:cs typeface="+mn-cs"/>
                        </a:rPr>
                        <a:t>network</a:t>
                      </a:r>
                      <a:r>
                        <a:rPr lang="sv-SE" sz="1600" b="0" i="0" u="none" strike="noStrike" kern="1200">
                          <a:solidFill>
                            <a:srgbClr val="000000"/>
                          </a:solidFill>
                          <a:effectLst/>
                          <a:latin typeface="Calibri" panose="020F0502020204030204" pitchFamily="34" charset="0"/>
                          <a:ea typeface="+mn-ea"/>
                          <a:cs typeface="+mn-cs"/>
                        </a:rPr>
                        <a:t>  </a:t>
                      </a:r>
                      <a:endParaRPr lang="en-US" sz="1600" b="0" i="0" u="none" strike="noStrike" kern="1200">
                        <a:solidFill>
                          <a:srgbClr val="000000"/>
                        </a:solidFill>
                        <a:effectLst/>
                        <a:latin typeface="Calibri" panose="020F0502020204030204" pitchFamily="34" charset="0"/>
                        <a:ea typeface="+mn-ea"/>
                        <a:cs typeface="+mn-cs"/>
                      </a:endParaRPr>
                    </a:p>
                  </a:txBody>
                  <a:tcPr/>
                </a:tc>
                <a:extLst>
                  <a:ext uri="{0D108BD9-81ED-4DB2-BD59-A6C34878D82A}">
                    <a16:rowId xmlns:a16="http://schemas.microsoft.com/office/drawing/2014/main" val="1186580307"/>
                  </a:ext>
                </a:extLst>
              </a:tr>
              <a:tr h="1992110">
                <a:tc>
                  <a:txBody>
                    <a:bodyPr/>
                    <a:lstStyle/>
                    <a:p>
                      <a:pPr algn="l" fontAlgn="t"/>
                      <a:r>
                        <a:rPr lang="sv-SE" sz="1600" b="0" i="0" u="none" strike="noStrike" kern="1200">
                          <a:solidFill>
                            <a:srgbClr val="000000"/>
                          </a:solidFill>
                          <a:effectLst/>
                          <a:latin typeface="Calibri" panose="020F0502020204030204" pitchFamily="34" charset="0"/>
                          <a:ea typeface="+mn-ea"/>
                          <a:cs typeface="+mn-cs"/>
                        </a:rPr>
                        <a:t>Type of value; </a:t>
                      </a:r>
                    </a:p>
                  </a:txBody>
                  <a:tcPr marL="6350" marR="6350" marT="6350" marB="0"/>
                </a:tc>
                <a:tc>
                  <a:txBody>
                    <a:bodyPr/>
                    <a:lstStyle/>
                    <a:p>
                      <a:pPr algn="l" fontAlgn="t"/>
                      <a:r>
                        <a:rPr lang="en-US" sz="1600" b="0" i="0" u="none" strike="noStrike" kern="1200">
                          <a:solidFill>
                            <a:srgbClr val="000000"/>
                          </a:solidFill>
                          <a:effectLst/>
                          <a:latin typeface="Calibri" panose="020F0502020204030204" pitchFamily="34" charset="0"/>
                          <a:ea typeface="+mn-ea"/>
                          <a:cs typeface="+mn-cs"/>
                        </a:rPr>
                        <a:t>The DSO(s), alone or jointly with other DSOs if applicable, </a:t>
                      </a:r>
                      <a:r>
                        <a:rPr lang="en-US" sz="1600" b="1" i="0" u="none" strike="noStrike" kern="1200">
                          <a:solidFill>
                            <a:srgbClr val="000000"/>
                          </a:solidFill>
                          <a:effectLst/>
                          <a:latin typeface="Calibri" panose="020F0502020204030204" pitchFamily="34" charset="0"/>
                          <a:ea typeface="+mn-ea"/>
                          <a:cs typeface="+mn-cs"/>
                        </a:rPr>
                        <a:t>per scenario</a:t>
                      </a:r>
                      <a:r>
                        <a:rPr lang="en-US" sz="1600" b="0" i="0" u="none" strike="noStrike" kern="1200">
                          <a:solidFill>
                            <a:srgbClr val="000000"/>
                          </a:solidFill>
                          <a:effectLst/>
                          <a:latin typeface="Calibri" panose="020F0502020204030204" pitchFamily="34" charset="0"/>
                          <a:ea typeface="+mn-ea"/>
                          <a:cs typeface="+mn-cs"/>
                        </a:rPr>
                        <a:t>, according to one of the following options (if available per scenario): </a:t>
                      </a:r>
                      <a:br>
                        <a:rPr lang="en-US" sz="1600" b="0" i="0" u="none" strike="noStrike" kern="1200">
                          <a:solidFill>
                            <a:srgbClr val="000000"/>
                          </a:solidFill>
                          <a:effectLst/>
                          <a:latin typeface="Calibri" panose="020F0502020204030204" pitchFamily="34" charset="0"/>
                          <a:ea typeface="+mn-ea"/>
                          <a:cs typeface="+mn-cs"/>
                        </a:rPr>
                      </a:br>
                      <a:r>
                        <a:rPr lang="en-US" sz="1600" b="0" i="0" u="none" strike="noStrike" kern="1200">
                          <a:solidFill>
                            <a:srgbClr val="000000"/>
                          </a:solidFill>
                          <a:effectLst/>
                          <a:latin typeface="Calibri" panose="020F0502020204030204" pitchFamily="34" charset="0"/>
                          <a:ea typeface="+mn-ea"/>
                          <a:cs typeface="+mn-cs"/>
                        </a:rPr>
                        <a:t>a. if available, </a:t>
                      </a:r>
                      <a:r>
                        <a:rPr lang="en-US" sz="1600" b="1" i="0" u="none" strike="noStrike" kern="1200">
                          <a:solidFill>
                            <a:srgbClr val="000000"/>
                          </a:solidFill>
                          <a:effectLst/>
                          <a:latin typeface="Calibri" panose="020F0502020204030204" pitchFamily="34" charset="0"/>
                          <a:ea typeface="+mn-ea"/>
                          <a:cs typeface="+mn-cs"/>
                        </a:rPr>
                        <a:t>summation of local maximum values of power (MW) </a:t>
                      </a:r>
                      <a:r>
                        <a:rPr lang="en-US" sz="1600" b="0" i="0" u="none" strike="noStrike" kern="1200">
                          <a:solidFill>
                            <a:srgbClr val="000000"/>
                          </a:solidFill>
                          <a:effectLst/>
                          <a:latin typeface="Calibri" panose="020F0502020204030204" pitchFamily="34" charset="0"/>
                          <a:ea typeface="+mn-ea"/>
                          <a:cs typeface="+mn-cs"/>
                        </a:rPr>
                        <a:t>and </a:t>
                      </a:r>
                      <a:r>
                        <a:rPr lang="en-US" sz="1600" b="1" i="0" u="none" strike="noStrike" kern="1200">
                          <a:solidFill>
                            <a:srgbClr val="000000"/>
                          </a:solidFill>
                          <a:effectLst/>
                          <a:latin typeface="Calibri" panose="020F0502020204030204" pitchFamily="34" charset="0"/>
                          <a:ea typeface="+mn-ea"/>
                          <a:cs typeface="+mn-cs"/>
                        </a:rPr>
                        <a:t>total energy (MWh</a:t>
                      </a:r>
                      <a:r>
                        <a:rPr lang="en-US" sz="1600" b="0" i="0" u="none" strike="noStrike" kern="1200">
                          <a:solidFill>
                            <a:srgbClr val="000000"/>
                          </a:solidFill>
                          <a:effectLst/>
                          <a:latin typeface="Calibri" panose="020F0502020204030204" pitchFamily="34" charset="0"/>
                          <a:ea typeface="+mn-ea"/>
                          <a:cs typeface="+mn-cs"/>
                        </a:rPr>
                        <a:t>) during time blocks and/or during representative days for each target year</a:t>
                      </a:r>
                      <a:br>
                        <a:rPr lang="en-US" sz="1600" b="0" i="0" u="none" strike="noStrike" kern="1200">
                          <a:solidFill>
                            <a:srgbClr val="000000"/>
                          </a:solidFill>
                          <a:effectLst/>
                          <a:latin typeface="Calibri" panose="020F0502020204030204" pitchFamily="34" charset="0"/>
                          <a:ea typeface="+mn-ea"/>
                          <a:cs typeface="+mn-cs"/>
                        </a:rPr>
                      </a:br>
                      <a:r>
                        <a:rPr lang="en-US" sz="1600" b="0" i="0" u="none" strike="noStrike" kern="1200">
                          <a:solidFill>
                            <a:srgbClr val="000000"/>
                          </a:solidFill>
                          <a:effectLst/>
                          <a:latin typeface="Calibri" panose="020F0502020204030204" pitchFamily="34" charset="0"/>
                          <a:ea typeface="+mn-ea"/>
                          <a:cs typeface="+mn-cs"/>
                        </a:rPr>
                        <a:t>b. as the minimum data set, summation of local maximum values of power (MW) and total energy (MWh) for each target year </a:t>
                      </a:r>
                    </a:p>
                  </a:txBody>
                  <a:tcPr marL="6350" marR="6350" marT="6350" marB="0"/>
                </a:tc>
                <a:tc>
                  <a:txBody>
                    <a:bodyPr/>
                    <a:lstStyle/>
                    <a:p>
                      <a:pPr marL="3175" marR="1905" lvl="0" indent="-231775" algn="l" defTabSz="914400" rtl="0" eaLnBrk="1" fontAlgn="auto" latinLnBrk="0" hangingPunct="1">
                        <a:lnSpc>
                          <a:spcPct val="107000"/>
                        </a:lnSpc>
                        <a:spcBef>
                          <a:spcPts val="0"/>
                        </a:spcBef>
                        <a:spcAft>
                          <a:spcPts val="625"/>
                        </a:spcAft>
                        <a:buClrTx/>
                        <a:buSzTx/>
                        <a:buFontTx/>
                        <a:buNone/>
                        <a:tabLst/>
                        <a:defRPr/>
                      </a:pPr>
                      <a:r>
                        <a:rPr lang="sv-SE" sz="1600" b="0" i="0" u="none" strike="noStrike" kern="1200">
                          <a:solidFill>
                            <a:srgbClr val="000000"/>
                          </a:solidFill>
                          <a:effectLst/>
                          <a:latin typeface="Calibri" panose="020F0502020204030204" pitchFamily="34" charset="0"/>
                          <a:ea typeface="+mn-ea"/>
                          <a:cs typeface="+mn-cs"/>
                        </a:rPr>
                        <a:t>total </a:t>
                      </a:r>
                      <a:r>
                        <a:rPr lang="sv-SE" sz="1600" b="0" i="0" u="none" strike="noStrike" kern="1200" err="1">
                          <a:solidFill>
                            <a:srgbClr val="000000"/>
                          </a:solidFill>
                          <a:effectLst/>
                          <a:latin typeface="Calibri" panose="020F0502020204030204" pitchFamily="34" charset="0"/>
                          <a:ea typeface="+mn-ea"/>
                          <a:cs typeface="+mn-cs"/>
                        </a:rPr>
                        <a:t>energy</a:t>
                      </a:r>
                      <a:r>
                        <a:rPr lang="sv-SE" sz="1600" b="0" i="0" u="none" strike="noStrike" kern="1200">
                          <a:solidFill>
                            <a:srgbClr val="000000"/>
                          </a:solidFill>
                          <a:effectLst/>
                          <a:latin typeface="Calibri" panose="020F0502020204030204" pitchFamily="34" charset="0"/>
                          <a:ea typeface="+mn-ea"/>
                          <a:cs typeface="+mn-cs"/>
                        </a:rPr>
                        <a:t> over the </a:t>
                      </a:r>
                      <a:r>
                        <a:rPr lang="sv-SE" sz="1600" b="0" i="0" u="none" strike="noStrike" kern="1200" err="1">
                          <a:solidFill>
                            <a:srgbClr val="000000"/>
                          </a:solidFill>
                          <a:effectLst/>
                          <a:latin typeface="Calibri" panose="020F0502020204030204" pitchFamily="34" charset="0"/>
                          <a:ea typeface="+mn-ea"/>
                          <a:cs typeface="+mn-cs"/>
                        </a:rPr>
                        <a:t>entire</a:t>
                      </a:r>
                      <a:r>
                        <a:rPr lang="sv-SE" sz="1600" b="0" i="0" u="none" strike="noStrike" kern="1200">
                          <a:solidFill>
                            <a:srgbClr val="000000"/>
                          </a:solidFill>
                          <a:effectLst/>
                          <a:latin typeface="Calibri" panose="020F0502020204030204" pitchFamily="34" charset="0"/>
                          <a:ea typeface="+mn-ea"/>
                          <a:cs typeface="+mn-cs"/>
                        </a:rPr>
                        <a:t> </a:t>
                      </a:r>
                      <a:r>
                        <a:rPr lang="sv-SE" sz="1600" b="0" i="0" u="none" strike="noStrike" kern="1200" err="1">
                          <a:solidFill>
                            <a:srgbClr val="000000"/>
                          </a:solidFill>
                          <a:effectLst/>
                          <a:latin typeface="Calibri" panose="020F0502020204030204" pitchFamily="34" charset="0"/>
                          <a:ea typeface="+mn-ea"/>
                          <a:cs typeface="+mn-cs"/>
                        </a:rPr>
                        <a:t>time</a:t>
                      </a:r>
                      <a:r>
                        <a:rPr lang="sv-SE" sz="1600" b="0" i="0" u="none" strike="noStrike" kern="1200">
                          <a:solidFill>
                            <a:srgbClr val="000000"/>
                          </a:solidFill>
                          <a:effectLst/>
                          <a:latin typeface="Calibri" panose="020F0502020204030204" pitchFamily="34" charset="0"/>
                          <a:ea typeface="+mn-ea"/>
                          <a:cs typeface="+mn-cs"/>
                        </a:rPr>
                        <a:t> block, summation </a:t>
                      </a:r>
                      <a:r>
                        <a:rPr lang="sv-SE" sz="1600" b="0" i="0" u="none" strike="noStrike" kern="1200" err="1">
                          <a:solidFill>
                            <a:srgbClr val="000000"/>
                          </a:solidFill>
                          <a:effectLst/>
                          <a:latin typeface="Calibri" panose="020F0502020204030204" pitchFamily="34" charset="0"/>
                          <a:ea typeface="+mn-ea"/>
                          <a:cs typeface="+mn-cs"/>
                        </a:rPr>
                        <a:t>of</a:t>
                      </a:r>
                      <a:r>
                        <a:rPr lang="sv-SE" sz="1600" b="0" i="0" u="none" strike="noStrike" kern="1200">
                          <a:solidFill>
                            <a:srgbClr val="000000"/>
                          </a:solidFill>
                          <a:effectLst/>
                          <a:latin typeface="Calibri" panose="020F0502020204030204" pitchFamily="34" charset="0"/>
                          <a:ea typeface="+mn-ea"/>
                          <a:cs typeface="+mn-cs"/>
                        </a:rPr>
                        <a:t> maximum </a:t>
                      </a:r>
                      <a:r>
                        <a:rPr lang="sv-SE" sz="1600" b="0" i="0" u="none" strike="noStrike" kern="1200" err="1">
                          <a:solidFill>
                            <a:srgbClr val="000000"/>
                          </a:solidFill>
                          <a:effectLst/>
                          <a:latin typeface="Calibri" panose="020F0502020204030204" pitchFamily="34" charset="0"/>
                          <a:ea typeface="+mn-ea"/>
                          <a:cs typeface="+mn-cs"/>
                        </a:rPr>
                        <a:t>power</a:t>
                      </a:r>
                      <a:r>
                        <a:rPr lang="sv-SE" sz="1600" b="0" i="0" u="none" strike="noStrike" kern="1200">
                          <a:solidFill>
                            <a:srgbClr val="000000"/>
                          </a:solidFill>
                          <a:effectLst/>
                          <a:latin typeface="Calibri" panose="020F0502020204030204" pitchFamily="34" charset="0"/>
                          <a:ea typeface="+mn-ea"/>
                          <a:cs typeface="+mn-cs"/>
                        </a:rPr>
                        <a:t> </a:t>
                      </a:r>
                    </a:p>
                    <a:p>
                      <a:pPr marL="3175" marR="1905" indent="-231775" algn="l">
                        <a:lnSpc>
                          <a:spcPct val="107000"/>
                        </a:lnSpc>
                        <a:spcAft>
                          <a:spcPts val="625"/>
                        </a:spcAft>
                        <a:buNone/>
                      </a:pPr>
                      <a:endParaRPr lang="sv-SE" sz="1600" b="0" i="0" u="none" strike="noStrike" kern="1200">
                        <a:solidFill>
                          <a:srgbClr val="000000"/>
                        </a:solidFill>
                        <a:effectLst/>
                        <a:latin typeface="Calibri" panose="020F0502020204030204" pitchFamily="34" charset="0"/>
                        <a:ea typeface="+mn-ea"/>
                        <a:cs typeface="+mn-cs"/>
                      </a:endParaRPr>
                    </a:p>
                  </a:txBody>
                  <a:tcPr marL="0" marR="0" marT="25400" marB="0"/>
                </a:tc>
                <a:extLst>
                  <a:ext uri="{0D108BD9-81ED-4DB2-BD59-A6C34878D82A}">
                    <a16:rowId xmlns:a16="http://schemas.microsoft.com/office/drawing/2014/main" val="4178653890"/>
                  </a:ext>
                </a:extLst>
              </a:tr>
              <a:tr h="270358">
                <a:tc>
                  <a:txBody>
                    <a:bodyPr/>
                    <a:lstStyle/>
                    <a:p>
                      <a:pPr algn="l" fontAlgn="t"/>
                      <a:r>
                        <a:rPr lang="sv-SE" sz="1600" b="0" i="0" u="none" strike="noStrike" kern="1200">
                          <a:solidFill>
                            <a:srgbClr val="000000"/>
                          </a:solidFill>
                          <a:effectLst/>
                          <a:latin typeface="Calibri" panose="020F0502020204030204" pitchFamily="34" charset="0"/>
                          <a:ea typeface="+mn-ea"/>
                          <a:cs typeface="+mn-cs"/>
                        </a:rPr>
                        <a:t>Network flexibility needs </a:t>
                      </a:r>
                    </a:p>
                  </a:txBody>
                  <a:tcPr marL="6350" marR="6350" marT="6350" marB="0"/>
                </a:tc>
                <a:tc>
                  <a:txBody>
                    <a:bodyPr/>
                    <a:lstStyle/>
                    <a:p>
                      <a:pPr algn="l" fontAlgn="t"/>
                      <a:endParaRPr lang="sv-SE" sz="1600" b="0" i="0" u="none" strike="noStrike" kern="1200">
                        <a:solidFill>
                          <a:srgbClr val="000000"/>
                        </a:solidFill>
                        <a:effectLst/>
                        <a:latin typeface="Calibri" panose="020F0502020204030204" pitchFamily="34" charset="0"/>
                        <a:ea typeface="+mn-ea"/>
                        <a:cs typeface="+mn-cs"/>
                      </a:endParaRPr>
                    </a:p>
                  </a:txBody>
                  <a:tcPr marL="6350" marR="6350" marT="6350" marB="0"/>
                </a:tc>
                <a:tc>
                  <a:txBody>
                    <a:bodyPr/>
                    <a:lstStyle/>
                    <a:p>
                      <a:pPr marL="3175" marR="1905" indent="-231775" algn="l">
                        <a:lnSpc>
                          <a:spcPct val="107000"/>
                        </a:lnSpc>
                        <a:spcAft>
                          <a:spcPts val="625"/>
                        </a:spcAft>
                        <a:buNone/>
                      </a:pPr>
                      <a:r>
                        <a:rPr lang="sv-SE" sz="1600" b="0" i="0" u="none" strike="noStrike" kern="1200">
                          <a:solidFill>
                            <a:srgbClr val="000000"/>
                          </a:solidFill>
                          <a:effectLst/>
                          <a:latin typeface="Calibri" panose="020F0502020204030204" pitchFamily="34" charset="0"/>
                          <a:ea typeface="+mn-ea"/>
                          <a:cs typeface="+mn-cs"/>
                        </a:rPr>
                        <a:t>1500 MWh, 100 MW</a:t>
                      </a:r>
                    </a:p>
                  </a:txBody>
                  <a:tcPr marL="0" marR="0" marT="25400" marB="0"/>
                </a:tc>
                <a:extLst>
                  <a:ext uri="{0D108BD9-81ED-4DB2-BD59-A6C34878D82A}">
                    <a16:rowId xmlns:a16="http://schemas.microsoft.com/office/drawing/2014/main" val="1201084573"/>
                  </a:ext>
                </a:extLst>
              </a:tr>
              <a:tr h="966189">
                <a:tc>
                  <a:txBody>
                    <a:bodyPr/>
                    <a:lstStyle/>
                    <a:p>
                      <a:pPr algn="l" fontAlgn="t"/>
                      <a:r>
                        <a:rPr lang="en-US" sz="1600" b="0" i="0" u="none" strike="noStrike" kern="1200">
                          <a:solidFill>
                            <a:srgbClr val="000000"/>
                          </a:solidFill>
                          <a:effectLst/>
                          <a:latin typeface="Calibri" panose="020F0502020204030204" pitchFamily="34" charset="0"/>
                          <a:ea typeface="+mn-ea"/>
                          <a:cs typeface="+mn-cs"/>
                        </a:rPr>
                        <a:t>Share of downward flexibility need pertaining to RES generation curtailment</a:t>
                      </a:r>
                    </a:p>
                  </a:txBody>
                  <a:tcPr marL="6350" marR="6350" marT="6350" marB="0"/>
                </a:tc>
                <a:tc>
                  <a:txBody>
                    <a:bodyPr/>
                    <a:lstStyle/>
                    <a:p>
                      <a:pPr algn="l" fontAlgn="t"/>
                      <a:r>
                        <a:rPr lang="en-US" sz="1600" b="0" i="0" u="none" strike="noStrike" kern="1200">
                          <a:solidFill>
                            <a:srgbClr val="000000"/>
                          </a:solidFill>
                          <a:effectLst/>
                          <a:latin typeface="Calibri" panose="020F0502020204030204" pitchFamily="34" charset="0"/>
                          <a:ea typeface="+mn-ea"/>
                          <a:cs typeface="+mn-cs"/>
                        </a:rPr>
                        <a:t>DSO(s) shall identify </a:t>
                      </a:r>
                      <a:r>
                        <a:rPr lang="en-US" sz="1600" b="1" i="0" u="none" strike="noStrike" kern="1200">
                          <a:solidFill>
                            <a:srgbClr val="000000"/>
                          </a:solidFill>
                          <a:effectLst/>
                          <a:latin typeface="Calibri" panose="020F0502020204030204" pitchFamily="34" charset="0"/>
                          <a:ea typeface="+mn-ea"/>
                          <a:cs typeface="+mn-cs"/>
                        </a:rPr>
                        <a:t>the share of their downward flexibility needs that pertains to RES generation curtailmen</a:t>
                      </a:r>
                      <a:r>
                        <a:rPr lang="en-US" sz="1600" b="0" i="0" u="none" strike="noStrike" kern="1200">
                          <a:solidFill>
                            <a:srgbClr val="000000"/>
                          </a:solidFill>
                          <a:effectLst/>
                          <a:latin typeface="Calibri" panose="020F0502020204030204" pitchFamily="34" charset="0"/>
                          <a:ea typeface="+mn-ea"/>
                          <a:cs typeface="+mn-cs"/>
                        </a:rPr>
                        <a:t>t compared to the total downward flexibility needs. </a:t>
                      </a:r>
                    </a:p>
                  </a:txBody>
                  <a:tcPr marL="6350" marR="6350" marT="6350" marB="0"/>
                </a:tc>
                <a:tc>
                  <a:txBody>
                    <a:bodyPr/>
                    <a:lstStyle/>
                    <a:p>
                      <a:pPr algn="l"/>
                      <a:r>
                        <a:rPr lang="sv-SE" sz="1600" b="0" i="0" u="none" strike="noStrike" kern="1200" noProof="0">
                          <a:solidFill>
                            <a:srgbClr val="000000"/>
                          </a:solidFill>
                          <a:effectLst/>
                          <a:latin typeface="Calibri" panose="020F0502020204030204" pitchFamily="34" charset="0"/>
                          <a:ea typeface="+mn-ea"/>
                          <a:cs typeface="+mn-cs"/>
                        </a:rPr>
                        <a:t>90 %</a:t>
                      </a:r>
                    </a:p>
                  </a:txBody>
                  <a:tcPr/>
                </a:tc>
                <a:extLst>
                  <a:ext uri="{0D108BD9-81ED-4DB2-BD59-A6C34878D82A}">
                    <a16:rowId xmlns:a16="http://schemas.microsoft.com/office/drawing/2014/main" val="3881111784"/>
                  </a:ext>
                </a:extLst>
              </a:tr>
              <a:tr h="1212802">
                <a:tc>
                  <a:txBody>
                    <a:bodyPr/>
                    <a:lstStyle/>
                    <a:p>
                      <a:pPr algn="l" fontAlgn="t"/>
                      <a:r>
                        <a:rPr lang="en-US" sz="1600" b="0" i="0" u="none" strike="noStrike" kern="1200">
                          <a:solidFill>
                            <a:srgbClr val="000000"/>
                          </a:solidFill>
                          <a:effectLst/>
                          <a:latin typeface="Calibri" panose="020F0502020204030204" pitchFamily="34" charset="0"/>
                          <a:ea typeface="+mn-ea"/>
                          <a:cs typeface="+mn-cs"/>
                        </a:rPr>
                        <a:t>Expected contractual means to access flexibility</a:t>
                      </a:r>
                    </a:p>
                  </a:txBody>
                  <a:tcPr marL="6350" marR="6350" marT="6350" marB="0"/>
                </a:tc>
                <a:tc>
                  <a:txBody>
                    <a:bodyPr/>
                    <a:lstStyle/>
                    <a:p>
                      <a:pPr algn="l" fontAlgn="t"/>
                      <a:r>
                        <a:rPr lang="en-US" sz="1600" b="0" i="0" u="none" strike="noStrike" kern="1200">
                          <a:solidFill>
                            <a:srgbClr val="000000"/>
                          </a:solidFill>
                          <a:effectLst/>
                          <a:latin typeface="Calibri" panose="020F0502020204030204" pitchFamily="34" charset="0"/>
                          <a:ea typeface="+mn-ea"/>
                          <a:cs typeface="+mn-cs"/>
                        </a:rPr>
                        <a:t>If available, each DSO shall also provide information on the </a:t>
                      </a:r>
                      <a:r>
                        <a:rPr lang="en-US" sz="1600" b="1" i="0" u="none" strike="noStrike" kern="1200">
                          <a:solidFill>
                            <a:srgbClr val="000000"/>
                          </a:solidFill>
                          <a:effectLst/>
                          <a:latin typeface="Calibri" panose="020F0502020204030204" pitchFamily="34" charset="0"/>
                          <a:ea typeface="+mn-ea"/>
                          <a:cs typeface="+mn-cs"/>
                        </a:rPr>
                        <a:t>expected contractual means to access flexibility</a:t>
                      </a:r>
                      <a:r>
                        <a:rPr lang="en-US" sz="1600" b="0" i="0" u="none" strike="noStrike" kern="1200">
                          <a:solidFill>
                            <a:srgbClr val="000000"/>
                          </a:solidFill>
                          <a:effectLst/>
                          <a:latin typeface="Calibri" panose="020F0502020204030204" pitchFamily="34" charset="0"/>
                          <a:ea typeface="+mn-ea"/>
                          <a:cs typeface="+mn-cs"/>
                        </a:rPr>
                        <a:t>, such as local services or flexible connection agreement, </a:t>
                      </a:r>
                    </a:p>
                  </a:txBody>
                  <a:tcPr marL="6350" marR="6350" marT="6350" marB="0"/>
                </a:tc>
                <a:tc>
                  <a:txBody>
                    <a:bodyPr/>
                    <a:lstStyle/>
                    <a:p>
                      <a:pPr marL="0" marR="0" lvl="0" indent="0" algn="l">
                        <a:lnSpc>
                          <a:spcPct val="90000"/>
                        </a:lnSpc>
                        <a:spcBef>
                          <a:spcPts val="1000"/>
                        </a:spcBef>
                        <a:spcAft>
                          <a:spcPts val="0"/>
                        </a:spcAft>
                        <a:buNone/>
                      </a:pPr>
                      <a:r>
                        <a:rPr lang="sv-SE" sz="1600" b="0" i="0" u="none" strike="noStrike" kern="1200">
                          <a:solidFill>
                            <a:srgbClr val="000000"/>
                          </a:solidFill>
                          <a:effectLst/>
                          <a:latin typeface="Calibri" panose="020F0502020204030204" pitchFamily="34" charset="0"/>
                          <a:ea typeface="+mn-ea"/>
                          <a:cs typeface="+mn-cs"/>
                        </a:rPr>
                        <a:t>flexible </a:t>
                      </a:r>
                      <a:r>
                        <a:rPr lang="sv-SE" sz="1600" b="0" i="0" u="none" strike="noStrike" kern="1200" err="1">
                          <a:solidFill>
                            <a:srgbClr val="000000"/>
                          </a:solidFill>
                          <a:effectLst/>
                          <a:latin typeface="Calibri" panose="020F0502020204030204" pitchFamily="34" charset="0"/>
                          <a:ea typeface="+mn-ea"/>
                          <a:cs typeface="+mn-cs"/>
                        </a:rPr>
                        <a:t>connection</a:t>
                      </a:r>
                      <a:r>
                        <a:rPr lang="sv-SE" sz="1600" b="0" i="0" u="none" strike="noStrike" kern="1200">
                          <a:solidFill>
                            <a:srgbClr val="000000"/>
                          </a:solidFill>
                          <a:effectLst/>
                          <a:latin typeface="Calibri" panose="020F0502020204030204" pitchFamily="34" charset="0"/>
                          <a:ea typeface="+mn-ea"/>
                          <a:cs typeface="+mn-cs"/>
                        </a:rPr>
                        <a:t> </a:t>
                      </a:r>
                      <a:r>
                        <a:rPr lang="sv-SE" sz="1600" b="0" i="0" u="none" strike="noStrike" kern="1200" err="1">
                          <a:solidFill>
                            <a:srgbClr val="000000"/>
                          </a:solidFill>
                          <a:effectLst/>
                          <a:latin typeface="Calibri" panose="020F0502020204030204" pitchFamily="34" charset="0"/>
                          <a:ea typeface="+mn-ea"/>
                          <a:cs typeface="+mn-cs"/>
                        </a:rPr>
                        <a:t>agreements</a:t>
                      </a:r>
                      <a:r>
                        <a:rPr lang="sv-SE" sz="1600" b="0" i="0" u="none" strike="noStrike" kern="1200">
                          <a:solidFill>
                            <a:srgbClr val="000000"/>
                          </a:solidFill>
                          <a:effectLst/>
                          <a:latin typeface="Calibri" panose="020F0502020204030204" pitchFamily="34" charset="0"/>
                          <a:ea typeface="+mn-ea"/>
                          <a:cs typeface="+mn-cs"/>
                        </a:rPr>
                        <a:t>, </a:t>
                      </a:r>
                      <a:r>
                        <a:rPr lang="sv-SE" sz="1600" b="0" i="0" u="none" strike="noStrike" kern="1200" err="1">
                          <a:solidFill>
                            <a:srgbClr val="000000"/>
                          </a:solidFill>
                          <a:effectLst/>
                          <a:latin typeface="Calibri" panose="020F0502020204030204" pitchFamily="34" charset="0"/>
                          <a:ea typeface="+mn-ea"/>
                          <a:cs typeface="+mn-cs"/>
                        </a:rPr>
                        <a:t>local</a:t>
                      </a:r>
                      <a:r>
                        <a:rPr lang="sv-SE" sz="1600" b="0" i="0" u="none" strike="noStrike" kern="1200">
                          <a:solidFill>
                            <a:srgbClr val="000000"/>
                          </a:solidFill>
                          <a:effectLst/>
                          <a:latin typeface="Calibri" panose="020F0502020204030204" pitchFamily="34" charset="0"/>
                          <a:ea typeface="+mn-ea"/>
                          <a:cs typeface="+mn-cs"/>
                        </a:rPr>
                        <a:t> services</a:t>
                      </a:r>
                      <a:endParaRPr lang="en-US" sz="1600" b="0" i="0" u="none" strike="noStrike" kern="1200">
                        <a:solidFill>
                          <a:srgbClr val="000000"/>
                        </a:solidFill>
                        <a:effectLst/>
                        <a:latin typeface="Calibri" panose="020F0502020204030204" pitchFamily="34" charset="0"/>
                        <a:ea typeface="+mn-ea"/>
                        <a:cs typeface="+mn-cs"/>
                      </a:endParaRPr>
                    </a:p>
                  </a:txBody>
                  <a:tcPr/>
                </a:tc>
                <a:extLst>
                  <a:ext uri="{0D108BD9-81ED-4DB2-BD59-A6C34878D82A}">
                    <a16:rowId xmlns:a16="http://schemas.microsoft.com/office/drawing/2014/main" val="1777730112"/>
                  </a:ext>
                </a:extLst>
              </a:tr>
            </a:tbl>
          </a:graphicData>
        </a:graphic>
      </p:graphicFrame>
    </p:spTree>
    <p:extLst>
      <p:ext uri="{BB962C8B-B14F-4D97-AF65-F5344CB8AC3E}">
        <p14:creationId xmlns:p14="http://schemas.microsoft.com/office/powerpoint/2010/main" val="2708618009"/>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D22AD7-D140-F33D-F73A-03BDB7B72B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2D0ECF-1CC4-C3D6-644D-28AE116D296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909B87AF-915A-A573-DE7B-D1BE9EF2318D}"/>
              </a:ext>
            </a:extLst>
          </p:cNvPr>
          <p:cNvSpPr>
            <a:spLocks noGrp="1"/>
          </p:cNvSpPr>
          <p:nvPr>
            <p:ph type="body" sz="quarter" idx="14"/>
          </p:nvPr>
        </p:nvSpPr>
        <p:spPr>
          <a:xfrm>
            <a:off x="695324" y="1720850"/>
            <a:ext cx="10614932" cy="4415517"/>
          </a:xfrm>
        </p:spPr>
        <p:txBody>
          <a:bodyPr vert="horz" lIns="90000" tIns="45720" rIns="90000" bIns="45720" rtlCol="0" anchor="t">
            <a:noAutofit/>
          </a:bodyPr>
          <a:lstStyle/>
          <a:p>
            <a:endParaRPr lang="en-US" sz="2000">
              <a:ea typeface="Calibri"/>
              <a:cs typeface="Calibri"/>
            </a:endParaRPr>
          </a:p>
          <a:p>
            <a:endParaRPr lang="en-US" sz="1400">
              <a:cs typeface="Arial"/>
            </a:endParaRPr>
          </a:p>
          <a:p>
            <a:endParaRPr lang="en-US" sz="1400">
              <a:cs typeface="Arial"/>
            </a:endParaRPr>
          </a:p>
          <a:p>
            <a:endParaRPr lang="en-US" sz="1400">
              <a:cs typeface="Arial"/>
            </a:endParaRPr>
          </a:p>
          <a:p>
            <a:endParaRPr lang="en-US" sz="1400">
              <a:cs typeface="Arial"/>
            </a:endParaRPr>
          </a:p>
        </p:txBody>
      </p:sp>
      <p:graphicFrame>
        <p:nvGraphicFramePr>
          <p:cNvPr id="5" name="Table 1">
            <a:extLst>
              <a:ext uri="{FF2B5EF4-FFF2-40B4-BE49-F238E27FC236}">
                <a16:creationId xmlns:a16="http://schemas.microsoft.com/office/drawing/2014/main" id="{51C6FEF5-81D9-2A6E-207C-0DE729E9BBE8}"/>
              </a:ext>
            </a:extLst>
          </p:cNvPr>
          <p:cNvGraphicFramePr>
            <a:graphicFrameLocks noGrp="1"/>
          </p:cNvGraphicFramePr>
          <p:nvPr/>
        </p:nvGraphicFramePr>
        <p:xfrm>
          <a:off x="618205" y="198303"/>
          <a:ext cx="11180859" cy="5769410"/>
        </p:xfrm>
        <a:graphic>
          <a:graphicData uri="http://schemas.openxmlformats.org/drawingml/2006/table">
            <a:tbl>
              <a:tblPr firstRow="1" bandRow="1">
                <a:tableStyleId>{5C22544A-7EE6-4342-B048-85BDC9FD1C3A}</a:tableStyleId>
              </a:tblPr>
              <a:tblGrid>
                <a:gridCol w="2457639">
                  <a:extLst>
                    <a:ext uri="{9D8B030D-6E8A-4147-A177-3AD203B41FA5}">
                      <a16:colId xmlns:a16="http://schemas.microsoft.com/office/drawing/2014/main" val="2500564320"/>
                    </a:ext>
                  </a:extLst>
                </a:gridCol>
                <a:gridCol w="4735115">
                  <a:extLst>
                    <a:ext uri="{9D8B030D-6E8A-4147-A177-3AD203B41FA5}">
                      <a16:colId xmlns:a16="http://schemas.microsoft.com/office/drawing/2014/main" val="3701523581"/>
                    </a:ext>
                  </a:extLst>
                </a:gridCol>
                <a:gridCol w="3988105">
                  <a:extLst>
                    <a:ext uri="{9D8B030D-6E8A-4147-A177-3AD203B41FA5}">
                      <a16:colId xmlns:a16="http://schemas.microsoft.com/office/drawing/2014/main" val="3350161952"/>
                    </a:ext>
                  </a:extLst>
                </a:gridCol>
              </a:tblGrid>
              <a:tr h="363071">
                <a:tc>
                  <a:txBody>
                    <a:bodyPr/>
                    <a:lstStyle/>
                    <a:p>
                      <a:r>
                        <a:rPr lang="en-US" err="1"/>
                        <a:t>Område</a:t>
                      </a:r>
                      <a:r>
                        <a:rPr lang="en-US"/>
                        <a:t> I B</a:t>
                      </a:r>
                    </a:p>
                  </a:txBody>
                  <a:tcPr/>
                </a:tc>
                <a:tc>
                  <a:txBody>
                    <a:bodyPr/>
                    <a:lstStyle/>
                    <a:p>
                      <a:endParaRPr lang="en-US"/>
                    </a:p>
                  </a:txBody>
                  <a:tcPr/>
                </a:tc>
                <a:tc>
                  <a:txBody>
                    <a:bodyPr/>
                    <a:lstStyle/>
                    <a:p>
                      <a:r>
                        <a:rPr lang="en-US"/>
                        <a:t>DSO – </a:t>
                      </a:r>
                      <a:r>
                        <a:rPr lang="en-US" err="1"/>
                        <a:t>kommentar</a:t>
                      </a:r>
                      <a:r>
                        <a:rPr lang="en-US"/>
                        <a:t>/</a:t>
                      </a:r>
                      <a:r>
                        <a:rPr lang="en-US" err="1"/>
                        <a:t>frågor</a:t>
                      </a:r>
                      <a:endParaRPr lang="en-US"/>
                    </a:p>
                  </a:txBody>
                  <a:tcPr/>
                </a:tc>
                <a:extLst>
                  <a:ext uri="{0D108BD9-81ED-4DB2-BD59-A6C34878D82A}">
                    <a16:rowId xmlns:a16="http://schemas.microsoft.com/office/drawing/2014/main" val="1616388707"/>
                  </a:ext>
                </a:extLst>
              </a:tr>
              <a:tr h="726204">
                <a:tc>
                  <a:txBody>
                    <a:bodyPr/>
                    <a:lstStyle/>
                    <a:p>
                      <a:pPr algn="l" fontAlgn="t"/>
                      <a:r>
                        <a:rPr lang="en-US" sz="1600" b="0" i="0" u="none" strike="noStrike" kern="1200">
                          <a:solidFill>
                            <a:srgbClr val="000000"/>
                          </a:solidFill>
                          <a:effectLst/>
                          <a:latin typeface="Calibri" panose="020F0502020204030204" pitchFamily="34" charset="0"/>
                          <a:ea typeface="+mn-ea"/>
                          <a:cs typeface="+mn-cs"/>
                        </a:rPr>
                        <a:t>Voltage level of congestion or voltage issue </a:t>
                      </a:r>
                    </a:p>
                  </a:txBody>
                  <a:tcPr marL="6350" marR="6350" marT="6350" marB="0"/>
                </a:tc>
                <a:tc>
                  <a:txBody>
                    <a:bodyPr/>
                    <a:lstStyle/>
                    <a:p>
                      <a:pPr algn="l" fontAlgn="t"/>
                      <a:r>
                        <a:rPr lang="en-US" sz="1600" b="0" i="0" u="none" strike="noStrike" kern="1200">
                          <a:solidFill>
                            <a:srgbClr val="000000"/>
                          </a:solidFill>
                          <a:effectLst/>
                          <a:latin typeface="Calibri" panose="020F0502020204030204" pitchFamily="34" charset="0"/>
                          <a:ea typeface="+mn-ea"/>
                          <a:cs typeface="+mn-cs"/>
                        </a:rPr>
                        <a:t>Voltage granularity shall consist </a:t>
                      </a:r>
                      <a:r>
                        <a:rPr lang="en-US" sz="1600" b="1" i="0" u="none" strike="noStrike" kern="1200">
                          <a:solidFill>
                            <a:srgbClr val="000000"/>
                          </a:solidFill>
                          <a:effectLst/>
                          <a:latin typeface="Calibri" panose="020F0502020204030204" pitchFamily="34" charset="0"/>
                          <a:ea typeface="+mn-ea"/>
                          <a:cs typeface="+mn-cs"/>
                        </a:rPr>
                        <a:t>of needs per network voltage level or aggregating between different network voltage levels.  </a:t>
                      </a:r>
                    </a:p>
                  </a:txBody>
                  <a:tcPr marL="6350" marR="6350" marT="6350" marB="0"/>
                </a:tc>
                <a:tc>
                  <a:txBody>
                    <a:bodyPr/>
                    <a:lstStyle/>
                    <a:p>
                      <a:pPr algn="l" fontAlgn="t"/>
                      <a:r>
                        <a:rPr lang="sv-SE" sz="1600" b="0" i="0" u="none" strike="noStrike" kern="1200">
                          <a:solidFill>
                            <a:srgbClr val="000000"/>
                          </a:solidFill>
                          <a:effectLst/>
                          <a:latin typeface="Calibri" panose="020F0502020204030204" pitchFamily="34" charset="0"/>
                          <a:ea typeface="+mn-ea"/>
                          <a:cs typeface="+mn-cs"/>
                        </a:rPr>
                        <a:t>Ska de aggregeras per spänningsnivå eller per </a:t>
                      </a:r>
                      <a:r>
                        <a:rPr lang="sv-SE" sz="1600" b="0" i="0" u="none" strike="noStrike" kern="1200" err="1">
                          <a:solidFill>
                            <a:srgbClr val="000000"/>
                          </a:solidFill>
                          <a:effectLst/>
                          <a:latin typeface="Calibri" panose="020F0502020204030204" pitchFamily="34" charset="0"/>
                          <a:ea typeface="+mn-ea"/>
                          <a:cs typeface="+mn-cs"/>
                        </a:rPr>
                        <a:t>nätnivå</a:t>
                      </a:r>
                      <a:r>
                        <a:rPr lang="sv-SE" sz="1600" b="0" i="0" u="none" strike="noStrike" kern="1200">
                          <a:solidFill>
                            <a:srgbClr val="000000"/>
                          </a:solidFill>
                          <a:effectLst/>
                          <a:latin typeface="Calibri" panose="020F0502020204030204" pitchFamily="34" charset="0"/>
                          <a:ea typeface="+mn-ea"/>
                          <a:cs typeface="+mn-cs"/>
                        </a:rPr>
                        <a:t> (LN/RN) eller på annat sätt?</a:t>
                      </a:r>
                    </a:p>
                  </a:txBody>
                  <a:tcPr marL="6350" marR="6350" marT="6350" marB="0"/>
                </a:tc>
                <a:extLst>
                  <a:ext uri="{0D108BD9-81ED-4DB2-BD59-A6C34878D82A}">
                    <a16:rowId xmlns:a16="http://schemas.microsoft.com/office/drawing/2014/main" val="1186580307"/>
                  </a:ext>
                </a:extLst>
              </a:tr>
              <a:tr h="1992110">
                <a:tc>
                  <a:txBody>
                    <a:bodyPr/>
                    <a:lstStyle/>
                    <a:p>
                      <a:pPr algn="l" fontAlgn="t"/>
                      <a:r>
                        <a:rPr lang="sv-SE" sz="1600" b="0" i="0" u="none" strike="noStrike" kern="1200">
                          <a:solidFill>
                            <a:srgbClr val="000000"/>
                          </a:solidFill>
                          <a:effectLst/>
                          <a:latin typeface="Calibri" panose="020F0502020204030204" pitchFamily="34" charset="0"/>
                          <a:ea typeface="+mn-ea"/>
                          <a:cs typeface="+mn-cs"/>
                        </a:rPr>
                        <a:t>Type of value; </a:t>
                      </a:r>
                    </a:p>
                  </a:txBody>
                  <a:tcPr marL="6350" marR="6350" marT="6350" marB="0"/>
                </a:tc>
                <a:tc>
                  <a:txBody>
                    <a:bodyPr/>
                    <a:lstStyle/>
                    <a:p>
                      <a:pPr algn="l" fontAlgn="t"/>
                      <a:r>
                        <a:rPr lang="en-US" sz="1600" b="0" i="0" u="none" strike="noStrike" kern="1200">
                          <a:solidFill>
                            <a:srgbClr val="000000"/>
                          </a:solidFill>
                          <a:effectLst/>
                          <a:latin typeface="Calibri" panose="020F0502020204030204" pitchFamily="34" charset="0"/>
                          <a:ea typeface="+mn-ea"/>
                          <a:cs typeface="+mn-cs"/>
                        </a:rPr>
                        <a:t>The DSO(s), alone or jointly with other DSOs if applicable, </a:t>
                      </a:r>
                      <a:r>
                        <a:rPr lang="en-US" sz="1600" b="1" i="0" u="none" strike="noStrike" kern="1200">
                          <a:solidFill>
                            <a:srgbClr val="000000"/>
                          </a:solidFill>
                          <a:effectLst/>
                          <a:latin typeface="Calibri" panose="020F0502020204030204" pitchFamily="34" charset="0"/>
                          <a:ea typeface="+mn-ea"/>
                          <a:cs typeface="+mn-cs"/>
                        </a:rPr>
                        <a:t>per scenario</a:t>
                      </a:r>
                      <a:r>
                        <a:rPr lang="en-US" sz="1600" b="0" i="0" u="none" strike="noStrike" kern="1200">
                          <a:solidFill>
                            <a:srgbClr val="000000"/>
                          </a:solidFill>
                          <a:effectLst/>
                          <a:latin typeface="Calibri" panose="020F0502020204030204" pitchFamily="34" charset="0"/>
                          <a:ea typeface="+mn-ea"/>
                          <a:cs typeface="+mn-cs"/>
                        </a:rPr>
                        <a:t>, according to one of the following options (if available per scenario): </a:t>
                      </a:r>
                      <a:br>
                        <a:rPr lang="en-US" sz="1600" b="0" i="0" u="none" strike="noStrike" kern="1200">
                          <a:solidFill>
                            <a:srgbClr val="000000"/>
                          </a:solidFill>
                          <a:effectLst/>
                          <a:latin typeface="Calibri" panose="020F0502020204030204" pitchFamily="34" charset="0"/>
                          <a:ea typeface="+mn-ea"/>
                          <a:cs typeface="+mn-cs"/>
                        </a:rPr>
                      </a:br>
                      <a:r>
                        <a:rPr lang="en-US" sz="1600" b="0" i="0" u="none" strike="noStrike" kern="1200">
                          <a:solidFill>
                            <a:srgbClr val="000000"/>
                          </a:solidFill>
                          <a:effectLst/>
                          <a:latin typeface="Calibri" panose="020F0502020204030204" pitchFamily="34" charset="0"/>
                          <a:ea typeface="+mn-ea"/>
                          <a:cs typeface="+mn-cs"/>
                        </a:rPr>
                        <a:t>a. if available, </a:t>
                      </a:r>
                      <a:r>
                        <a:rPr lang="en-US" sz="1600" b="1" i="0" u="none" strike="noStrike" kern="1200">
                          <a:solidFill>
                            <a:srgbClr val="000000"/>
                          </a:solidFill>
                          <a:effectLst/>
                          <a:latin typeface="Calibri" panose="020F0502020204030204" pitchFamily="34" charset="0"/>
                          <a:ea typeface="+mn-ea"/>
                          <a:cs typeface="+mn-cs"/>
                        </a:rPr>
                        <a:t>summation of local maximum values of power (MW) </a:t>
                      </a:r>
                      <a:r>
                        <a:rPr lang="en-US" sz="1600" b="0" i="0" u="none" strike="noStrike" kern="1200">
                          <a:solidFill>
                            <a:srgbClr val="000000"/>
                          </a:solidFill>
                          <a:effectLst/>
                          <a:latin typeface="Calibri" panose="020F0502020204030204" pitchFamily="34" charset="0"/>
                          <a:ea typeface="+mn-ea"/>
                          <a:cs typeface="+mn-cs"/>
                        </a:rPr>
                        <a:t>and </a:t>
                      </a:r>
                      <a:r>
                        <a:rPr lang="en-US" sz="1600" b="1" i="0" u="none" strike="noStrike" kern="1200">
                          <a:solidFill>
                            <a:srgbClr val="000000"/>
                          </a:solidFill>
                          <a:effectLst/>
                          <a:latin typeface="Calibri" panose="020F0502020204030204" pitchFamily="34" charset="0"/>
                          <a:ea typeface="+mn-ea"/>
                          <a:cs typeface="+mn-cs"/>
                        </a:rPr>
                        <a:t>total energy (MWh</a:t>
                      </a:r>
                      <a:r>
                        <a:rPr lang="en-US" sz="1600" b="0" i="0" u="none" strike="noStrike" kern="1200">
                          <a:solidFill>
                            <a:srgbClr val="000000"/>
                          </a:solidFill>
                          <a:effectLst/>
                          <a:latin typeface="Calibri" panose="020F0502020204030204" pitchFamily="34" charset="0"/>
                          <a:ea typeface="+mn-ea"/>
                          <a:cs typeface="+mn-cs"/>
                        </a:rPr>
                        <a:t>) during time blocks and/or during representative days for each target year</a:t>
                      </a:r>
                      <a:br>
                        <a:rPr lang="en-US" sz="1600" b="0" i="0" u="none" strike="noStrike" kern="1200">
                          <a:solidFill>
                            <a:srgbClr val="000000"/>
                          </a:solidFill>
                          <a:effectLst/>
                          <a:latin typeface="Calibri" panose="020F0502020204030204" pitchFamily="34" charset="0"/>
                          <a:ea typeface="+mn-ea"/>
                          <a:cs typeface="+mn-cs"/>
                        </a:rPr>
                      </a:br>
                      <a:r>
                        <a:rPr lang="en-US" sz="1600" b="0" i="0" u="none" strike="noStrike" kern="1200">
                          <a:solidFill>
                            <a:srgbClr val="000000"/>
                          </a:solidFill>
                          <a:effectLst/>
                          <a:latin typeface="Calibri" panose="020F0502020204030204" pitchFamily="34" charset="0"/>
                          <a:ea typeface="+mn-ea"/>
                          <a:cs typeface="+mn-cs"/>
                        </a:rPr>
                        <a:t>b. as the minimum data set, summation of local maximum values of power (MW) and total energy (MWh) for each target year </a:t>
                      </a:r>
                    </a:p>
                  </a:txBody>
                  <a:tcPr marL="6350" marR="6350" marT="6350" marB="0"/>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sv-SE" sz="1600" b="0" i="0" u="none" strike="noStrike" kern="1200">
                          <a:solidFill>
                            <a:srgbClr val="000000"/>
                          </a:solidFill>
                          <a:effectLst/>
                          <a:latin typeface="Calibri" panose="020F0502020204030204" pitchFamily="34" charset="0"/>
                          <a:ea typeface="+mn-ea"/>
                          <a:cs typeface="+mn-cs"/>
                        </a:rPr>
                        <a:t>Ok - Maximum MW</a:t>
                      </a:r>
                      <a:br>
                        <a:rPr lang="sv-SE" sz="1600" b="0" i="0" u="none" strike="noStrike" kern="1200">
                          <a:solidFill>
                            <a:srgbClr val="000000"/>
                          </a:solidFill>
                          <a:effectLst/>
                          <a:latin typeface="Calibri" panose="020F0502020204030204" pitchFamily="34" charset="0"/>
                          <a:ea typeface="+mn-ea"/>
                          <a:cs typeface="+mn-cs"/>
                        </a:rPr>
                      </a:br>
                      <a:r>
                        <a:rPr lang="sv-SE" sz="1600" b="0" i="0" u="none" strike="noStrike" kern="1200">
                          <a:solidFill>
                            <a:srgbClr val="000000"/>
                          </a:solidFill>
                          <a:effectLst/>
                          <a:latin typeface="Calibri" panose="020F0502020204030204" pitchFamily="34" charset="0"/>
                          <a:ea typeface="+mn-ea"/>
                          <a:cs typeface="+mn-cs"/>
                        </a:rPr>
                        <a:t>Svårare - Total MWh</a:t>
                      </a:r>
                    </a:p>
                    <a:p>
                      <a:pPr marL="0" marR="0" lvl="0" indent="0" algn="l" defTabSz="914400" rtl="0" eaLnBrk="1" fontAlgn="t" latinLnBrk="0" hangingPunct="1">
                        <a:lnSpc>
                          <a:spcPct val="100000"/>
                        </a:lnSpc>
                        <a:spcBef>
                          <a:spcPts val="0"/>
                        </a:spcBef>
                        <a:spcAft>
                          <a:spcPts val="0"/>
                        </a:spcAft>
                        <a:buClrTx/>
                        <a:buSzTx/>
                        <a:buFontTx/>
                        <a:buNone/>
                        <a:tabLst/>
                        <a:defRPr/>
                      </a:pPr>
                      <a:endParaRPr lang="sv-SE" sz="1600" b="0" i="0" u="none" strike="noStrike" kern="1200">
                        <a:solidFill>
                          <a:srgbClr val="000000"/>
                        </a:solidFill>
                        <a:effectLst/>
                        <a:latin typeface="Calibri" panose="020F0502020204030204" pitchFamily="34" charset="0"/>
                        <a:ea typeface="+mn-ea"/>
                        <a:cs typeface="+mn-cs"/>
                      </a:endParaRPr>
                    </a:p>
                  </a:txBody>
                  <a:tcPr marL="6350" marR="6350" marT="6350" marB="0"/>
                </a:tc>
                <a:extLst>
                  <a:ext uri="{0D108BD9-81ED-4DB2-BD59-A6C34878D82A}">
                    <a16:rowId xmlns:a16="http://schemas.microsoft.com/office/drawing/2014/main" val="4178653890"/>
                  </a:ext>
                </a:extLst>
              </a:tr>
              <a:tr h="270358">
                <a:tc>
                  <a:txBody>
                    <a:bodyPr/>
                    <a:lstStyle/>
                    <a:p>
                      <a:pPr algn="l" fontAlgn="t"/>
                      <a:r>
                        <a:rPr lang="sv-SE" sz="1600" b="0" i="0" u="none" strike="noStrike" kern="1200">
                          <a:solidFill>
                            <a:srgbClr val="000000"/>
                          </a:solidFill>
                          <a:effectLst/>
                          <a:latin typeface="Calibri" panose="020F0502020204030204" pitchFamily="34" charset="0"/>
                          <a:ea typeface="+mn-ea"/>
                          <a:cs typeface="+mn-cs"/>
                        </a:rPr>
                        <a:t>Network flexibility needs </a:t>
                      </a:r>
                    </a:p>
                  </a:txBody>
                  <a:tcPr marL="6350" marR="6350" marT="6350" marB="0"/>
                </a:tc>
                <a:tc>
                  <a:txBody>
                    <a:bodyPr/>
                    <a:lstStyle/>
                    <a:p>
                      <a:pPr algn="l" fontAlgn="t"/>
                      <a:endParaRPr lang="sv-SE" sz="1600" b="0" i="0" u="none" strike="noStrike" kern="1200">
                        <a:solidFill>
                          <a:srgbClr val="000000"/>
                        </a:solidFill>
                        <a:effectLst/>
                        <a:latin typeface="Calibri" panose="020F0502020204030204" pitchFamily="34" charset="0"/>
                        <a:ea typeface="+mn-ea"/>
                        <a:cs typeface="+mn-cs"/>
                      </a:endParaRPr>
                    </a:p>
                  </a:txBody>
                  <a:tcPr marL="6350" marR="6350" marT="6350" marB="0"/>
                </a:tc>
                <a:tc>
                  <a:txBody>
                    <a:bodyPr/>
                    <a:lstStyle/>
                    <a:p>
                      <a:pPr algn="l" fontAlgn="t"/>
                      <a:r>
                        <a:rPr lang="sv-SE" sz="1600" b="0" i="0" u="none" strike="noStrike" kern="1200">
                          <a:solidFill>
                            <a:srgbClr val="000000"/>
                          </a:solidFill>
                          <a:effectLst/>
                          <a:latin typeface="Calibri" panose="020F0502020204030204" pitchFamily="34" charset="0"/>
                          <a:ea typeface="+mn-ea"/>
                          <a:cs typeface="+mn-cs"/>
                        </a:rPr>
                        <a:t> </a:t>
                      </a:r>
                    </a:p>
                  </a:txBody>
                  <a:tcPr marL="6350" marR="6350" marT="6350" marB="0"/>
                </a:tc>
                <a:extLst>
                  <a:ext uri="{0D108BD9-81ED-4DB2-BD59-A6C34878D82A}">
                    <a16:rowId xmlns:a16="http://schemas.microsoft.com/office/drawing/2014/main" val="1201084573"/>
                  </a:ext>
                </a:extLst>
              </a:tr>
              <a:tr h="966189">
                <a:tc>
                  <a:txBody>
                    <a:bodyPr/>
                    <a:lstStyle/>
                    <a:p>
                      <a:pPr algn="l" fontAlgn="t"/>
                      <a:r>
                        <a:rPr lang="en-US" sz="1600" b="0" i="0" u="none" strike="noStrike" kern="1200">
                          <a:solidFill>
                            <a:srgbClr val="000000"/>
                          </a:solidFill>
                          <a:effectLst/>
                          <a:latin typeface="Calibri" panose="020F0502020204030204" pitchFamily="34" charset="0"/>
                          <a:ea typeface="+mn-ea"/>
                          <a:cs typeface="+mn-cs"/>
                        </a:rPr>
                        <a:t>Share of downward flexibility need pertaining to RES generation curtailment</a:t>
                      </a:r>
                    </a:p>
                  </a:txBody>
                  <a:tcPr marL="6350" marR="6350" marT="6350" marB="0"/>
                </a:tc>
                <a:tc>
                  <a:txBody>
                    <a:bodyPr/>
                    <a:lstStyle/>
                    <a:p>
                      <a:pPr algn="l" fontAlgn="t"/>
                      <a:r>
                        <a:rPr lang="en-US" sz="1600" b="0" i="0" u="none" strike="noStrike" kern="1200">
                          <a:solidFill>
                            <a:srgbClr val="000000"/>
                          </a:solidFill>
                          <a:effectLst/>
                          <a:latin typeface="Calibri" panose="020F0502020204030204" pitchFamily="34" charset="0"/>
                          <a:ea typeface="+mn-ea"/>
                          <a:cs typeface="+mn-cs"/>
                        </a:rPr>
                        <a:t>DSO(s) shall identify </a:t>
                      </a:r>
                      <a:r>
                        <a:rPr lang="en-US" sz="1600" b="1" i="0" u="none" strike="noStrike" kern="1200">
                          <a:solidFill>
                            <a:srgbClr val="000000"/>
                          </a:solidFill>
                          <a:effectLst/>
                          <a:latin typeface="Calibri" panose="020F0502020204030204" pitchFamily="34" charset="0"/>
                          <a:ea typeface="+mn-ea"/>
                          <a:cs typeface="+mn-cs"/>
                        </a:rPr>
                        <a:t>the share of their downward flexibility needs that pertains to RES generation curtailmen</a:t>
                      </a:r>
                      <a:r>
                        <a:rPr lang="en-US" sz="1600" b="0" i="0" u="none" strike="noStrike" kern="1200">
                          <a:solidFill>
                            <a:srgbClr val="000000"/>
                          </a:solidFill>
                          <a:effectLst/>
                          <a:latin typeface="Calibri" panose="020F0502020204030204" pitchFamily="34" charset="0"/>
                          <a:ea typeface="+mn-ea"/>
                          <a:cs typeface="+mn-cs"/>
                        </a:rPr>
                        <a:t>t compared to the total downward flexibility needs. </a:t>
                      </a:r>
                    </a:p>
                  </a:txBody>
                  <a:tcPr marL="6350" marR="6350" marT="6350" marB="0"/>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sv-SE" sz="1600" b="0" i="0" u="none" strike="noStrike" kern="1200">
                          <a:solidFill>
                            <a:srgbClr val="000000"/>
                          </a:solidFill>
                          <a:effectLst/>
                          <a:latin typeface="Calibri" panose="020F0502020204030204" pitchFamily="34" charset="0"/>
                          <a:ea typeface="+mn-ea"/>
                          <a:cs typeface="+mn-cs"/>
                        </a:rPr>
                        <a:t>Svårt om man har både upp- och nedreglering i samma område</a:t>
                      </a:r>
                    </a:p>
                  </a:txBody>
                  <a:tcPr marL="6350" marR="6350" marT="6350" marB="0"/>
                </a:tc>
                <a:extLst>
                  <a:ext uri="{0D108BD9-81ED-4DB2-BD59-A6C34878D82A}">
                    <a16:rowId xmlns:a16="http://schemas.microsoft.com/office/drawing/2014/main" val="3881111784"/>
                  </a:ext>
                </a:extLst>
              </a:tr>
              <a:tr h="1212802">
                <a:tc>
                  <a:txBody>
                    <a:bodyPr/>
                    <a:lstStyle/>
                    <a:p>
                      <a:pPr algn="l" fontAlgn="t"/>
                      <a:r>
                        <a:rPr lang="en-US" sz="1600" b="0" i="0" u="none" strike="noStrike" kern="1200">
                          <a:solidFill>
                            <a:srgbClr val="000000"/>
                          </a:solidFill>
                          <a:effectLst/>
                          <a:latin typeface="Calibri" panose="020F0502020204030204" pitchFamily="34" charset="0"/>
                          <a:ea typeface="+mn-ea"/>
                          <a:cs typeface="+mn-cs"/>
                        </a:rPr>
                        <a:t>Expected contractual means to access flexibility</a:t>
                      </a:r>
                    </a:p>
                  </a:txBody>
                  <a:tcPr marL="6350" marR="6350" marT="6350" marB="0"/>
                </a:tc>
                <a:tc>
                  <a:txBody>
                    <a:bodyPr/>
                    <a:lstStyle/>
                    <a:p>
                      <a:pPr algn="l" fontAlgn="t"/>
                      <a:r>
                        <a:rPr lang="en-US" sz="1600" b="0" i="0" u="none" strike="noStrike" kern="1200">
                          <a:solidFill>
                            <a:srgbClr val="000000"/>
                          </a:solidFill>
                          <a:effectLst/>
                          <a:latin typeface="Calibri" panose="020F0502020204030204" pitchFamily="34" charset="0"/>
                          <a:ea typeface="+mn-ea"/>
                          <a:cs typeface="+mn-cs"/>
                        </a:rPr>
                        <a:t>If available, each DSO shall also provide information on the </a:t>
                      </a:r>
                      <a:r>
                        <a:rPr lang="en-US" sz="1600" b="1" i="0" u="none" strike="noStrike" kern="1200">
                          <a:solidFill>
                            <a:srgbClr val="000000"/>
                          </a:solidFill>
                          <a:effectLst/>
                          <a:latin typeface="Calibri" panose="020F0502020204030204" pitchFamily="34" charset="0"/>
                          <a:ea typeface="+mn-ea"/>
                          <a:cs typeface="+mn-cs"/>
                        </a:rPr>
                        <a:t>expected contractual means to access flexibility</a:t>
                      </a:r>
                      <a:r>
                        <a:rPr lang="en-US" sz="1600" b="0" i="0" u="none" strike="noStrike" kern="1200">
                          <a:solidFill>
                            <a:srgbClr val="000000"/>
                          </a:solidFill>
                          <a:effectLst/>
                          <a:latin typeface="Calibri" panose="020F0502020204030204" pitchFamily="34" charset="0"/>
                          <a:ea typeface="+mn-ea"/>
                          <a:cs typeface="+mn-cs"/>
                        </a:rPr>
                        <a:t>, such as local services or flexible connection agreement, </a:t>
                      </a:r>
                    </a:p>
                  </a:txBody>
                  <a:tcPr marL="6350" marR="6350" marT="6350" marB="0"/>
                </a:tc>
                <a:tc>
                  <a:txBody>
                    <a:bodyPr/>
                    <a:lstStyle/>
                    <a:p>
                      <a:pPr algn="l" fontAlgn="t"/>
                      <a:r>
                        <a:rPr lang="sv-SE" sz="1600" b="0" i="0" u="none" strike="noStrike" kern="1200">
                          <a:solidFill>
                            <a:srgbClr val="000000"/>
                          </a:solidFill>
                          <a:effectLst/>
                          <a:latin typeface="Calibri" panose="020F0502020204030204" pitchFamily="34" charset="0"/>
                          <a:ea typeface="+mn-ea"/>
                          <a:cs typeface="+mn-cs"/>
                        </a:rPr>
                        <a:t>Ok</a:t>
                      </a:r>
                    </a:p>
                  </a:txBody>
                  <a:tcPr marL="6350" marR="6350" marT="6350" marB="0"/>
                </a:tc>
                <a:extLst>
                  <a:ext uri="{0D108BD9-81ED-4DB2-BD59-A6C34878D82A}">
                    <a16:rowId xmlns:a16="http://schemas.microsoft.com/office/drawing/2014/main" val="1777730112"/>
                  </a:ext>
                </a:extLst>
              </a:tr>
            </a:tbl>
          </a:graphicData>
        </a:graphic>
      </p:graphicFrame>
    </p:spTree>
    <p:extLst>
      <p:ext uri="{BB962C8B-B14F-4D97-AF65-F5344CB8AC3E}">
        <p14:creationId xmlns:p14="http://schemas.microsoft.com/office/powerpoint/2010/main" val="476842712"/>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BA9F9D17-A70C-60B8-C7D9-BBEE49019F82}"/>
              </a:ext>
            </a:extLst>
          </p:cNvPr>
          <p:cNvSpPr>
            <a:spLocks noGrp="1"/>
          </p:cNvSpPr>
          <p:nvPr>
            <p:ph type="body" sz="quarter" idx="14"/>
          </p:nvPr>
        </p:nvSpPr>
        <p:spPr>
          <a:xfrm>
            <a:off x="695324" y="1598614"/>
            <a:ext cx="6534151" cy="4494212"/>
          </a:xfrm>
        </p:spPr>
        <p:txBody>
          <a:bodyPr/>
          <a:lstStyle/>
          <a:p>
            <a:r>
              <a:rPr lang="sv-SE"/>
              <a:t>Tillfällig gruppering för att stötta </a:t>
            </a:r>
            <a:r>
              <a:rPr lang="sv-SE" err="1"/>
              <a:t>DSO:erna</a:t>
            </a:r>
            <a:r>
              <a:rPr lang="sv-SE"/>
              <a:t> att ta fram metoden för FNA</a:t>
            </a:r>
          </a:p>
          <a:p>
            <a:r>
              <a:rPr lang="sv-SE"/>
              <a:t>Fyra </a:t>
            </a:r>
            <a:r>
              <a:rPr lang="sv-SE" err="1"/>
              <a:t>webbinarier</a:t>
            </a:r>
            <a:endParaRPr lang="sv-SE" err="1">
              <a:ea typeface="Calibri"/>
              <a:cs typeface="Calibri"/>
            </a:endParaRPr>
          </a:p>
          <a:p>
            <a:r>
              <a:rPr lang="sv-SE"/>
              <a:t>Alla </a:t>
            </a:r>
            <a:r>
              <a:rPr lang="sv-SE" err="1"/>
              <a:t>DSO:er</a:t>
            </a:r>
            <a:r>
              <a:rPr lang="sv-SE"/>
              <a:t> är inbjudna </a:t>
            </a:r>
            <a:endParaRPr lang="sv-SE">
              <a:ea typeface="Calibri"/>
              <a:cs typeface="Calibri"/>
            </a:endParaRPr>
          </a:p>
          <a:p>
            <a:r>
              <a:rPr lang="sv-SE"/>
              <a:t>Möjlighet att vara med och påverka arbetet och lämna synpunkter </a:t>
            </a:r>
          </a:p>
          <a:p>
            <a:r>
              <a:rPr lang="sv-SE">
                <a:ea typeface="Calibri"/>
                <a:cs typeface="Calibri"/>
              </a:rPr>
              <a:t>Arbetsgruppen arbetar med </a:t>
            </a:r>
            <a:r>
              <a:rPr lang="sv-SE" err="1">
                <a:ea typeface="Calibri"/>
                <a:cs typeface="Calibri"/>
              </a:rPr>
              <a:t>Svk</a:t>
            </a:r>
            <a:r>
              <a:rPr lang="sv-SE">
                <a:ea typeface="Calibri"/>
                <a:cs typeface="Calibri"/>
              </a:rPr>
              <a:t> och har en gemensam dialog med </a:t>
            </a:r>
            <a:r>
              <a:rPr lang="sv-SE" err="1">
                <a:ea typeface="Calibri"/>
                <a:cs typeface="Calibri"/>
              </a:rPr>
              <a:t>Ei</a:t>
            </a:r>
            <a:endParaRPr lang="sv-SE">
              <a:ea typeface="Calibri"/>
              <a:cs typeface="Calibri"/>
            </a:endParaRPr>
          </a:p>
        </p:txBody>
      </p:sp>
      <p:sp>
        <p:nvSpPr>
          <p:cNvPr id="3" name="Rubrik 2">
            <a:extLst>
              <a:ext uri="{FF2B5EF4-FFF2-40B4-BE49-F238E27FC236}">
                <a16:creationId xmlns:a16="http://schemas.microsoft.com/office/drawing/2014/main" id="{4D24BA94-2656-2162-59E2-E1BF91247AF1}"/>
              </a:ext>
            </a:extLst>
          </p:cNvPr>
          <p:cNvSpPr>
            <a:spLocks noGrp="1"/>
          </p:cNvSpPr>
          <p:nvPr>
            <p:ph type="title"/>
          </p:nvPr>
        </p:nvSpPr>
        <p:spPr/>
        <p:txBody>
          <a:bodyPr/>
          <a:lstStyle/>
          <a:p>
            <a:r>
              <a:rPr lang="sv-SE">
                <a:solidFill>
                  <a:schemeClr val="accent1"/>
                </a:solidFill>
              </a:rPr>
              <a:t>Energiföretagens roll </a:t>
            </a:r>
          </a:p>
        </p:txBody>
      </p:sp>
      <p:sp>
        <p:nvSpPr>
          <p:cNvPr id="4" name="Platshållare för text 3">
            <a:extLst>
              <a:ext uri="{FF2B5EF4-FFF2-40B4-BE49-F238E27FC236}">
                <a16:creationId xmlns:a16="http://schemas.microsoft.com/office/drawing/2014/main" id="{8F7B9140-5CA8-CB42-DCD9-35042D16E6DE}"/>
              </a:ext>
            </a:extLst>
          </p:cNvPr>
          <p:cNvSpPr>
            <a:spLocks noGrp="1"/>
          </p:cNvSpPr>
          <p:nvPr>
            <p:ph type="body" sz="quarter" idx="18"/>
          </p:nvPr>
        </p:nvSpPr>
        <p:spPr/>
        <p:txBody>
          <a:bodyPr/>
          <a:lstStyle/>
          <a:p>
            <a:endParaRPr lang="sv-SE"/>
          </a:p>
        </p:txBody>
      </p:sp>
      <p:sp>
        <p:nvSpPr>
          <p:cNvPr id="5" name="Platshållare för datum 4">
            <a:extLst>
              <a:ext uri="{FF2B5EF4-FFF2-40B4-BE49-F238E27FC236}">
                <a16:creationId xmlns:a16="http://schemas.microsoft.com/office/drawing/2014/main" id="{7B833069-4AE3-8D6C-648B-E43F1410BFEF}"/>
              </a:ext>
            </a:extLst>
          </p:cNvPr>
          <p:cNvSpPr>
            <a:spLocks noGrp="1"/>
          </p:cNvSpPr>
          <p:nvPr>
            <p:ph type="dt" sz="half" idx="19"/>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169863-6BDD-41BF-8111-5DEE5D9F55CF}" type="datetime1">
              <a:rPr kumimoji="0" lang="sv-SE" sz="1000" b="0" i="0" u="none" strike="noStrike" kern="1200" cap="none" spc="0" normalizeH="0" baseline="0" noProof="0" smtClean="0">
                <a:ln>
                  <a:noFill/>
                </a:ln>
                <a:solidFill>
                  <a:srgbClr val="000000">
                    <a:lumMod val="50000"/>
                    <a:lumOff val="50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2025-09-09</a:t>
            </a:fld>
            <a:endParaRPr kumimoji="0" lang="sv-SE" sz="1000" b="0" i="0" u="none" strike="noStrike" kern="1200" cap="none" spc="0" normalizeH="0" baseline="0" noProof="0">
              <a:ln>
                <a:noFill/>
              </a:ln>
              <a:solidFill>
                <a:srgbClr val="000000">
                  <a:lumMod val="50000"/>
                  <a:lumOff val="50000"/>
                </a:srgbClr>
              </a:solidFill>
              <a:effectLst/>
              <a:uLnTx/>
              <a:uFillTx/>
              <a:latin typeface="Calibri"/>
              <a:ea typeface="+mn-ea"/>
              <a:cs typeface="+mn-cs"/>
            </a:endParaRPr>
          </a:p>
        </p:txBody>
      </p:sp>
      <p:sp>
        <p:nvSpPr>
          <p:cNvPr id="6" name="Platshållare för bildnummer 5">
            <a:extLst>
              <a:ext uri="{FF2B5EF4-FFF2-40B4-BE49-F238E27FC236}">
                <a16:creationId xmlns:a16="http://schemas.microsoft.com/office/drawing/2014/main" id="{82BA4D92-35BF-7D21-14B4-651EC05C9996}"/>
              </a:ext>
            </a:extLst>
          </p:cNvPr>
          <p:cNvSpPr>
            <a:spLocks noGrp="1"/>
          </p:cNvSpPr>
          <p:nvPr>
            <p:ph type="sldNum" sz="quarter" idx="2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D1CA95-30C8-47DA-AC16-685FD1F93F27}" type="slidenum">
              <a:rPr kumimoji="0" lang="sv-SE" sz="1000" b="0" i="0" u="none" strike="noStrike" kern="1200" cap="none" spc="0" normalizeH="0" baseline="0" noProof="0" smtClean="0">
                <a:ln>
                  <a:noFill/>
                </a:ln>
                <a:solidFill>
                  <a:srgbClr val="000000">
                    <a:lumMod val="50000"/>
                    <a:lumOff val="5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sv-SE" sz="1000" b="0" i="0" u="none" strike="noStrike" kern="1200" cap="none" spc="0" normalizeH="0" baseline="0" noProof="0">
              <a:ln>
                <a:noFill/>
              </a:ln>
              <a:solidFill>
                <a:srgbClr val="000000">
                  <a:lumMod val="50000"/>
                  <a:lumOff val="50000"/>
                </a:srgbClr>
              </a:solidFill>
              <a:effectLst/>
              <a:uLnTx/>
              <a:uFillTx/>
              <a:latin typeface="Calibri"/>
              <a:ea typeface="+mn-ea"/>
              <a:cs typeface="+mn-cs"/>
            </a:endParaRPr>
          </a:p>
        </p:txBody>
      </p:sp>
      <p:pic>
        <p:nvPicPr>
          <p:cNvPr id="7" name="Bildobjekt 6">
            <a:extLst>
              <a:ext uri="{FF2B5EF4-FFF2-40B4-BE49-F238E27FC236}">
                <a16:creationId xmlns:a16="http://schemas.microsoft.com/office/drawing/2014/main" id="{C6E8BD77-9AFE-3081-A5A6-167BB48A20C9}"/>
              </a:ext>
            </a:extLst>
          </p:cNvPr>
          <p:cNvPicPr>
            <a:picLocks noChangeAspect="1"/>
          </p:cNvPicPr>
          <p:nvPr/>
        </p:nvPicPr>
        <p:blipFill rotWithShape="1">
          <a:blip r:embed="rId3">
            <a:alphaModFix amt="50000"/>
          </a:blip>
          <a:srcRect l="43824" r="27059"/>
          <a:stretch/>
        </p:blipFill>
        <p:spPr>
          <a:xfrm>
            <a:off x="8642194" y="0"/>
            <a:ext cx="3549805" cy="6370655"/>
          </a:xfrm>
          <a:prstGeom prst="rect">
            <a:avLst/>
          </a:prstGeom>
        </p:spPr>
      </p:pic>
    </p:spTree>
    <p:extLst>
      <p:ext uri="{BB962C8B-B14F-4D97-AF65-F5344CB8AC3E}">
        <p14:creationId xmlns:p14="http://schemas.microsoft.com/office/powerpoint/2010/main" val="3894643897"/>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C7AFBD-ACDF-3DCA-6039-32D9149755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79931F-D40F-FCC5-EB59-D410EE98E616}"/>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6C88E69E-A2BE-1DD7-C5C4-029A3E2F0E71}"/>
              </a:ext>
            </a:extLst>
          </p:cNvPr>
          <p:cNvSpPr>
            <a:spLocks noGrp="1"/>
          </p:cNvSpPr>
          <p:nvPr>
            <p:ph type="body" sz="quarter" idx="14"/>
          </p:nvPr>
        </p:nvSpPr>
        <p:spPr>
          <a:xfrm>
            <a:off x="695324" y="1720850"/>
            <a:ext cx="10614932" cy="4415517"/>
          </a:xfrm>
        </p:spPr>
        <p:txBody>
          <a:bodyPr vert="horz" lIns="90000" tIns="45720" rIns="90000" bIns="45720" rtlCol="0" anchor="t">
            <a:noAutofit/>
          </a:bodyPr>
          <a:lstStyle/>
          <a:p>
            <a:endParaRPr lang="en-US" sz="2000">
              <a:ea typeface="Calibri"/>
              <a:cs typeface="Calibri"/>
            </a:endParaRPr>
          </a:p>
          <a:p>
            <a:endParaRPr lang="en-US" sz="1400">
              <a:cs typeface="Arial"/>
            </a:endParaRPr>
          </a:p>
          <a:p>
            <a:endParaRPr lang="en-US" sz="1400">
              <a:cs typeface="Arial"/>
            </a:endParaRPr>
          </a:p>
          <a:p>
            <a:endParaRPr lang="en-US" sz="1400">
              <a:cs typeface="Arial"/>
            </a:endParaRPr>
          </a:p>
          <a:p>
            <a:endParaRPr lang="en-US" sz="1400">
              <a:cs typeface="Arial"/>
            </a:endParaRPr>
          </a:p>
        </p:txBody>
      </p:sp>
      <p:graphicFrame>
        <p:nvGraphicFramePr>
          <p:cNvPr id="5" name="Table 1">
            <a:extLst>
              <a:ext uri="{FF2B5EF4-FFF2-40B4-BE49-F238E27FC236}">
                <a16:creationId xmlns:a16="http://schemas.microsoft.com/office/drawing/2014/main" id="{F3AC3A41-77A8-D3AB-D488-296CDFF08E72}"/>
              </a:ext>
            </a:extLst>
          </p:cNvPr>
          <p:cNvGraphicFramePr>
            <a:graphicFrameLocks noGrp="1"/>
          </p:cNvGraphicFramePr>
          <p:nvPr/>
        </p:nvGraphicFramePr>
        <p:xfrm>
          <a:off x="695323" y="539999"/>
          <a:ext cx="10801351" cy="4788819"/>
        </p:xfrm>
        <a:graphic>
          <a:graphicData uri="http://schemas.openxmlformats.org/drawingml/2006/table">
            <a:tbl>
              <a:tblPr firstRow="1" bandRow="1">
                <a:tableStyleId>{5C22544A-7EE6-4342-B048-85BDC9FD1C3A}</a:tableStyleId>
              </a:tblPr>
              <a:tblGrid>
                <a:gridCol w="3492694">
                  <a:extLst>
                    <a:ext uri="{9D8B030D-6E8A-4147-A177-3AD203B41FA5}">
                      <a16:colId xmlns:a16="http://schemas.microsoft.com/office/drawing/2014/main" val="2500564320"/>
                    </a:ext>
                  </a:extLst>
                </a:gridCol>
                <a:gridCol w="3598144">
                  <a:extLst>
                    <a:ext uri="{9D8B030D-6E8A-4147-A177-3AD203B41FA5}">
                      <a16:colId xmlns:a16="http://schemas.microsoft.com/office/drawing/2014/main" val="3701523581"/>
                    </a:ext>
                  </a:extLst>
                </a:gridCol>
                <a:gridCol w="3710513">
                  <a:extLst>
                    <a:ext uri="{9D8B030D-6E8A-4147-A177-3AD203B41FA5}">
                      <a16:colId xmlns:a16="http://schemas.microsoft.com/office/drawing/2014/main" val="3350161952"/>
                    </a:ext>
                  </a:extLst>
                </a:gridCol>
              </a:tblGrid>
              <a:tr h="368904">
                <a:tc>
                  <a:txBody>
                    <a:bodyPr/>
                    <a:lstStyle/>
                    <a:p>
                      <a:r>
                        <a:rPr lang="en-US" err="1"/>
                        <a:t>Område</a:t>
                      </a:r>
                      <a:r>
                        <a:rPr lang="en-US"/>
                        <a:t> I C</a:t>
                      </a:r>
                    </a:p>
                  </a:txBody>
                  <a:tcPr/>
                </a:tc>
                <a:tc>
                  <a:txBody>
                    <a:bodyPr/>
                    <a:lstStyle/>
                    <a:p>
                      <a:endParaRPr lang="en-US"/>
                    </a:p>
                  </a:txBody>
                  <a:tcPr/>
                </a:tc>
                <a:tc>
                  <a:txBody>
                    <a:bodyPr/>
                    <a:lstStyle/>
                    <a:p>
                      <a:r>
                        <a:rPr lang="en-US"/>
                        <a:t>DSO </a:t>
                      </a:r>
                      <a:r>
                        <a:rPr lang="en-US" err="1"/>
                        <a:t>kommentar</a:t>
                      </a:r>
                      <a:r>
                        <a:rPr lang="en-US"/>
                        <a:t>/</a:t>
                      </a:r>
                      <a:r>
                        <a:rPr lang="en-US" err="1"/>
                        <a:t>frågor</a:t>
                      </a:r>
                      <a:endParaRPr lang="en-US"/>
                    </a:p>
                  </a:txBody>
                  <a:tcPr/>
                </a:tc>
                <a:extLst>
                  <a:ext uri="{0D108BD9-81ED-4DB2-BD59-A6C34878D82A}">
                    <a16:rowId xmlns:a16="http://schemas.microsoft.com/office/drawing/2014/main" val="1616388707"/>
                  </a:ext>
                </a:extLst>
              </a:tr>
              <a:tr h="372878">
                <a:tc>
                  <a:txBody>
                    <a:bodyPr/>
                    <a:lstStyle/>
                    <a:p>
                      <a:pPr marL="0" algn="l" defTabSz="914400" rtl="0" eaLnBrk="1" fontAlgn="t" latinLnBrk="0" hangingPunct="1"/>
                      <a:r>
                        <a:rPr lang="en-US" sz="1600" b="0" i="0" u="none" strike="noStrike" kern="1200">
                          <a:solidFill>
                            <a:srgbClr val="000000"/>
                          </a:solidFill>
                          <a:effectLst/>
                          <a:latin typeface="Calibri" panose="020F0502020204030204" pitchFamily="34" charset="0"/>
                          <a:ea typeface="+mn-ea"/>
                          <a:cs typeface="+mn-cs"/>
                        </a:rPr>
                        <a:t>DSO input data to the FNA process (addition)</a:t>
                      </a:r>
                    </a:p>
                  </a:txBody>
                  <a:tcPr marL="6350" marR="6350" marT="6350" marB="0"/>
                </a:tc>
                <a:tc>
                  <a:txBody>
                    <a:bodyPr/>
                    <a:lstStyle/>
                    <a:p>
                      <a:pPr marL="0" algn="l" defTabSz="914400" rtl="0" eaLnBrk="1" fontAlgn="t" latinLnBrk="0" hangingPunct="1"/>
                      <a:r>
                        <a:rPr lang="en-US" sz="1600" b="0" i="0" u="none" strike="noStrike" kern="1200">
                          <a:solidFill>
                            <a:srgbClr val="000000"/>
                          </a:solidFill>
                          <a:effectLst/>
                          <a:latin typeface="Calibri" panose="020F0502020204030204" pitchFamily="34" charset="0"/>
                          <a:ea typeface="+mn-ea"/>
                          <a:cs typeface="+mn-cs"/>
                        </a:rPr>
                        <a:t>the </a:t>
                      </a:r>
                      <a:r>
                        <a:rPr lang="en-US" sz="1600" b="1" i="0" u="none" strike="noStrike" kern="1200">
                          <a:solidFill>
                            <a:srgbClr val="000000"/>
                          </a:solidFill>
                          <a:effectLst/>
                          <a:latin typeface="Calibri" panose="020F0502020204030204" pitchFamily="34" charset="0"/>
                          <a:ea typeface="+mn-ea"/>
                          <a:cs typeface="+mn-cs"/>
                        </a:rPr>
                        <a:t>reasoning</a:t>
                      </a:r>
                      <a:r>
                        <a:rPr lang="en-US" sz="1600" b="0" i="0" u="none" strike="noStrike" kern="1200">
                          <a:solidFill>
                            <a:srgbClr val="000000"/>
                          </a:solidFill>
                          <a:effectLst/>
                          <a:latin typeface="Calibri" panose="020F0502020204030204" pitchFamily="34" charset="0"/>
                          <a:ea typeface="+mn-ea"/>
                          <a:cs typeface="+mn-cs"/>
                        </a:rPr>
                        <a:t> for the flexibility needs reported in accordance with Table 15, </a:t>
                      </a:r>
                      <a:r>
                        <a:rPr lang="en-US" sz="1600" b="1" i="0" u="none" strike="noStrike" kern="1200">
                          <a:solidFill>
                            <a:srgbClr val="000000"/>
                          </a:solidFill>
                          <a:effectLst/>
                          <a:latin typeface="Calibri" panose="020F0502020204030204" pitchFamily="34" charset="0"/>
                          <a:ea typeface="+mn-ea"/>
                          <a:cs typeface="+mn-cs"/>
                        </a:rPr>
                        <a:t>including potential effects of existing or planned frameworks</a:t>
                      </a:r>
                      <a:r>
                        <a:rPr lang="en-US" sz="1600" b="0" i="0" u="none" strike="noStrike" kern="1200">
                          <a:solidFill>
                            <a:srgbClr val="000000"/>
                          </a:solidFill>
                          <a:effectLst/>
                          <a:latin typeface="Calibri" panose="020F0502020204030204" pitchFamily="34" charset="0"/>
                          <a:ea typeface="+mn-ea"/>
                          <a:cs typeface="+mn-cs"/>
                        </a:rPr>
                        <a:t>, and </a:t>
                      </a:r>
                      <a:r>
                        <a:rPr lang="en-US" sz="1600" b="1" i="0" u="none" strike="noStrike" kern="1200">
                          <a:solidFill>
                            <a:srgbClr val="000000"/>
                          </a:solidFill>
                          <a:effectLst/>
                          <a:latin typeface="Calibri" panose="020F0502020204030204" pitchFamily="34" charset="0"/>
                          <a:ea typeface="+mn-ea"/>
                          <a:cs typeface="+mn-cs"/>
                        </a:rPr>
                        <a:t>incentives to connect additional assets </a:t>
                      </a:r>
                      <a:r>
                        <a:rPr lang="en-US" sz="1600" b="0" i="0" u="none" strike="noStrike" kern="1200">
                          <a:solidFill>
                            <a:srgbClr val="000000"/>
                          </a:solidFill>
                          <a:effectLst/>
                          <a:latin typeface="Calibri" panose="020F0502020204030204" pitchFamily="34" charset="0"/>
                          <a:ea typeface="+mn-ea"/>
                          <a:cs typeface="+mn-cs"/>
                        </a:rPr>
                        <a:t>such as generation, load, storages and other flexible resources on certain part of their networks, if technically feasible in terms of location or voltage levels; </a:t>
                      </a:r>
                    </a:p>
                  </a:txBody>
                  <a:tcPr marL="6350" marR="6350" marT="6350" marB="0"/>
                </a:tc>
                <a:tc>
                  <a:txBody>
                    <a:bodyPr/>
                    <a:lstStyle/>
                    <a:p>
                      <a:pPr algn="l" fontAlgn="t"/>
                      <a:r>
                        <a:rPr lang="sv-SE" sz="1600" b="0" i="0" u="none" strike="noStrike" kern="1200">
                          <a:solidFill>
                            <a:srgbClr val="000000"/>
                          </a:solidFill>
                          <a:effectLst/>
                          <a:latin typeface="Calibri" panose="020F0502020204030204" pitchFamily="34" charset="0"/>
                          <a:ea typeface="+mn-ea"/>
                          <a:cs typeface="+mn-cs"/>
                        </a:rPr>
                        <a:t>Viktigt att synka med NUP</a:t>
                      </a:r>
                    </a:p>
                  </a:txBody>
                  <a:tcPr marL="6350" marR="6350" marT="6350" marB="0"/>
                </a:tc>
                <a:extLst>
                  <a:ext uri="{0D108BD9-81ED-4DB2-BD59-A6C34878D82A}">
                    <a16:rowId xmlns:a16="http://schemas.microsoft.com/office/drawing/2014/main" val="1186580307"/>
                  </a:ext>
                </a:extLst>
              </a:tr>
              <a:tr h="206264">
                <a:tc>
                  <a:txBody>
                    <a:bodyPr/>
                    <a:lstStyle/>
                    <a:p>
                      <a:pPr marL="0" algn="l" defTabSz="914400" rtl="0" eaLnBrk="1" fontAlgn="t" latinLnBrk="0" hangingPunct="1"/>
                      <a:endParaRPr lang="sv-SE" sz="1600" b="0" i="0" u="none" strike="noStrike" kern="1200">
                        <a:solidFill>
                          <a:srgbClr val="000000"/>
                        </a:solidFill>
                        <a:effectLst/>
                        <a:latin typeface="Calibri" panose="020F0502020204030204" pitchFamily="34" charset="0"/>
                        <a:ea typeface="+mn-ea"/>
                        <a:cs typeface="+mn-cs"/>
                      </a:endParaRPr>
                    </a:p>
                  </a:txBody>
                  <a:tcPr marL="6350" marR="6350" marT="6350" marB="0"/>
                </a:tc>
                <a:tc>
                  <a:txBody>
                    <a:bodyPr/>
                    <a:lstStyle/>
                    <a:p>
                      <a:pPr marL="0" algn="l" defTabSz="914400" rtl="0" eaLnBrk="1" fontAlgn="t" latinLnBrk="0" hangingPunct="1"/>
                      <a:r>
                        <a:rPr lang="en-US" sz="1600" b="0" i="0" u="none" strike="noStrike" kern="1200">
                          <a:solidFill>
                            <a:srgbClr val="000000"/>
                          </a:solidFill>
                          <a:effectLst/>
                          <a:latin typeface="Calibri" panose="020F0502020204030204" pitchFamily="34" charset="0"/>
                          <a:ea typeface="+mn-ea"/>
                          <a:cs typeface="+mn-cs"/>
                        </a:rPr>
                        <a:t>the </a:t>
                      </a:r>
                      <a:r>
                        <a:rPr lang="en-US" sz="1600" b="1" i="0" u="none" strike="noStrike" kern="1200">
                          <a:solidFill>
                            <a:srgbClr val="000000"/>
                          </a:solidFill>
                          <a:effectLst/>
                          <a:latin typeface="Calibri" panose="020F0502020204030204" pitchFamily="34" charset="0"/>
                          <a:ea typeface="+mn-ea"/>
                          <a:cs typeface="+mn-cs"/>
                        </a:rPr>
                        <a:t>source</a:t>
                      </a:r>
                      <a:r>
                        <a:rPr lang="en-US" sz="1600" b="0" i="0" u="none" strike="noStrike" kern="1200">
                          <a:solidFill>
                            <a:srgbClr val="000000"/>
                          </a:solidFill>
                          <a:effectLst/>
                          <a:latin typeface="Calibri" panose="020F0502020204030204" pitchFamily="34" charset="0"/>
                          <a:ea typeface="+mn-ea"/>
                          <a:cs typeface="+mn-cs"/>
                        </a:rPr>
                        <a:t> of data and studies used to provide the network flexibility needs; </a:t>
                      </a:r>
                    </a:p>
                  </a:txBody>
                  <a:tcPr marL="6350" marR="6350" marT="6350" marB="0"/>
                </a:tc>
                <a:tc>
                  <a:txBody>
                    <a:bodyPr/>
                    <a:lstStyle/>
                    <a:p>
                      <a:pPr algn="l" fontAlgn="t"/>
                      <a:r>
                        <a:rPr lang="sv-SE" sz="1600" b="0" i="0" u="none" strike="noStrike" kern="1200">
                          <a:solidFill>
                            <a:srgbClr val="000000"/>
                          </a:solidFill>
                          <a:effectLst/>
                          <a:latin typeface="Calibri" panose="020F0502020204030204" pitchFamily="34" charset="0"/>
                          <a:ea typeface="+mn-ea"/>
                          <a:cs typeface="+mn-cs"/>
                        </a:rPr>
                        <a:t> </a:t>
                      </a:r>
                    </a:p>
                  </a:txBody>
                  <a:tcPr marL="6350" marR="6350" marT="6350" marB="0"/>
                </a:tc>
                <a:extLst>
                  <a:ext uri="{0D108BD9-81ED-4DB2-BD59-A6C34878D82A}">
                    <a16:rowId xmlns:a16="http://schemas.microsoft.com/office/drawing/2014/main" val="4178653890"/>
                  </a:ext>
                </a:extLst>
              </a:tr>
              <a:tr h="987105">
                <a:tc>
                  <a:txBody>
                    <a:bodyPr/>
                    <a:lstStyle/>
                    <a:p>
                      <a:pPr marL="0" algn="l" defTabSz="914400" rtl="0" eaLnBrk="1" fontAlgn="t" latinLnBrk="0" hangingPunct="1"/>
                      <a:endParaRPr lang="sv-SE" sz="1600" b="0" i="0" u="none" strike="noStrike" kern="1200">
                        <a:solidFill>
                          <a:srgbClr val="000000"/>
                        </a:solidFill>
                        <a:effectLst/>
                        <a:latin typeface="Calibri" panose="020F0502020204030204" pitchFamily="34" charset="0"/>
                        <a:ea typeface="+mn-ea"/>
                        <a:cs typeface="+mn-cs"/>
                      </a:endParaRPr>
                    </a:p>
                  </a:txBody>
                  <a:tcPr marL="6350" marR="6350" marT="6350" marB="0"/>
                </a:tc>
                <a:tc>
                  <a:txBody>
                    <a:bodyPr/>
                    <a:lstStyle/>
                    <a:p>
                      <a:pPr marL="0" algn="l" defTabSz="914400" rtl="0" eaLnBrk="1" fontAlgn="t" latinLnBrk="0" hangingPunct="1"/>
                      <a:r>
                        <a:rPr lang="en-US" sz="1600" b="0" i="0" u="none" strike="noStrike" kern="1200">
                          <a:solidFill>
                            <a:srgbClr val="000000"/>
                          </a:solidFill>
                          <a:effectLst/>
                          <a:latin typeface="Calibri" panose="020F0502020204030204" pitchFamily="34" charset="0"/>
                          <a:ea typeface="+mn-ea"/>
                          <a:cs typeface="+mn-cs"/>
                        </a:rPr>
                        <a:t>the </a:t>
                      </a:r>
                      <a:r>
                        <a:rPr lang="en-US" sz="1600" b="1" i="0" u="none" strike="noStrike" kern="1200">
                          <a:solidFill>
                            <a:srgbClr val="000000"/>
                          </a:solidFill>
                          <a:effectLst/>
                          <a:latin typeface="Calibri" panose="020F0502020204030204" pitchFamily="34" charset="0"/>
                          <a:ea typeface="+mn-ea"/>
                          <a:cs typeface="+mn-cs"/>
                        </a:rPr>
                        <a:t>scenario</a:t>
                      </a:r>
                      <a:r>
                        <a:rPr lang="en-US" sz="1600" b="0" i="0" u="none" strike="noStrike" kern="1200">
                          <a:solidFill>
                            <a:srgbClr val="000000"/>
                          </a:solidFill>
                          <a:effectLst/>
                          <a:latin typeface="Calibri" panose="020F0502020204030204" pitchFamily="34" charset="0"/>
                          <a:ea typeface="+mn-ea"/>
                          <a:cs typeface="+mn-cs"/>
                        </a:rPr>
                        <a:t>(s) used to define future generation, load and energy storages in its network</a:t>
                      </a:r>
                    </a:p>
                  </a:txBody>
                  <a:tcPr marL="6350" marR="6350" marT="6350" marB="0"/>
                </a:tc>
                <a:tc>
                  <a:txBody>
                    <a:bodyPr/>
                    <a:lstStyle/>
                    <a:p>
                      <a:pPr algn="l" fontAlgn="t"/>
                      <a:r>
                        <a:rPr lang="sv-SE" sz="1600" b="0" i="0" u="none" strike="noStrike" kern="1200">
                          <a:solidFill>
                            <a:srgbClr val="000000"/>
                          </a:solidFill>
                          <a:effectLst/>
                          <a:latin typeface="Calibri" panose="020F0502020204030204" pitchFamily="34" charset="0"/>
                          <a:ea typeface="+mn-ea"/>
                          <a:cs typeface="+mn-cs"/>
                        </a:rPr>
                        <a:t>Vad betyder detta? Vilken synk krävs DSO/DSO och DSO/TSO?</a:t>
                      </a:r>
                    </a:p>
                  </a:txBody>
                  <a:tcPr marL="6350" marR="6350" marT="6350" marB="0"/>
                </a:tc>
                <a:extLst>
                  <a:ext uri="{0D108BD9-81ED-4DB2-BD59-A6C34878D82A}">
                    <a16:rowId xmlns:a16="http://schemas.microsoft.com/office/drawing/2014/main" val="1201084573"/>
                  </a:ext>
                </a:extLst>
              </a:tr>
              <a:tr h="496745">
                <a:tc>
                  <a:txBody>
                    <a:bodyPr/>
                    <a:lstStyle/>
                    <a:p>
                      <a:pPr marL="0" algn="l" defTabSz="914400" rtl="0" eaLnBrk="1" fontAlgn="t" latinLnBrk="0" hangingPunct="1"/>
                      <a:endParaRPr lang="sv-SE" sz="1600" b="0" i="0" u="none" strike="noStrike" kern="1200">
                        <a:solidFill>
                          <a:srgbClr val="000000"/>
                        </a:solidFill>
                        <a:effectLst/>
                        <a:latin typeface="Calibri" panose="020F0502020204030204" pitchFamily="34" charset="0"/>
                        <a:ea typeface="+mn-ea"/>
                        <a:cs typeface="+mn-cs"/>
                      </a:endParaRPr>
                    </a:p>
                  </a:txBody>
                  <a:tcPr marL="6350" marR="6350" marT="6350" marB="0"/>
                </a:tc>
                <a:tc>
                  <a:txBody>
                    <a:bodyPr/>
                    <a:lstStyle/>
                    <a:p>
                      <a:pPr marL="0" algn="l" defTabSz="914400" rtl="0" eaLnBrk="1" fontAlgn="t" latinLnBrk="0" hangingPunct="1"/>
                      <a:r>
                        <a:rPr lang="en-US" sz="1600" b="0" i="0" u="none" strike="noStrike" kern="1200">
                          <a:solidFill>
                            <a:srgbClr val="000000"/>
                          </a:solidFill>
                          <a:effectLst/>
                          <a:latin typeface="Calibri" panose="020F0502020204030204" pitchFamily="34" charset="0"/>
                          <a:ea typeface="+mn-ea"/>
                          <a:cs typeface="+mn-cs"/>
                        </a:rPr>
                        <a:t>the </a:t>
                      </a:r>
                      <a:r>
                        <a:rPr lang="en-US" sz="1600" b="1" i="0" u="none" strike="noStrike" kern="1200">
                          <a:solidFill>
                            <a:srgbClr val="000000"/>
                          </a:solidFill>
                          <a:effectLst/>
                          <a:latin typeface="Calibri" panose="020F0502020204030204" pitchFamily="34" charset="0"/>
                          <a:ea typeface="+mn-ea"/>
                          <a:cs typeface="+mn-cs"/>
                        </a:rPr>
                        <a:t>methods</a:t>
                      </a:r>
                      <a:r>
                        <a:rPr lang="en-US" sz="1600" b="0" i="0" u="none" strike="noStrike" kern="1200">
                          <a:solidFill>
                            <a:srgbClr val="000000"/>
                          </a:solidFill>
                          <a:effectLst/>
                          <a:latin typeface="Calibri" panose="020F0502020204030204" pitchFamily="34" charset="0"/>
                          <a:ea typeface="+mn-ea"/>
                          <a:cs typeface="+mn-cs"/>
                        </a:rPr>
                        <a:t> used to assess their network flexibility needs and to select representative days and time blocks. </a:t>
                      </a:r>
                    </a:p>
                  </a:txBody>
                  <a:tcPr marL="6350" marR="6350" marT="6350" marB="0"/>
                </a:tc>
                <a:tc>
                  <a:txBody>
                    <a:bodyPr/>
                    <a:lstStyle/>
                    <a:p>
                      <a:pPr algn="l" fontAlgn="t"/>
                      <a:r>
                        <a:rPr lang="sv-SE" sz="1600" b="0" i="0" u="none" strike="noStrike" kern="1200">
                          <a:solidFill>
                            <a:srgbClr val="000000"/>
                          </a:solidFill>
                          <a:effectLst/>
                          <a:latin typeface="Calibri" panose="020F0502020204030204" pitchFamily="34" charset="0"/>
                          <a:ea typeface="+mn-ea"/>
                          <a:cs typeface="+mn-cs"/>
                        </a:rPr>
                        <a:t>Vad menas med metod?</a:t>
                      </a:r>
                    </a:p>
                  </a:txBody>
                  <a:tcPr marL="6350" marR="6350" marT="6350" marB="0"/>
                </a:tc>
                <a:extLst>
                  <a:ext uri="{0D108BD9-81ED-4DB2-BD59-A6C34878D82A}">
                    <a16:rowId xmlns:a16="http://schemas.microsoft.com/office/drawing/2014/main" val="3881111784"/>
                  </a:ext>
                </a:extLst>
              </a:tr>
            </a:tbl>
          </a:graphicData>
        </a:graphic>
      </p:graphicFrame>
    </p:spTree>
    <p:extLst>
      <p:ext uri="{BB962C8B-B14F-4D97-AF65-F5344CB8AC3E}">
        <p14:creationId xmlns:p14="http://schemas.microsoft.com/office/powerpoint/2010/main" val="2807719230"/>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93710-9943-AFD6-1F85-9C639A1FDC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A9BAE1-787F-B586-E2BD-474A6139A710}"/>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4B6B6964-F5EA-F048-24AB-15D71BC45A54}"/>
              </a:ext>
            </a:extLst>
          </p:cNvPr>
          <p:cNvSpPr>
            <a:spLocks noGrp="1"/>
          </p:cNvSpPr>
          <p:nvPr>
            <p:ph type="body" sz="quarter" idx="14"/>
          </p:nvPr>
        </p:nvSpPr>
        <p:spPr>
          <a:xfrm>
            <a:off x="695324" y="1720850"/>
            <a:ext cx="10614932" cy="4415517"/>
          </a:xfrm>
        </p:spPr>
        <p:txBody>
          <a:bodyPr vert="horz" lIns="90000" tIns="45720" rIns="90000" bIns="45720" rtlCol="0" anchor="t">
            <a:noAutofit/>
          </a:bodyPr>
          <a:lstStyle/>
          <a:p>
            <a:endParaRPr lang="en-US" sz="2000">
              <a:ea typeface="Calibri"/>
              <a:cs typeface="Calibri"/>
            </a:endParaRPr>
          </a:p>
          <a:p>
            <a:endParaRPr lang="en-US" sz="1400">
              <a:cs typeface="Arial"/>
            </a:endParaRPr>
          </a:p>
          <a:p>
            <a:endParaRPr lang="en-US" sz="1400">
              <a:cs typeface="Arial"/>
            </a:endParaRPr>
          </a:p>
          <a:p>
            <a:endParaRPr lang="en-US" sz="1400">
              <a:cs typeface="Arial"/>
            </a:endParaRPr>
          </a:p>
          <a:p>
            <a:endParaRPr lang="en-US" sz="1400">
              <a:cs typeface="Arial"/>
            </a:endParaRPr>
          </a:p>
        </p:txBody>
      </p:sp>
      <p:graphicFrame>
        <p:nvGraphicFramePr>
          <p:cNvPr id="5" name="Table 1">
            <a:extLst>
              <a:ext uri="{FF2B5EF4-FFF2-40B4-BE49-F238E27FC236}">
                <a16:creationId xmlns:a16="http://schemas.microsoft.com/office/drawing/2014/main" id="{93FB4350-79E1-A6FF-93FA-3AF5140FA141}"/>
              </a:ext>
            </a:extLst>
          </p:cNvPr>
          <p:cNvGraphicFramePr>
            <a:graphicFrameLocks noGrp="1"/>
          </p:cNvGraphicFramePr>
          <p:nvPr/>
        </p:nvGraphicFramePr>
        <p:xfrm>
          <a:off x="695323" y="539999"/>
          <a:ext cx="10801351" cy="3320384"/>
        </p:xfrm>
        <a:graphic>
          <a:graphicData uri="http://schemas.openxmlformats.org/drawingml/2006/table">
            <a:tbl>
              <a:tblPr firstRow="1" bandRow="1">
                <a:tableStyleId>{5C22544A-7EE6-4342-B048-85BDC9FD1C3A}</a:tableStyleId>
              </a:tblPr>
              <a:tblGrid>
                <a:gridCol w="3492694">
                  <a:extLst>
                    <a:ext uri="{9D8B030D-6E8A-4147-A177-3AD203B41FA5}">
                      <a16:colId xmlns:a16="http://schemas.microsoft.com/office/drawing/2014/main" val="2500564320"/>
                    </a:ext>
                  </a:extLst>
                </a:gridCol>
                <a:gridCol w="3598144">
                  <a:extLst>
                    <a:ext uri="{9D8B030D-6E8A-4147-A177-3AD203B41FA5}">
                      <a16:colId xmlns:a16="http://schemas.microsoft.com/office/drawing/2014/main" val="3701523581"/>
                    </a:ext>
                  </a:extLst>
                </a:gridCol>
                <a:gridCol w="3710513">
                  <a:extLst>
                    <a:ext uri="{9D8B030D-6E8A-4147-A177-3AD203B41FA5}">
                      <a16:colId xmlns:a16="http://schemas.microsoft.com/office/drawing/2014/main" val="3350161952"/>
                    </a:ext>
                  </a:extLst>
                </a:gridCol>
              </a:tblGrid>
              <a:tr h="368904">
                <a:tc>
                  <a:txBody>
                    <a:bodyPr/>
                    <a:lstStyle/>
                    <a:p>
                      <a:r>
                        <a:rPr lang="en-US" err="1"/>
                        <a:t>Område</a:t>
                      </a:r>
                      <a:r>
                        <a:rPr lang="en-US"/>
                        <a:t> II</a:t>
                      </a:r>
                    </a:p>
                  </a:txBody>
                  <a:tcPr/>
                </a:tc>
                <a:tc>
                  <a:txBody>
                    <a:bodyPr/>
                    <a:lstStyle/>
                    <a:p>
                      <a:endParaRPr lang="en-US"/>
                    </a:p>
                  </a:txBody>
                  <a:tcPr/>
                </a:tc>
                <a:tc>
                  <a:txBody>
                    <a:bodyPr/>
                    <a:lstStyle/>
                    <a:p>
                      <a:r>
                        <a:rPr lang="en-US"/>
                        <a:t>DSO </a:t>
                      </a:r>
                      <a:r>
                        <a:rPr lang="en-US" err="1"/>
                        <a:t>kommentar</a:t>
                      </a:r>
                      <a:r>
                        <a:rPr lang="en-US"/>
                        <a:t>/</a:t>
                      </a:r>
                      <a:r>
                        <a:rPr lang="en-US" err="1"/>
                        <a:t>frågor</a:t>
                      </a:r>
                      <a:endParaRPr lang="en-US"/>
                    </a:p>
                  </a:txBody>
                  <a:tcPr/>
                </a:tc>
                <a:extLst>
                  <a:ext uri="{0D108BD9-81ED-4DB2-BD59-A6C34878D82A}">
                    <a16:rowId xmlns:a16="http://schemas.microsoft.com/office/drawing/2014/main" val="1616388707"/>
                  </a:ext>
                </a:extLst>
              </a:tr>
              <a:tr h="372878">
                <a:tc>
                  <a:txBody>
                    <a:bodyPr/>
                    <a:lstStyle/>
                    <a:p>
                      <a:pPr algn="l" fontAlgn="t"/>
                      <a:r>
                        <a:rPr lang="sv-SE" sz="1600" b="0" i="0" u="none" strike="noStrike" kern="1200">
                          <a:solidFill>
                            <a:srgbClr val="000000"/>
                          </a:solidFill>
                          <a:effectLst/>
                          <a:latin typeface="Calibri" panose="020F0502020204030204" pitchFamily="34" charset="0"/>
                          <a:ea typeface="+mn-ea"/>
                          <a:cs typeface="+mn-cs"/>
                        </a:rPr>
                        <a:t>Other data</a:t>
                      </a:r>
                    </a:p>
                  </a:txBody>
                  <a:tcPr marL="6350" marR="6350" marT="6350" marB="0"/>
                </a:tc>
                <a:tc>
                  <a:txBody>
                    <a:bodyPr/>
                    <a:lstStyle/>
                    <a:p>
                      <a:pPr algn="l" fontAlgn="t"/>
                      <a:r>
                        <a:rPr lang="sv-SE" sz="1600" b="1" i="0" u="none" strike="noStrike" kern="1200" err="1">
                          <a:solidFill>
                            <a:srgbClr val="000000"/>
                          </a:solidFill>
                          <a:effectLst/>
                          <a:latin typeface="Calibri" panose="020F0502020204030204" pitchFamily="34" charset="0"/>
                          <a:ea typeface="+mn-ea"/>
                          <a:cs typeface="+mn-cs"/>
                        </a:rPr>
                        <a:t>Unavailable</a:t>
                      </a:r>
                      <a:r>
                        <a:rPr lang="sv-SE" sz="1600" b="0" i="0" u="none" strike="noStrike" kern="1200">
                          <a:solidFill>
                            <a:srgbClr val="000000"/>
                          </a:solidFill>
                          <a:effectLst/>
                          <a:latin typeface="Calibri" panose="020F0502020204030204" pitchFamily="34" charset="0"/>
                          <a:ea typeface="+mn-ea"/>
                          <a:cs typeface="+mn-cs"/>
                        </a:rPr>
                        <a:t> flexible </a:t>
                      </a:r>
                      <a:r>
                        <a:rPr lang="sv-SE" sz="1600" b="0" i="0" u="none" strike="noStrike" kern="1200" err="1">
                          <a:solidFill>
                            <a:srgbClr val="000000"/>
                          </a:solidFill>
                          <a:effectLst/>
                          <a:latin typeface="Calibri" panose="020F0502020204030204" pitchFamily="34" charset="0"/>
                          <a:ea typeface="+mn-ea"/>
                          <a:cs typeface="+mn-cs"/>
                        </a:rPr>
                        <a:t>resources</a:t>
                      </a:r>
                      <a:r>
                        <a:rPr lang="sv-SE" sz="1600" b="0" i="0" u="none" strike="noStrike" kern="1200">
                          <a:solidFill>
                            <a:srgbClr val="000000"/>
                          </a:solidFill>
                          <a:effectLst/>
                          <a:latin typeface="Calibri" panose="020F0502020204030204" pitchFamily="34" charset="0"/>
                          <a:ea typeface="+mn-ea"/>
                          <a:cs typeface="+mn-cs"/>
                        </a:rPr>
                        <a:t> </a:t>
                      </a:r>
                      <a:r>
                        <a:rPr lang="sv-SE" sz="1600" b="0" i="0" u="none" strike="noStrike" kern="1200" err="1">
                          <a:solidFill>
                            <a:srgbClr val="000000"/>
                          </a:solidFill>
                          <a:effectLst/>
                          <a:latin typeface="Calibri" panose="020F0502020204030204" pitchFamily="34" charset="0"/>
                          <a:ea typeface="+mn-ea"/>
                          <a:cs typeface="+mn-cs"/>
                        </a:rPr>
                        <a:t>due</a:t>
                      </a:r>
                      <a:r>
                        <a:rPr lang="sv-SE" sz="1600" b="0" i="0" u="none" strike="noStrike" kern="1200">
                          <a:solidFill>
                            <a:srgbClr val="000000"/>
                          </a:solidFill>
                          <a:effectLst/>
                          <a:latin typeface="Calibri" panose="020F0502020204030204" pitchFamily="34" charset="0"/>
                          <a:ea typeface="+mn-ea"/>
                          <a:cs typeface="+mn-cs"/>
                        </a:rPr>
                        <a:t> </a:t>
                      </a:r>
                      <a:r>
                        <a:rPr lang="sv-SE" sz="1600" b="1" i="0" u="none" strike="noStrike" kern="1200">
                          <a:solidFill>
                            <a:srgbClr val="000000"/>
                          </a:solidFill>
                          <a:effectLst/>
                          <a:latin typeface="Calibri" panose="020F0502020204030204" pitchFamily="34" charset="0"/>
                          <a:ea typeface="+mn-ea"/>
                          <a:cs typeface="+mn-cs"/>
                        </a:rPr>
                        <a:t>to </a:t>
                      </a:r>
                      <a:r>
                        <a:rPr lang="sv-SE" sz="1600" b="1" i="0" u="none" strike="noStrike" kern="1200" err="1">
                          <a:solidFill>
                            <a:srgbClr val="000000"/>
                          </a:solidFill>
                          <a:effectLst/>
                          <a:latin typeface="Calibri" panose="020F0502020204030204" pitchFamily="34" charset="0"/>
                          <a:ea typeface="+mn-ea"/>
                          <a:cs typeface="+mn-cs"/>
                        </a:rPr>
                        <a:t>grid</a:t>
                      </a:r>
                      <a:r>
                        <a:rPr lang="sv-SE" sz="1600" b="1" i="0" u="none" strike="noStrike" kern="1200">
                          <a:solidFill>
                            <a:srgbClr val="000000"/>
                          </a:solidFill>
                          <a:effectLst/>
                          <a:latin typeface="Calibri" panose="020F0502020204030204" pitchFamily="34" charset="0"/>
                          <a:ea typeface="+mn-ea"/>
                          <a:cs typeface="+mn-cs"/>
                        </a:rPr>
                        <a:t> </a:t>
                      </a:r>
                      <a:r>
                        <a:rPr lang="sv-SE" sz="1600" b="1" i="0" u="none" strike="noStrike" kern="1200" err="1">
                          <a:solidFill>
                            <a:srgbClr val="000000"/>
                          </a:solidFill>
                          <a:effectLst/>
                          <a:latin typeface="Calibri" panose="020F0502020204030204" pitchFamily="34" charset="0"/>
                          <a:ea typeface="+mn-ea"/>
                          <a:cs typeface="+mn-cs"/>
                        </a:rPr>
                        <a:t>prequalification</a:t>
                      </a:r>
                      <a:endParaRPr lang="sv-SE" sz="1600" b="1" i="0" u="none" strike="noStrike" kern="1200">
                        <a:solidFill>
                          <a:srgbClr val="000000"/>
                        </a:solidFill>
                        <a:effectLst/>
                        <a:latin typeface="Calibri" panose="020F0502020204030204" pitchFamily="34" charset="0"/>
                        <a:ea typeface="+mn-ea"/>
                        <a:cs typeface="+mn-cs"/>
                      </a:endParaRPr>
                    </a:p>
                  </a:txBody>
                  <a:tcPr marL="6350" marR="6350" marT="6350" marB="0"/>
                </a:tc>
                <a:tc>
                  <a:txBody>
                    <a:bodyPr/>
                    <a:lstStyle/>
                    <a:p>
                      <a:pPr algn="l" fontAlgn="t"/>
                      <a:r>
                        <a:rPr lang="en-US" sz="1600" b="0" i="0" u="none" strike="noStrike" kern="1200">
                          <a:solidFill>
                            <a:srgbClr val="000000"/>
                          </a:solidFill>
                          <a:effectLst/>
                          <a:latin typeface="Calibri" panose="020F0502020204030204" pitchFamily="34" charset="0"/>
                          <a:ea typeface="+mn-ea"/>
                          <a:cs typeface="+mn-cs"/>
                        </a:rPr>
                        <a:t>NA (Grid prequalification process is under development)</a:t>
                      </a:r>
                    </a:p>
                  </a:txBody>
                  <a:tcPr marL="6350" marR="6350" marT="6350" marB="0"/>
                </a:tc>
                <a:extLst>
                  <a:ext uri="{0D108BD9-81ED-4DB2-BD59-A6C34878D82A}">
                    <a16:rowId xmlns:a16="http://schemas.microsoft.com/office/drawing/2014/main" val="1186580307"/>
                  </a:ext>
                </a:extLst>
              </a:tr>
              <a:tr h="161429">
                <a:tc>
                  <a:txBody>
                    <a:bodyPr/>
                    <a:lstStyle/>
                    <a:p>
                      <a:pPr algn="l" fontAlgn="t"/>
                      <a:endParaRPr lang="sv-SE" sz="1600" b="0" i="0" u="none" strike="noStrike" kern="1200">
                        <a:solidFill>
                          <a:srgbClr val="000000"/>
                        </a:solidFill>
                        <a:effectLst/>
                        <a:latin typeface="Calibri" panose="020F0502020204030204" pitchFamily="34" charset="0"/>
                        <a:ea typeface="+mn-ea"/>
                        <a:cs typeface="+mn-cs"/>
                      </a:endParaRPr>
                    </a:p>
                  </a:txBody>
                  <a:tcPr marL="6350" marR="6350" marT="6350" marB="0"/>
                </a:tc>
                <a:tc>
                  <a:txBody>
                    <a:bodyPr/>
                    <a:lstStyle/>
                    <a:p>
                      <a:pPr algn="l" fontAlgn="t"/>
                      <a:r>
                        <a:rPr lang="sv-SE" sz="1600" b="1" i="0" u="none" strike="noStrike" kern="1200" err="1">
                          <a:solidFill>
                            <a:srgbClr val="000000"/>
                          </a:solidFill>
                          <a:effectLst/>
                          <a:latin typeface="Calibri" panose="020F0502020204030204" pitchFamily="34" charset="0"/>
                          <a:ea typeface="+mn-ea"/>
                          <a:cs typeface="+mn-cs"/>
                        </a:rPr>
                        <a:t>Unavailable</a:t>
                      </a:r>
                      <a:r>
                        <a:rPr lang="sv-SE" sz="1600" b="0" i="0" u="none" strike="noStrike" kern="1200">
                          <a:solidFill>
                            <a:srgbClr val="000000"/>
                          </a:solidFill>
                          <a:effectLst/>
                          <a:latin typeface="Calibri" panose="020F0502020204030204" pitchFamily="34" charset="0"/>
                          <a:ea typeface="+mn-ea"/>
                          <a:cs typeface="+mn-cs"/>
                        </a:rPr>
                        <a:t> flexible </a:t>
                      </a:r>
                      <a:r>
                        <a:rPr lang="sv-SE" sz="1600" b="0" i="0" u="none" strike="noStrike" kern="1200" err="1">
                          <a:solidFill>
                            <a:srgbClr val="000000"/>
                          </a:solidFill>
                          <a:effectLst/>
                          <a:latin typeface="Calibri" panose="020F0502020204030204" pitchFamily="34" charset="0"/>
                          <a:ea typeface="+mn-ea"/>
                          <a:cs typeface="+mn-cs"/>
                        </a:rPr>
                        <a:t>resources</a:t>
                      </a:r>
                      <a:r>
                        <a:rPr lang="sv-SE" sz="1600" b="0" i="0" u="none" strike="noStrike" kern="1200">
                          <a:solidFill>
                            <a:srgbClr val="000000"/>
                          </a:solidFill>
                          <a:effectLst/>
                          <a:latin typeface="Calibri" panose="020F0502020204030204" pitchFamily="34" charset="0"/>
                          <a:ea typeface="+mn-ea"/>
                          <a:cs typeface="+mn-cs"/>
                        </a:rPr>
                        <a:t> </a:t>
                      </a:r>
                      <a:r>
                        <a:rPr lang="sv-SE" sz="1600" b="0" i="0" u="none" strike="noStrike" kern="1200" err="1">
                          <a:solidFill>
                            <a:srgbClr val="000000"/>
                          </a:solidFill>
                          <a:effectLst/>
                          <a:latin typeface="Calibri" panose="020F0502020204030204" pitchFamily="34" charset="0"/>
                          <a:ea typeface="+mn-ea"/>
                          <a:cs typeface="+mn-cs"/>
                        </a:rPr>
                        <a:t>due</a:t>
                      </a:r>
                      <a:r>
                        <a:rPr lang="sv-SE" sz="1600" b="0" i="0" u="none" strike="noStrike" kern="1200">
                          <a:solidFill>
                            <a:srgbClr val="000000"/>
                          </a:solidFill>
                          <a:effectLst/>
                          <a:latin typeface="Calibri" panose="020F0502020204030204" pitchFamily="34" charset="0"/>
                          <a:ea typeface="+mn-ea"/>
                          <a:cs typeface="+mn-cs"/>
                        </a:rPr>
                        <a:t> </a:t>
                      </a:r>
                      <a:r>
                        <a:rPr lang="sv-SE" sz="1600" b="1" i="0" u="none" strike="noStrike" kern="1200" err="1">
                          <a:solidFill>
                            <a:srgbClr val="000000"/>
                          </a:solidFill>
                          <a:effectLst/>
                          <a:latin typeface="Calibri" panose="020F0502020204030204" pitchFamily="34" charset="0"/>
                          <a:ea typeface="+mn-ea"/>
                          <a:cs typeface="+mn-cs"/>
                        </a:rPr>
                        <a:t>temporary</a:t>
                      </a:r>
                      <a:r>
                        <a:rPr lang="sv-SE" sz="1600" b="1" i="0" u="none" strike="noStrike" kern="1200">
                          <a:solidFill>
                            <a:srgbClr val="000000"/>
                          </a:solidFill>
                          <a:effectLst/>
                          <a:latin typeface="Calibri" panose="020F0502020204030204" pitchFamily="34" charset="0"/>
                          <a:ea typeface="+mn-ea"/>
                          <a:cs typeface="+mn-cs"/>
                        </a:rPr>
                        <a:t> limits.</a:t>
                      </a:r>
                    </a:p>
                  </a:txBody>
                  <a:tcPr marL="6350" marR="6350" marT="6350" marB="0"/>
                </a:tc>
                <a:tc>
                  <a:txBody>
                    <a:bodyPr/>
                    <a:lstStyle/>
                    <a:p>
                      <a:pPr algn="l" fontAlgn="t"/>
                      <a:r>
                        <a:rPr lang="en-US" sz="1600" b="0" i="0" u="none" strike="noStrike" kern="1200" err="1">
                          <a:solidFill>
                            <a:srgbClr val="000000"/>
                          </a:solidFill>
                          <a:effectLst/>
                          <a:latin typeface="Calibri" panose="020F0502020204030204" pitchFamily="34" charset="0"/>
                          <a:ea typeface="+mn-ea"/>
                          <a:cs typeface="+mn-cs"/>
                        </a:rPr>
                        <a:t>Maintainance</a:t>
                      </a:r>
                      <a:r>
                        <a:rPr lang="en-US" sz="1600" b="0" i="0" u="none" strike="noStrike" kern="1200">
                          <a:solidFill>
                            <a:srgbClr val="000000"/>
                          </a:solidFill>
                          <a:effectLst/>
                          <a:latin typeface="Calibri" panose="020F0502020204030204" pitchFamily="34" charset="0"/>
                          <a:ea typeface="+mn-ea"/>
                          <a:cs typeface="+mn-cs"/>
                        </a:rPr>
                        <a:t> can be used as temporary limits</a:t>
                      </a:r>
                    </a:p>
                  </a:txBody>
                  <a:tcPr marL="6350" marR="6350" marT="6350" marB="0"/>
                </a:tc>
                <a:extLst>
                  <a:ext uri="{0D108BD9-81ED-4DB2-BD59-A6C34878D82A}">
                    <a16:rowId xmlns:a16="http://schemas.microsoft.com/office/drawing/2014/main" val="4178653890"/>
                  </a:ext>
                </a:extLst>
              </a:tr>
              <a:tr h="131576">
                <a:tc>
                  <a:txBody>
                    <a:bodyPr/>
                    <a:lstStyle/>
                    <a:p>
                      <a:pPr algn="l" fontAlgn="t"/>
                      <a:endParaRPr lang="sv-SE" sz="1600" b="0" i="0" u="none" strike="noStrike" kern="1200">
                        <a:solidFill>
                          <a:srgbClr val="000000"/>
                        </a:solidFill>
                        <a:effectLst/>
                        <a:latin typeface="Calibri" panose="020F0502020204030204" pitchFamily="34" charset="0"/>
                        <a:ea typeface="+mn-ea"/>
                        <a:cs typeface="+mn-cs"/>
                      </a:endParaRPr>
                    </a:p>
                  </a:txBody>
                  <a:tcPr marL="6350" marR="6350" marT="6350" marB="0"/>
                </a:tc>
                <a:tc>
                  <a:txBody>
                    <a:bodyPr/>
                    <a:lstStyle/>
                    <a:p>
                      <a:pPr algn="just" fontAlgn="ctr"/>
                      <a:r>
                        <a:rPr lang="en-US" sz="1600" b="0" i="0" u="none" strike="noStrike" kern="1200">
                          <a:solidFill>
                            <a:srgbClr val="000000"/>
                          </a:solidFill>
                          <a:effectLst/>
                          <a:latin typeface="Calibri" panose="020F0502020204030204" pitchFamily="34" charset="0"/>
                          <a:ea typeface="+mn-ea"/>
                          <a:cs typeface="+mn-cs"/>
                        </a:rPr>
                        <a:t> </a:t>
                      </a:r>
                      <a:r>
                        <a:rPr lang="en-US" sz="1600" b="1" i="0" u="none" strike="noStrike" kern="1200">
                          <a:solidFill>
                            <a:srgbClr val="000000"/>
                          </a:solidFill>
                          <a:effectLst/>
                          <a:latin typeface="Calibri" panose="020F0502020204030204" pitchFamily="34" charset="0"/>
                          <a:ea typeface="+mn-ea"/>
                          <a:cs typeface="+mn-cs"/>
                        </a:rPr>
                        <a:t>Reasoning</a:t>
                      </a:r>
                      <a:r>
                        <a:rPr lang="en-US" sz="1600" b="0" i="0" u="none" strike="noStrike" kern="1200">
                          <a:solidFill>
                            <a:srgbClr val="000000"/>
                          </a:solidFill>
                          <a:effectLst/>
                          <a:latin typeface="Calibri" panose="020F0502020204030204" pitchFamily="34" charset="0"/>
                          <a:ea typeface="+mn-ea"/>
                          <a:cs typeface="+mn-cs"/>
                        </a:rPr>
                        <a:t> for the estimates, as well as the </a:t>
                      </a:r>
                      <a:r>
                        <a:rPr lang="en-US" sz="1600" b="1" i="0" u="none" strike="noStrike" kern="1200">
                          <a:solidFill>
                            <a:srgbClr val="000000"/>
                          </a:solidFill>
                          <a:effectLst/>
                          <a:latin typeface="Calibri" panose="020F0502020204030204" pitchFamily="34" charset="0"/>
                          <a:ea typeface="+mn-ea"/>
                          <a:cs typeface="+mn-cs"/>
                        </a:rPr>
                        <a:t>data</a:t>
                      </a:r>
                      <a:r>
                        <a:rPr lang="en-US" sz="1600" b="0" i="0" u="none" strike="noStrike" kern="1200">
                          <a:solidFill>
                            <a:srgbClr val="000000"/>
                          </a:solidFill>
                          <a:effectLst/>
                          <a:latin typeface="Calibri" panose="020F0502020204030204" pitchFamily="34" charset="0"/>
                          <a:ea typeface="+mn-ea"/>
                          <a:cs typeface="+mn-cs"/>
                        </a:rPr>
                        <a:t>, </a:t>
                      </a:r>
                      <a:r>
                        <a:rPr lang="en-US" sz="1600" b="1" i="0" u="none" strike="noStrike" kern="1200">
                          <a:solidFill>
                            <a:srgbClr val="000000"/>
                          </a:solidFill>
                          <a:effectLst/>
                          <a:latin typeface="Calibri" panose="020F0502020204030204" pitchFamily="34" charset="0"/>
                          <a:ea typeface="+mn-ea"/>
                          <a:cs typeface="+mn-cs"/>
                        </a:rPr>
                        <a:t>methods</a:t>
                      </a:r>
                      <a:r>
                        <a:rPr lang="en-US" sz="1600" b="0" i="0" u="none" strike="noStrike" kern="1200">
                          <a:solidFill>
                            <a:srgbClr val="000000"/>
                          </a:solidFill>
                          <a:effectLst/>
                          <a:latin typeface="Calibri" panose="020F0502020204030204" pitchFamily="34" charset="0"/>
                          <a:ea typeface="+mn-ea"/>
                          <a:cs typeface="+mn-cs"/>
                        </a:rPr>
                        <a:t>, and </a:t>
                      </a:r>
                      <a:r>
                        <a:rPr lang="en-US" sz="1600" b="1" i="0" u="none" strike="noStrike" kern="1200">
                          <a:solidFill>
                            <a:srgbClr val="000000"/>
                          </a:solidFill>
                          <a:effectLst/>
                          <a:latin typeface="Calibri" panose="020F0502020204030204" pitchFamily="34" charset="0"/>
                          <a:ea typeface="+mn-ea"/>
                          <a:cs typeface="+mn-cs"/>
                        </a:rPr>
                        <a:t>scenarios</a:t>
                      </a:r>
                      <a:r>
                        <a:rPr lang="en-US" sz="1600" b="0" i="0" u="none" strike="noStrike" kern="1200">
                          <a:solidFill>
                            <a:srgbClr val="000000"/>
                          </a:solidFill>
                          <a:effectLst/>
                          <a:latin typeface="Calibri" panose="020F0502020204030204" pitchFamily="34" charset="0"/>
                          <a:ea typeface="+mn-ea"/>
                          <a:cs typeface="+mn-cs"/>
                        </a:rPr>
                        <a:t> used for their assessment.  </a:t>
                      </a:r>
                    </a:p>
                  </a:txBody>
                  <a:tcPr marL="6350" marR="6350" marT="6350" marB="0" anchor="ctr"/>
                </a:tc>
                <a:tc>
                  <a:txBody>
                    <a:bodyPr/>
                    <a:lstStyle/>
                    <a:p>
                      <a:pPr algn="l" fontAlgn="t"/>
                      <a:r>
                        <a:rPr lang="sv-SE" sz="1600" b="0" i="0" u="none" strike="noStrike" kern="1200">
                          <a:solidFill>
                            <a:srgbClr val="000000"/>
                          </a:solidFill>
                          <a:effectLst/>
                          <a:latin typeface="Calibri" panose="020F0502020204030204" pitchFamily="34" charset="0"/>
                          <a:ea typeface="+mn-ea"/>
                          <a:cs typeface="+mn-cs"/>
                        </a:rPr>
                        <a:t>Ok</a:t>
                      </a:r>
                    </a:p>
                  </a:txBody>
                  <a:tcPr marL="6350" marR="6350" marT="6350" marB="0"/>
                </a:tc>
                <a:extLst>
                  <a:ext uri="{0D108BD9-81ED-4DB2-BD59-A6C34878D82A}">
                    <a16:rowId xmlns:a16="http://schemas.microsoft.com/office/drawing/2014/main" val="1201084573"/>
                  </a:ext>
                </a:extLst>
              </a:tr>
              <a:tr h="0">
                <a:tc>
                  <a:txBody>
                    <a:bodyPr/>
                    <a:lstStyle/>
                    <a:p>
                      <a:pPr algn="l" fontAlgn="t"/>
                      <a:endParaRPr lang="sv-SE" sz="1600" b="0" i="0" u="none" strike="noStrike" kern="1200">
                        <a:solidFill>
                          <a:srgbClr val="000000"/>
                        </a:solidFill>
                        <a:effectLst/>
                        <a:latin typeface="Calibri" panose="020F0502020204030204" pitchFamily="34" charset="0"/>
                        <a:ea typeface="+mn-ea"/>
                        <a:cs typeface="+mn-cs"/>
                      </a:endParaRPr>
                    </a:p>
                  </a:txBody>
                  <a:tcPr marL="6350" marR="6350" marT="6350" marB="0"/>
                </a:tc>
                <a:tc>
                  <a:txBody>
                    <a:bodyPr/>
                    <a:lstStyle/>
                    <a:p>
                      <a:pPr algn="just" fontAlgn="ctr"/>
                      <a:r>
                        <a:rPr lang="en-US" sz="1600" b="0" i="0" u="none" strike="noStrike" kern="1200">
                          <a:solidFill>
                            <a:srgbClr val="000000"/>
                          </a:solidFill>
                          <a:effectLst/>
                          <a:latin typeface="Calibri" panose="020F0502020204030204" pitchFamily="34" charset="0"/>
                          <a:ea typeface="+mn-ea"/>
                          <a:cs typeface="+mn-cs"/>
                        </a:rPr>
                        <a:t>The TSOs and DSOs shall provide </a:t>
                      </a:r>
                      <a:r>
                        <a:rPr lang="en-US" sz="1600" b="1" i="0" u="none" strike="noStrike" kern="1200">
                          <a:solidFill>
                            <a:srgbClr val="000000"/>
                          </a:solidFill>
                          <a:effectLst/>
                          <a:latin typeface="Calibri" panose="020F0502020204030204" pitchFamily="34" charset="0"/>
                          <a:ea typeface="+mn-ea"/>
                          <a:cs typeface="+mn-cs"/>
                        </a:rPr>
                        <a:t>downward flexibility network needs resulting in RES curtailment </a:t>
                      </a:r>
                      <a:r>
                        <a:rPr lang="en-US" sz="1600" b="0" i="0" u="none" strike="noStrike" kern="1200">
                          <a:solidFill>
                            <a:srgbClr val="000000"/>
                          </a:solidFill>
                          <a:effectLst/>
                          <a:latin typeface="Calibri" panose="020F0502020204030204" pitchFamily="34" charset="0"/>
                          <a:ea typeface="+mn-ea"/>
                          <a:cs typeface="+mn-cs"/>
                        </a:rPr>
                        <a:t>due to local constraints aggregated per </a:t>
                      </a:r>
                      <a:r>
                        <a:rPr lang="en-US" sz="1600" b="0" i="0" u="none" strike="noStrike" kern="1200" err="1">
                          <a:solidFill>
                            <a:srgbClr val="000000"/>
                          </a:solidFill>
                          <a:effectLst/>
                          <a:latin typeface="Calibri" panose="020F0502020204030204" pitchFamily="34" charset="0"/>
                          <a:ea typeface="+mn-ea"/>
                          <a:cs typeface="+mn-cs"/>
                        </a:rPr>
                        <a:t>analysed</a:t>
                      </a:r>
                      <a:r>
                        <a:rPr lang="en-US" sz="1600" b="0" i="0" u="none" strike="noStrike" kern="1200">
                          <a:solidFill>
                            <a:srgbClr val="000000"/>
                          </a:solidFill>
                          <a:effectLst/>
                          <a:latin typeface="Calibri" panose="020F0502020204030204" pitchFamily="34" charset="0"/>
                          <a:ea typeface="+mn-ea"/>
                          <a:cs typeface="+mn-cs"/>
                        </a:rPr>
                        <a:t> bidding zone</a:t>
                      </a:r>
                    </a:p>
                  </a:txBody>
                  <a:tcPr marL="6350" marR="6350" marT="6350" marB="0" anchor="ctr"/>
                </a:tc>
                <a:tc>
                  <a:txBody>
                    <a:bodyPr/>
                    <a:lstStyle/>
                    <a:p>
                      <a:pPr algn="l" fontAlgn="t"/>
                      <a:r>
                        <a:rPr lang="sv-SE" sz="1600" b="0" i="0" u="none" strike="noStrike" kern="1200">
                          <a:solidFill>
                            <a:srgbClr val="000000"/>
                          </a:solidFill>
                          <a:effectLst/>
                          <a:latin typeface="Calibri" panose="020F0502020204030204" pitchFamily="34" charset="0"/>
                          <a:ea typeface="+mn-ea"/>
                          <a:cs typeface="+mn-cs"/>
                        </a:rPr>
                        <a:t>Ok - Maximum MW</a:t>
                      </a:r>
                      <a:br>
                        <a:rPr lang="sv-SE" sz="1600" b="0" i="0" u="none" strike="noStrike" kern="1200">
                          <a:solidFill>
                            <a:srgbClr val="000000"/>
                          </a:solidFill>
                          <a:effectLst/>
                          <a:latin typeface="Calibri" panose="020F0502020204030204" pitchFamily="34" charset="0"/>
                          <a:ea typeface="+mn-ea"/>
                          <a:cs typeface="+mn-cs"/>
                        </a:rPr>
                      </a:br>
                      <a:r>
                        <a:rPr lang="sv-SE" sz="1600" b="0" i="0" u="none" strike="noStrike" kern="1200">
                          <a:solidFill>
                            <a:srgbClr val="000000"/>
                          </a:solidFill>
                          <a:effectLst/>
                          <a:latin typeface="Calibri" panose="020F0502020204030204" pitchFamily="34" charset="0"/>
                          <a:ea typeface="+mn-ea"/>
                          <a:cs typeface="+mn-cs"/>
                        </a:rPr>
                        <a:t>Svårare - Total MWh</a:t>
                      </a:r>
                    </a:p>
                  </a:txBody>
                  <a:tcPr marL="6350" marR="6350" marT="6350" marB="0"/>
                </a:tc>
                <a:extLst>
                  <a:ext uri="{0D108BD9-81ED-4DB2-BD59-A6C34878D82A}">
                    <a16:rowId xmlns:a16="http://schemas.microsoft.com/office/drawing/2014/main" val="3881111784"/>
                  </a:ext>
                </a:extLst>
              </a:tr>
            </a:tbl>
          </a:graphicData>
        </a:graphic>
      </p:graphicFrame>
    </p:spTree>
    <p:extLst>
      <p:ext uri="{BB962C8B-B14F-4D97-AF65-F5344CB8AC3E}">
        <p14:creationId xmlns:p14="http://schemas.microsoft.com/office/powerpoint/2010/main" val="1000667552"/>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9FD8DD-E485-ABCC-FD0D-1FE850D106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53D035-0D80-F5BE-96B3-BE3F583B970B}"/>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328D4EBC-997A-AF09-3E12-95BEEE5781A7}"/>
              </a:ext>
            </a:extLst>
          </p:cNvPr>
          <p:cNvSpPr>
            <a:spLocks noGrp="1"/>
          </p:cNvSpPr>
          <p:nvPr>
            <p:ph type="body" sz="quarter" idx="14"/>
          </p:nvPr>
        </p:nvSpPr>
        <p:spPr>
          <a:xfrm>
            <a:off x="695324" y="1720850"/>
            <a:ext cx="10614932" cy="4415517"/>
          </a:xfrm>
        </p:spPr>
        <p:txBody>
          <a:bodyPr vert="horz" lIns="90000" tIns="45720" rIns="90000" bIns="45720" rtlCol="0" anchor="t">
            <a:noAutofit/>
          </a:bodyPr>
          <a:lstStyle/>
          <a:p>
            <a:endParaRPr lang="en-US" sz="2000">
              <a:ea typeface="Calibri"/>
              <a:cs typeface="Calibri"/>
            </a:endParaRPr>
          </a:p>
          <a:p>
            <a:endParaRPr lang="en-US" sz="1400">
              <a:cs typeface="Arial"/>
            </a:endParaRPr>
          </a:p>
          <a:p>
            <a:endParaRPr lang="en-US" sz="1400">
              <a:cs typeface="Arial"/>
            </a:endParaRPr>
          </a:p>
          <a:p>
            <a:endParaRPr lang="en-US" sz="1400">
              <a:cs typeface="Arial"/>
            </a:endParaRPr>
          </a:p>
          <a:p>
            <a:endParaRPr lang="en-US" sz="1400">
              <a:cs typeface="Arial"/>
            </a:endParaRPr>
          </a:p>
        </p:txBody>
      </p:sp>
      <p:graphicFrame>
        <p:nvGraphicFramePr>
          <p:cNvPr id="5" name="Table 1">
            <a:extLst>
              <a:ext uri="{FF2B5EF4-FFF2-40B4-BE49-F238E27FC236}">
                <a16:creationId xmlns:a16="http://schemas.microsoft.com/office/drawing/2014/main" id="{5324542B-8C60-ED0E-711E-3C0B30058C55}"/>
              </a:ext>
            </a:extLst>
          </p:cNvPr>
          <p:cNvGraphicFramePr>
            <a:graphicFrameLocks noGrp="1"/>
          </p:cNvGraphicFramePr>
          <p:nvPr/>
        </p:nvGraphicFramePr>
        <p:xfrm>
          <a:off x="695324" y="176442"/>
          <a:ext cx="10801351" cy="5508594"/>
        </p:xfrm>
        <a:graphic>
          <a:graphicData uri="http://schemas.openxmlformats.org/drawingml/2006/table">
            <a:tbl>
              <a:tblPr firstRow="1" bandRow="1">
                <a:tableStyleId>{5C22544A-7EE6-4342-B048-85BDC9FD1C3A}</a:tableStyleId>
              </a:tblPr>
              <a:tblGrid>
                <a:gridCol w="2561584">
                  <a:extLst>
                    <a:ext uri="{9D8B030D-6E8A-4147-A177-3AD203B41FA5}">
                      <a16:colId xmlns:a16="http://schemas.microsoft.com/office/drawing/2014/main" val="2500564320"/>
                    </a:ext>
                  </a:extLst>
                </a:gridCol>
                <a:gridCol w="5476126">
                  <a:extLst>
                    <a:ext uri="{9D8B030D-6E8A-4147-A177-3AD203B41FA5}">
                      <a16:colId xmlns:a16="http://schemas.microsoft.com/office/drawing/2014/main" val="3701523581"/>
                    </a:ext>
                  </a:extLst>
                </a:gridCol>
                <a:gridCol w="2763641">
                  <a:extLst>
                    <a:ext uri="{9D8B030D-6E8A-4147-A177-3AD203B41FA5}">
                      <a16:colId xmlns:a16="http://schemas.microsoft.com/office/drawing/2014/main" val="3350161952"/>
                    </a:ext>
                  </a:extLst>
                </a:gridCol>
              </a:tblGrid>
              <a:tr h="368904">
                <a:tc>
                  <a:txBody>
                    <a:bodyPr/>
                    <a:lstStyle/>
                    <a:p>
                      <a:r>
                        <a:rPr lang="en-US" err="1"/>
                        <a:t>Område</a:t>
                      </a:r>
                      <a:r>
                        <a:rPr lang="en-US"/>
                        <a:t> III</a:t>
                      </a:r>
                    </a:p>
                  </a:txBody>
                  <a:tcPr/>
                </a:tc>
                <a:tc>
                  <a:txBody>
                    <a:bodyPr/>
                    <a:lstStyle/>
                    <a:p>
                      <a:endParaRPr lang="en-US"/>
                    </a:p>
                  </a:txBody>
                  <a:tcPr/>
                </a:tc>
                <a:tc>
                  <a:txBody>
                    <a:bodyPr/>
                    <a:lstStyle/>
                    <a:p>
                      <a:r>
                        <a:rPr lang="en-US"/>
                        <a:t>DSO </a:t>
                      </a:r>
                      <a:r>
                        <a:rPr lang="en-US" err="1"/>
                        <a:t>kommentar</a:t>
                      </a:r>
                      <a:r>
                        <a:rPr lang="en-US"/>
                        <a:t>/</a:t>
                      </a:r>
                      <a:r>
                        <a:rPr lang="en-US" err="1"/>
                        <a:t>frågor</a:t>
                      </a:r>
                      <a:endParaRPr lang="en-US"/>
                    </a:p>
                  </a:txBody>
                  <a:tcPr/>
                </a:tc>
                <a:extLst>
                  <a:ext uri="{0D108BD9-81ED-4DB2-BD59-A6C34878D82A}">
                    <a16:rowId xmlns:a16="http://schemas.microsoft.com/office/drawing/2014/main" val="1616388707"/>
                  </a:ext>
                </a:extLst>
              </a:tr>
              <a:tr h="372878">
                <a:tc>
                  <a:txBody>
                    <a:bodyPr/>
                    <a:lstStyle/>
                    <a:p>
                      <a:pPr lvl="0" fontAlgn="base"/>
                      <a:r>
                        <a:rPr lang="sv-SE" sz="1600" b="0" i="0" u="none" strike="noStrike" kern="1200" err="1">
                          <a:solidFill>
                            <a:srgbClr val="000000"/>
                          </a:solidFill>
                          <a:effectLst/>
                          <a:latin typeface="Calibri" panose="020F0502020204030204" pitchFamily="34" charset="0"/>
                          <a:ea typeface="+mn-ea"/>
                          <a:cs typeface="+mn-cs"/>
                        </a:rPr>
                        <a:t>Uncovered</a:t>
                      </a:r>
                      <a:r>
                        <a:rPr lang="sv-SE" sz="1600" b="0" i="0" u="none" strike="noStrike" kern="1200">
                          <a:solidFill>
                            <a:srgbClr val="000000"/>
                          </a:solidFill>
                          <a:effectLst/>
                          <a:latin typeface="Calibri" panose="020F0502020204030204" pitchFamily="34" charset="0"/>
                          <a:ea typeface="+mn-ea"/>
                          <a:cs typeface="+mn-cs"/>
                        </a:rPr>
                        <a:t> </a:t>
                      </a:r>
                      <a:r>
                        <a:rPr lang="sv-SE" sz="1600" b="0" i="0" u="none" strike="noStrike" kern="1200" err="1">
                          <a:solidFill>
                            <a:srgbClr val="000000"/>
                          </a:solidFill>
                          <a:effectLst/>
                          <a:latin typeface="Calibri" panose="020F0502020204030204" pitchFamily="34" charset="0"/>
                          <a:ea typeface="+mn-ea"/>
                          <a:cs typeface="+mn-cs"/>
                        </a:rPr>
                        <a:t>needs</a:t>
                      </a:r>
                      <a:r>
                        <a:rPr lang="sv-SE" sz="1600" b="0" i="0" u="none" strike="noStrike" kern="1200">
                          <a:solidFill>
                            <a:srgbClr val="000000"/>
                          </a:solidFill>
                          <a:effectLst/>
                          <a:latin typeface="Calibri" panose="020F0502020204030204" pitchFamily="34" charset="0"/>
                          <a:ea typeface="+mn-ea"/>
                          <a:cs typeface="+mn-cs"/>
                        </a:rPr>
                        <a:t>, </a:t>
                      </a:r>
                      <a:r>
                        <a:rPr lang="sv-SE" sz="1600" b="0" i="0" u="none" strike="noStrike" kern="1200" err="1">
                          <a:solidFill>
                            <a:srgbClr val="000000"/>
                          </a:solidFill>
                          <a:effectLst/>
                          <a:latin typeface="Calibri" panose="020F0502020204030204" pitchFamily="34" charset="0"/>
                          <a:ea typeface="+mn-ea"/>
                          <a:cs typeface="+mn-cs"/>
                        </a:rPr>
                        <a:t>capability</a:t>
                      </a:r>
                      <a:r>
                        <a:rPr lang="sv-SE" sz="1600" b="0" i="0" u="none" strike="noStrike" kern="1200">
                          <a:solidFill>
                            <a:srgbClr val="000000"/>
                          </a:solidFill>
                          <a:effectLst/>
                          <a:latin typeface="Calibri" panose="020F0502020204030204" pitchFamily="34" charset="0"/>
                          <a:ea typeface="+mn-ea"/>
                          <a:cs typeface="+mn-cs"/>
                        </a:rPr>
                        <a:t> </a:t>
                      </a:r>
                      <a:r>
                        <a:rPr lang="sv-SE" sz="1600" b="0" i="0" u="none" strike="noStrike" kern="1200" err="1">
                          <a:solidFill>
                            <a:srgbClr val="000000"/>
                          </a:solidFill>
                          <a:effectLst/>
                          <a:latin typeface="Calibri" panose="020F0502020204030204" pitchFamily="34" charset="0"/>
                          <a:ea typeface="+mn-ea"/>
                          <a:cs typeface="+mn-cs"/>
                        </a:rPr>
                        <a:t>assessment</a:t>
                      </a:r>
                      <a:r>
                        <a:rPr lang="sv-SE" sz="1600" b="0" i="0" u="none" strike="noStrike" kern="1200">
                          <a:solidFill>
                            <a:srgbClr val="000000"/>
                          </a:solidFill>
                          <a:effectLst/>
                          <a:latin typeface="Calibri" panose="020F0502020204030204" pitchFamily="34" charset="0"/>
                          <a:ea typeface="+mn-ea"/>
                          <a:cs typeface="+mn-cs"/>
                        </a:rPr>
                        <a:t>, </a:t>
                      </a:r>
                    </a:p>
                  </a:txBody>
                  <a:tcPr marL="6350" marR="6350" marT="6350" marB="0"/>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600" b="0" i="0" u="none" strike="noStrike" kern="1200">
                          <a:solidFill>
                            <a:srgbClr val="000000"/>
                          </a:solidFill>
                          <a:effectLst/>
                          <a:latin typeface="Calibri" panose="020F0502020204030204" pitchFamily="34" charset="0"/>
                          <a:ea typeface="+mn-ea"/>
                          <a:cs typeface="+mn-cs"/>
                        </a:rPr>
                        <a:t>The TSOs and DSOs shall </a:t>
                      </a:r>
                      <a:r>
                        <a:rPr lang="en-US" sz="1600" b="1" i="0" u="none" strike="noStrike" kern="1200">
                          <a:solidFill>
                            <a:srgbClr val="000000"/>
                          </a:solidFill>
                          <a:effectLst/>
                          <a:latin typeface="Calibri" panose="020F0502020204030204" pitchFamily="34" charset="0"/>
                          <a:ea typeface="+mn-ea"/>
                          <a:cs typeface="+mn-cs"/>
                        </a:rPr>
                        <a:t>assist in the assessment of the capability of the different sources of flexibility to cover flexibility needs</a:t>
                      </a:r>
                      <a:r>
                        <a:rPr lang="en-US" sz="1600" b="0" i="0" u="none" strike="noStrike" kern="1200">
                          <a:solidFill>
                            <a:srgbClr val="000000"/>
                          </a:solidFill>
                          <a:effectLst/>
                          <a:latin typeface="Calibri" panose="020F0502020204030204" pitchFamily="34" charset="0"/>
                          <a:ea typeface="+mn-ea"/>
                          <a:cs typeface="+mn-cs"/>
                        </a:rPr>
                        <a:t> defined in the FNA methodology pursuant to the guiding criteria outlined in this Article. For this purpose, the TSOs and DSOs shall </a:t>
                      </a:r>
                      <a:r>
                        <a:rPr lang="en-US" sz="1600" b="1" i="0" u="none" strike="noStrike" kern="1200">
                          <a:solidFill>
                            <a:srgbClr val="000000"/>
                          </a:solidFill>
                          <a:effectLst/>
                          <a:latin typeface="Calibri" panose="020F0502020204030204" pitchFamily="34" charset="0"/>
                          <a:ea typeface="+mn-ea"/>
                          <a:cs typeface="+mn-cs"/>
                        </a:rPr>
                        <a:t>provide the indicators and analyses specified in this Article</a:t>
                      </a:r>
                      <a:r>
                        <a:rPr lang="en-US" sz="1600" b="0" i="0" u="none" strike="noStrike" kern="1200">
                          <a:solidFill>
                            <a:srgbClr val="000000"/>
                          </a:solidFill>
                          <a:effectLst/>
                          <a:latin typeface="Calibri" panose="020F0502020204030204" pitchFamily="34" charset="0"/>
                          <a:ea typeface="+mn-ea"/>
                          <a:cs typeface="+mn-cs"/>
                        </a:rPr>
                        <a:t>, while keeping a technology neutral approach and taking into account technical parameters and cost-efficiency as applicable. </a:t>
                      </a:r>
                      <a:endParaRPr lang="sv-SE" sz="1600" b="0" i="0" u="none" strike="noStrike" kern="1200">
                        <a:solidFill>
                          <a:srgbClr val="000000"/>
                        </a:solidFill>
                        <a:effectLst/>
                        <a:latin typeface="Calibri" panose="020F0502020204030204" pitchFamily="34" charset="0"/>
                        <a:ea typeface="+mn-ea"/>
                        <a:cs typeface="+mn-cs"/>
                      </a:endParaRPr>
                    </a:p>
                  </a:txBody>
                  <a:tcPr marL="6350" marR="6350" marT="6350" marB="0"/>
                </a:tc>
                <a:tc>
                  <a:txBody>
                    <a:bodyPr/>
                    <a:lstStyle/>
                    <a:p>
                      <a:pPr lvl="0">
                        <a:buNone/>
                      </a:pPr>
                      <a:r>
                        <a:rPr lang="en-US" sz="1600" b="0" i="0" u="none" strike="noStrike" kern="1200">
                          <a:solidFill>
                            <a:srgbClr val="000000"/>
                          </a:solidFill>
                          <a:effectLst/>
                          <a:latin typeface="Calibri" panose="020F0502020204030204" pitchFamily="34" charset="0"/>
                          <a:ea typeface="+mn-ea"/>
                          <a:cs typeface="+mn-cs"/>
                        </a:rPr>
                        <a:t>?</a:t>
                      </a:r>
                    </a:p>
                    <a:p>
                      <a:pPr lvl="0">
                        <a:buNone/>
                      </a:pPr>
                      <a:r>
                        <a:rPr lang="en-US" sz="1600" b="0" i="0" u="none" strike="noStrike" kern="1200">
                          <a:solidFill>
                            <a:srgbClr val="000000"/>
                          </a:solidFill>
                          <a:effectLst/>
                          <a:latin typeface="Calibri" panose="020F0502020204030204" pitchFamily="34" charset="0"/>
                          <a:ea typeface="+mn-ea"/>
                          <a:cs typeface="+mn-cs"/>
                        </a:rPr>
                        <a:t>Kan </a:t>
                      </a:r>
                      <a:r>
                        <a:rPr lang="en-US" sz="1600" b="0" i="0" u="none" strike="noStrike" kern="1200" err="1">
                          <a:solidFill>
                            <a:srgbClr val="000000"/>
                          </a:solidFill>
                          <a:effectLst/>
                          <a:latin typeface="Calibri" panose="020F0502020204030204" pitchFamily="34" charset="0"/>
                          <a:ea typeface="+mn-ea"/>
                          <a:cs typeface="+mn-cs"/>
                        </a:rPr>
                        <a:t>vara</a:t>
                      </a:r>
                      <a:r>
                        <a:rPr lang="en-US" sz="1600" b="0" i="0" u="none" strike="noStrike" kern="1200">
                          <a:solidFill>
                            <a:srgbClr val="000000"/>
                          </a:solidFill>
                          <a:effectLst/>
                          <a:latin typeface="Calibri" panose="020F0502020204030204" pitchFamily="34" charset="0"/>
                          <a:ea typeface="+mn-ea"/>
                          <a:cs typeface="+mn-cs"/>
                        </a:rPr>
                        <a:t> </a:t>
                      </a:r>
                      <a:r>
                        <a:rPr lang="en-US" sz="1600" b="0" i="0" u="none" strike="noStrike" kern="1200" err="1">
                          <a:solidFill>
                            <a:srgbClr val="000000"/>
                          </a:solidFill>
                          <a:effectLst/>
                          <a:latin typeface="Calibri" panose="020F0502020204030204" pitchFamily="34" charset="0"/>
                          <a:ea typeface="+mn-ea"/>
                          <a:cs typeface="+mn-cs"/>
                        </a:rPr>
                        <a:t>mer</a:t>
                      </a:r>
                      <a:r>
                        <a:rPr lang="en-US" sz="1600" b="0" i="0" u="none" strike="noStrike" kern="1200">
                          <a:solidFill>
                            <a:srgbClr val="000000"/>
                          </a:solidFill>
                          <a:effectLst/>
                          <a:latin typeface="Calibri" panose="020F0502020204030204" pitchFamily="34" charset="0"/>
                          <a:ea typeface="+mn-ea"/>
                          <a:cs typeface="+mn-cs"/>
                        </a:rPr>
                        <a:t> </a:t>
                      </a:r>
                      <a:r>
                        <a:rPr lang="en-US" sz="1600" b="0" i="0" u="none" strike="noStrike" kern="1200" err="1">
                          <a:solidFill>
                            <a:srgbClr val="000000"/>
                          </a:solidFill>
                          <a:effectLst/>
                          <a:latin typeface="Calibri" panose="020F0502020204030204" pitchFamily="34" charset="0"/>
                          <a:ea typeface="+mn-ea"/>
                          <a:cs typeface="+mn-cs"/>
                        </a:rPr>
                        <a:t>än</a:t>
                      </a:r>
                      <a:r>
                        <a:rPr lang="en-US" sz="1600" b="0" i="0" u="none" strike="noStrike" kern="1200">
                          <a:solidFill>
                            <a:srgbClr val="000000"/>
                          </a:solidFill>
                          <a:effectLst/>
                          <a:latin typeface="Calibri" panose="020F0502020204030204" pitchFamily="34" charset="0"/>
                          <a:ea typeface="+mn-ea"/>
                          <a:cs typeface="+mn-cs"/>
                        </a:rPr>
                        <a:t> data </a:t>
                      </a:r>
                      <a:r>
                        <a:rPr lang="en-US" sz="1600" b="0" i="0" u="none" strike="noStrike" kern="1200" err="1">
                          <a:solidFill>
                            <a:srgbClr val="000000"/>
                          </a:solidFill>
                          <a:effectLst/>
                          <a:latin typeface="Calibri" panose="020F0502020204030204" pitchFamily="34" charset="0"/>
                          <a:ea typeface="+mn-ea"/>
                          <a:cs typeface="+mn-cs"/>
                        </a:rPr>
                        <a:t>i</a:t>
                      </a:r>
                      <a:r>
                        <a:rPr lang="en-US" sz="1600" b="0" i="0" u="none" strike="noStrike" kern="1200">
                          <a:solidFill>
                            <a:srgbClr val="000000"/>
                          </a:solidFill>
                          <a:effectLst/>
                          <a:latin typeface="Calibri" panose="020F0502020204030204" pitchFamily="34" charset="0"/>
                          <a:ea typeface="+mn-ea"/>
                          <a:cs typeface="+mn-cs"/>
                        </a:rPr>
                        <a:t> </a:t>
                      </a:r>
                      <a:r>
                        <a:rPr lang="en-US" sz="1600" b="0" i="0" u="none" strike="noStrike" kern="1200" err="1">
                          <a:solidFill>
                            <a:srgbClr val="000000"/>
                          </a:solidFill>
                          <a:effectLst/>
                          <a:latin typeface="Calibri" panose="020F0502020204030204" pitchFamily="34" charset="0"/>
                          <a:ea typeface="+mn-ea"/>
                          <a:cs typeface="+mn-cs"/>
                        </a:rPr>
                        <a:t>område</a:t>
                      </a:r>
                      <a:r>
                        <a:rPr lang="en-US" sz="1600" b="0" i="0" u="none" strike="noStrike" kern="1200">
                          <a:solidFill>
                            <a:srgbClr val="000000"/>
                          </a:solidFill>
                          <a:effectLst/>
                          <a:latin typeface="Calibri" panose="020F0502020204030204" pitchFamily="34" charset="0"/>
                          <a:ea typeface="+mn-ea"/>
                          <a:cs typeface="+mn-cs"/>
                        </a:rPr>
                        <a:t> I </a:t>
                      </a:r>
                      <a:r>
                        <a:rPr lang="en-US" sz="1600" b="0" i="0" u="none" strike="noStrike" kern="1200" err="1">
                          <a:solidFill>
                            <a:srgbClr val="000000"/>
                          </a:solidFill>
                          <a:effectLst/>
                          <a:latin typeface="Calibri" panose="020F0502020204030204" pitchFamily="34" charset="0"/>
                          <a:ea typeface="+mn-ea"/>
                          <a:cs typeface="+mn-cs"/>
                        </a:rPr>
                        <a:t>och</a:t>
                      </a:r>
                      <a:r>
                        <a:rPr lang="en-US" sz="1600" b="0" i="0" u="none" strike="noStrike" kern="1200">
                          <a:solidFill>
                            <a:srgbClr val="000000"/>
                          </a:solidFill>
                          <a:effectLst/>
                          <a:latin typeface="Calibri" panose="020F0502020204030204" pitchFamily="34" charset="0"/>
                          <a:ea typeface="+mn-ea"/>
                          <a:cs typeface="+mn-cs"/>
                        </a:rPr>
                        <a:t> II</a:t>
                      </a:r>
                    </a:p>
                  </a:txBody>
                  <a:tcPr/>
                </a:tc>
                <a:extLst>
                  <a:ext uri="{0D108BD9-81ED-4DB2-BD59-A6C34878D82A}">
                    <a16:rowId xmlns:a16="http://schemas.microsoft.com/office/drawing/2014/main" val="1186580307"/>
                  </a:ext>
                </a:extLst>
              </a:tr>
              <a:tr h="0">
                <a:tc>
                  <a:txBody>
                    <a:bodyPr/>
                    <a:lstStyle/>
                    <a:p>
                      <a:pPr algn="l" fontAlgn="t"/>
                      <a:endParaRPr lang="sv-SE" sz="1600" b="0" i="0" u="none" strike="noStrike" kern="1200">
                        <a:solidFill>
                          <a:srgbClr val="000000"/>
                        </a:solidFill>
                        <a:effectLst/>
                        <a:latin typeface="Calibri" panose="020F0502020204030204" pitchFamily="34" charset="0"/>
                        <a:ea typeface="+mn-ea"/>
                        <a:cs typeface="+mn-cs"/>
                      </a:endParaRPr>
                    </a:p>
                  </a:txBody>
                  <a:tcPr marL="6350" marR="6350" marT="6350" marB="0"/>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600" b="0" i="0" u="none" strike="noStrike" kern="1200">
                          <a:solidFill>
                            <a:srgbClr val="000000"/>
                          </a:solidFill>
                          <a:effectLst/>
                          <a:latin typeface="Calibri" panose="020F0502020204030204" pitchFamily="34" charset="0"/>
                          <a:ea typeface="+mn-ea"/>
                          <a:cs typeface="+mn-cs"/>
                        </a:rPr>
                        <a:t>In case any part of the identified needs is not expected to be covered by the flexibility resources foreseen to be available at the distribution level, </a:t>
                      </a:r>
                      <a:r>
                        <a:rPr lang="en-US" sz="1600" b="1" i="0" u="none" strike="noStrike" kern="1200">
                          <a:solidFill>
                            <a:srgbClr val="000000"/>
                          </a:solidFill>
                          <a:effectLst/>
                          <a:latin typeface="Calibri" panose="020F0502020204030204" pitchFamily="34" charset="0"/>
                          <a:ea typeface="+mn-ea"/>
                          <a:cs typeface="+mn-cs"/>
                        </a:rPr>
                        <a:t>the DSOs shall clearly indicate that part of the flexibility needs and provide reasoning why it is not expected to be covered. </a:t>
                      </a:r>
                      <a:endParaRPr lang="sv-SE" sz="1600" b="1" i="0" u="none" strike="noStrike" kern="1200">
                        <a:solidFill>
                          <a:srgbClr val="000000"/>
                        </a:solidFill>
                        <a:effectLst/>
                        <a:latin typeface="Calibri" panose="020F0502020204030204" pitchFamily="34" charset="0"/>
                        <a:ea typeface="+mn-ea"/>
                        <a:cs typeface="+mn-cs"/>
                      </a:endParaRPr>
                    </a:p>
                  </a:txBody>
                  <a:tcPr marL="6350" marR="6350" marT="6350" marB="0"/>
                </a:tc>
                <a:tc>
                  <a:txBody>
                    <a:bodyPr/>
                    <a:lstStyle/>
                    <a:p>
                      <a:pPr lvl="0">
                        <a:buNone/>
                      </a:pPr>
                      <a:r>
                        <a:rPr lang="en-US" sz="1600" b="0" i="0" u="none" strike="noStrike" kern="1200">
                          <a:solidFill>
                            <a:srgbClr val="000000"/>
                          </a:solidFill>
                          <a:effectLst/>
                          <a:latin typeface="Calibri" panose="020F0502020204030204" pitchFamily="34" charset="0"/>
                          <a:ea typeface="+mn-ea"/>
                          <a:cs typeface="+mn-cs"/>
                        </a:rPr>
                        <a:t>?</a:t>
                      </a:r>
                    </a:p>
                  </a:txBody>
                  <a:tcPr/>
                </a:tc>
                <a:extLst>
                  <a:ext uri="{0D108BD9-81ED-4DB2-BD59-A6C34878D82A}">
                    <a16:rowId xmlns:a16="http://schemas.microsoft.com/office/drawing/2014/main" val="4178653890"/>
                  </a:ext>
                </a:extLst>
              </a:tr>
              <a:tr h="987105">
                <a:tc>
                  <a:txBody>
                    <a:bodyPr/>
                    <a:lstStyle/>
                    <a:p>
                      <a:pPr algn="l" fontAlgn="t"/>
                      <a:endParaRPr lang="sv-SE" sz="1600" b="0" i="0" u="none" strike="noStrike" kern="1200">
                        <a:solidFill>
                          <a:srgbClr val="000000"/>
                        </a:solidFill>
                        <a:effectLst/>
                        <a:latin typeface="Calibri" panose="020F0502020204030204" pitchFamily="34" charset="0"/>
                        <a:ea typeface="+mn-ea"/>
                        <a:cs typeface="+mn-cs"/>
                      </a:endParaRPr>
                    </a:p>
                  </a:txBody>
                  <a:tcPr marL="6350" marR="6350" marT="6350" marB="0"/>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600" u="none" strike="noStrike" kern="1200">
                          <a:solidFill>
                            <a:schemeClr val="dk1"/>
                          </a:solidFill>
                          <a:effectLst/>
                          <a:latin typeface="+mn-lt"/>
                          <a:ea typeface="+mn-ea"/>
                          <a:cs typeface="+mn-cs"/>
                        </a:rPr>
                        <a:t>The TSOs and DSOs shall agree with the designated authority or entity and, where an entity is designated, also with the regulatory authority, on what data and analysis are needed, if any, for </a:t>
                      </a:r>
                      <a:r>
                        <a:rPr lang="en-US" sz="1600" b="1" u="none" strike="noStrike" kern="1200">
                          <a:solidFill>
                            <a:schemeClr val="dk1"/>
                          </a:solidFill>
                          <a:effectLst/>
                          <a:latin typeface="+mn-lt"/>
                          <a:ea typeface="+mn-ea"/>
                          <a:cs typeface="+mn-cs"/>
                        </a:rPr>
                        <a:t>the assessment of other cost-effective solutions as an alternative to new flexible resources</a:t>
                      </a:r>
                      <a:r>
                        <a:rPr lang="en-US" sz="1600" u="none" strike="noStrike" kern="1200">
                          <a:solidFill>
                            <a:schemeClr val="dk1"/>
                          </a:solidFill>
                          <a:effectLst/>
                          <a:latin typeface="+mn-lt"/>
                          <a:ea typeface="+mn-ea"/>
                          <a:cs typeface="+mn-cs"/>
                        </a:rPr>
                        <a:t>. These solutions could include, for example, the introduction of additional RES capacity, network development or any other means deemed relevant.  </a:t>
                      </a:r>
                      <a:endParaRPr lang="sv-SE" sz="1600" u="none" strike="noStrike" kern="1200">
                        <a:solidFill>
                          <a:schemeClr val="dk1"/>
                        </a:solidFill>
                        <a:effectLst/>
                        <a:latin typeface="+mn-lt"/>
                        <a:ea typeface="+mn-ea"/>
                        <a:cs typeface="+mn-cs"/>
                      </a:endParaRPr>
                    </a:p>
                    <a:p>
                      <a:pPr algn="l" fontAlgn="t"/>
                      <a:endParaRPr lang="en-US" sz="1600" b="0" i="0" u="none" strike="noStrike" kern="1200">
                        <a:solidFill>
                          <a:srgbClr val="000000"/>
                        </a:solidFill>
                        <a:effectLst/>
                        <a:latin typeface="Calibri" panose="020F0502020204030204" pitchFamily="34" charset="0"/>
                        <a:ea typeface="+mn-ea"/>
                        <a:cs typeface="+mn-cs"/>
                      </a:endParaRPr>
                    </a:p>
                  </a:txBody>
                  <a:tcPr marL="6350" marR="6350" marT="6350" marB="0"/>
                </a:tc>
                <a:tc>
                  <a:txBody>
                    <a:bodyPr/>
                    <a:lstStyle/>
                    <a:p>
                      <a:endParaRPr lang="sv-SE" sz="1600" b="0" i="0" u="none" strike="noStrike" kern="1200" noProof="0">
                        <a:solidFill>
                          <a:srgbClr val="000000"/>
                        </a:solidFill>
                        <a:effectLst/>
                        <a:latin typeface="Calibri" panose="020F0502020204030204" pitchFamily="34" charset="0"/>
                        <a:ea typeface="+mn-ea"/>
                        <a:cs typeface="+mn-cs"/>
                      </a:endParaRPr>
                    </a:p>
                  </a:txBody>
                  <a:tcPr/>
                </a:tc>
                <a:extLst>
                  <a:ext uri="{0D108BD9-81ED-4DB2-BD59-A6C34878D82A}">
                    <a16:rowId xmlns:a16="http://schemas.microsoft.com/office/drawing/2014/main" val="1201084573"/>
                  </a:ext>
                </a:extLst>
              </a:tr>
            </a:tbl>
          </a:graphicData>
        </a:graphic>
      </p:graphicFrame>
    </p:spTree>
    <p:extLst>
      <p:ext uri="{BB962C8B-B14F-4D97-AF65-F5344CB8AC3E}">
        <p14:creationId xmlns:p14="http://schemas.microsoft.com/office/powerpoint/2010/main" val="806597415"/>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A32A59-153A-DA0F-7CFF-28E62E01DC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B50E35-3CD4-831A-AC9B-D7BBEBB1B25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FB954591-23A4-217C-3577-C90B6D8B5848}"/>
              </a:ext>
            </a:extLst>
          </p:cNvPr>
          <p:cNvSpPr>
            <a:spLocks noGrp="1"/>
          </p:cNvSpPr>
          <p:nvPr>
            <p:ph type="body" sz="quarter" idx="14"/>
          </p:nvPr>
        </p:nvSpPr>
        <p:spPr>
          <a:xfrm>
            <a:off x="695324" y="1720850"/>
            <a:ext cx="10614932" cy="4415517"/>
          </a:xfrm>
        </p:spPr>
        <p:txBody>
          <a:bodyPr vert="horz" lIns="90000" tIns="45720" rIns="90000" bIns="45720" rtlCol="0" anchor="t">
            <a:noAutofit/>
          </a:bodyPr>
          <a:lstStyle/>
          <a:p>
            <a:endParaRPr lang="en-US" sz="2000">
              <a:ea typeface="Calibri"/>
              <a:cs typeface="Calibri"/>
            </a:endParaRPr>
          </a:p>
          <a:p>
            <a:endParaRPr lang="en-US" sz="1400">
              <a:cs typeface="Arial"/>
            </a:endParaRPr>
          </a:p>
          <a:p>
            <a:endParaRPr lang="en-US" sz="1400">
              <a:cs typeface="Arial"/>
            </a:endParaRPr>
          </a:p>
          <a:p>
            <a:endParaRPr lang="en-US" sz="1400">
              <a:cs typeface="Arial"/>
            </a:endParaRPr>
          </a:p>
          <a:p>
            <a:endParaRPr lang="en-US" sz="1400">
              <a:cs typeface="Arial"/>
            </a:endParaRPr>
          </a:p>
        </p:txBody>
      </p:sp>
      <p:graphicFrame>
        <p:nvGraphicFramePr>
          <p:cNvPr id="5" name="Table 1">
            <a:extLst>
              <a:ext uri="{FF2B5EF4-FFF2-40B4-BE49-F238E27FC236}">
                <a16:creationId xmlns:a16="http://schemas.microsoft.com/office/drawing/2014/main" id="{082F5868-49C2-C602-0584-F57D0EB2EC72}"/>
              </a:ext>
            </a:extLst>
          </p:cNvPr>
          <p:cNvGraphicFramePr>
            <a:graphicFrameLocks noGrp="1"/>
          </p:cNvGraphicFramePr>
          <p:nvPr/>
        </p:nvGraphicFramePr>
        <p:xfrm>
          <a:off x="695324" y="440675"/>
          <a:ext cx="10801351" cy="5947253"/>
        </p:xfrm>
        <a:graphic>
          <a:graphicData uri="http://schemas.openxmlformats.org/drawingml/2006/table">
            <a:tbl>
              <a:tblPr firstRow="1" bandRow="1">
                <a:tableStyleId>{5C22544A-7EE6-4342-B048-85BDC9FD1C3A}</a:tableStyleId>
              </a:tblPr>
              <a:tblGrid>
                <a:gridCol w="3492694">
                  <a:extLst>
                    <a:ext uri="{9D8B030D-6E8A-4147-A177-3AD203B41FA5}">
                      <a16:colId xmlns:a16="http://schemas.microsoft.com/office/drawing/2014/main" val="2500564320"/>
                    </a:ext>
                  </a:extLst>
                </a:gridCol>
                <a:gridCol w="3598144">
                  <a:extLst>
                    <a:ext uri="{9D8B030D-6E8A-4147-A177-3AD203B41FA5}">
                      <a16:colId xmlns:a16="http://schemas.microsoft.com/office/drawing/2014/main" val="3701523581"/>
                    </a:ext>
                  </a:extLst>
                </a:gridCol>
                <a:gridCol w="3710513">
                  <a:extLst>
                    <a:ext uri="{9D8B030D-6E8A-4147-A177-3AD203B41FA5}">
                      <a16:colId xmlns:a16="http://schemas.microsoft.com/office/drawing/2014/main" val="3350161952"/>
                    </a:ext>
                  </a:extLst>
                </a:gridCol>
              </a:tblGrid>
              <a:tr h="178646">
                <a:tc>
                  <a:txBody>
                    <a:bodyPr/>
                    <a:lstStyle/>
                    <a:p>
                      <a:r>
                        <a:rPr lang="en-US"/>
                        <a:t>Del IV</a:t>
                      </a:r>
                    </a:p>
                  </a:txBody>
                  <a:tcPr/>
                </a:tc>
                <a:tc>
                  <a:txBody>
                    <a:bodyPr/>
                    <a:lstStyle/>
                    <a:p>
                      <a:endParaRPr lang="en-US"/>
                    </a:p>
                  </a:txBody>
                  <a:tcPr/>
                </a:tc>
                <a:tc>
                  <a:txBody>
                    <a:bodyPr/>
                    <a:lstStyle/>
                    <a:p>
                      <a:r>
                        <a:rPr lang="en-US"/>
                        <a:t>DSO </a:t>
                      </a:r>
                      <a:r>
                        <a:rPr lang="en-US" err="1"/>
                        <a:t>kommentar</a:t>
                      </a:r>
                      <a:r>
                        <a:rPr lang="en-US"/>
                        <a:t>/</a:t>
                      </a:r>
                      <a:r>
                        <a:rPr lang="en-US" err="1"/>
                        <a:t>frågor</a:t>
                      </a:r>
                      <a:endParaRPr lang="en-US"/>
                    </a:p>
                  </a:txBody>
                  <a:tcPr/>
                </a:tc>
                <a:extLst>
                  <a:ext uri="{0D108BD9-81ED-4DB2-BD59-A6C34878D82A}">
                    <a16:rowId xmlns:a16="http://schemas.microsoft.com/office/drawing/2014/main" val="1616388707"/>
                  </a:ext>
                </a:extLst>
              </a:tr>
              <a:tr h="1957070">
                <a:tc>
                  <a:txBody>
                    <a:bodyPr/>
                    <a:lstStyle/>
                    <a:p>
                      <a:pPr algn="just" fontAlgn="ctr"/>
                      <a:r>
                        <a:rPr lang="en-US" sz="1600" b="0" i="0" u="none" strike="noStrike">
                          <a:solidFill>
                            <a:srgbClr val="000000"/>
                          </a:solidFill>
                          <a:effectLst/>
                          <a:latin typeface="Calibri" panose="020F0502020204030204" pitchFamily="34" charset="0"/>
                        </a:rPr>
                        <a:t>Market barriers</a:t>
                      </a:r>
                    </a:p>
                    <a:p>
                      <a:pPr algn="just" fontAlgn="ctr"/>
                      <a:endParaRPr lang="en-US" sz="1600" b="0" i="0" u="none" strike="noStrike">
                        <a:solidFill>
                          <a:srgbClr val="000000"/>
                        </a:solidFill>
                        <a:effectLst/>
                        <a:latin typeface="Calibri" panose="020F0502020204030204" pitchFamily="34" charset="0"/>
                      </a:endParaRPr>
                    </a:p>
                    <a:p>
                      <a:pPr algn="just" fontAlgn="ctr"/>
                      <a:endParaRPr lang="en-US" sz="1600" b="0" i="0" u="none" strike="noStrike">
                        <a:solidFill>
                          <a:srgbClr val="000000"/>
                        </a:solidFill>
                        <a:effectLst/>
                        <a:latin typeface="Calibri" panose="020F0502020204030204" pitchFamily="34" charset="0"/>
                      </a:endParaRPr>
                    </a:p>
                    <a:p>
                      <a:pPr algn="just" fontAlgn="ctr"/>
                      <a:endParaRPr lang="en-US" sz="1600" b="0" i="0" u="none" strike="noStrike">
                        <a:solidFill>
                          <a:srgbClr val="000000"/>
                        </a:solidFill>
                        <a:effectLst/>
                        <a:latin typeface="Calibri" panose="020F0502020204030204" pitchFamily="34" charset="0"/>
                      </a:endParaRPr>
                    </a:p>
                    <a:p>
                      <a:pPr algn="just" fontAlgn="ctr"/>
                      <a:endParaRPr lang="en-US" sz="1600" b="0" i="0" u="none" strike="noStrike">
                        <a:solidFill>
                          <a:srgbClr val="000000"/>
                        </a:solidFill>
                        <a:effectLst/>
                        <a:latin typeface="Calibri" panose="020F0502020204030204" pitchFamily="34" charset="0"/>
                      </a:endParaRPr>
                    </a:p>
                    <a:p>
                      <a:pPr algn="just" fontAlgn="ctr"/>
                      <a:endParaRPr lang="en-US" sz="1600" b="0" i="0" u="none" strike="noStrike">
                        <a:solidFill>
                          <a:srgbClr val="000000"/>
                        </a:solidFill>
                        <a:effectLst/>
                        <a:latin typeface="Calibri" panose="020F0502020204030204" pitchFamily="34" charset="0"/>
                      </a:endParaRPr>
                    </a:p>
                    <a:p>
                      <a:pPr algn="just" fontAlgn="ctr"/>
                      <a:endParaRPr lang="en-US" sz="1600" b="0" i="0" u="none" strike="noStrike">
                        <a:solidFill>
                          <a:srgbClr val="000000"/>
                        </a:solidFill>
                        <a:effectLst/>
                        <a:latin typeface="Calibri" panose="020F0502020204030204" pitchFamily="34" charset="0"/>
                      </a:endParaRPr>
                    </a:p>
                    <a:p>
                      <a:pPr algn="just" fontAlgn="ctr"/>
                      <a:endParaRPr lang="en-US" sz="1600" b="0" i="0" u="none" strike="noStrike">
                        <a:solidFill>
                          <a:srgbClr val="000000"/>
                        </a:solidFill>
                        <a:effectLst/>
                        <a:latin typeface="Calibri" panose="020F0502020204030204" pitchFamily="34" charset="0"/>
                      </a:endParaRPr>
                    </a:p>
                  </a:txBody>
                  <a:tcPr marL="6350" marR="6350" marT="6350" marB="0" anchor="ctr"/>
                </a:tc>
                <a:tc>
                  <a:txBody>
                    <a:bodyPr/>
                    <a:lstStyle/>
                    <a:p>
                      <a:pPr algn="just" fontAlgn="ctr"/>
                      <a:r>
                        <a:rPr lang="en-US" sz="1600" b="0" i="0" u="none" strike="noStrike">
                          <a:solidFill>
                            <a:srgbClr val="000000"/>
                          </a:solidFill>
                          <a:effectLst/>
                          <a:latin typeface="Calibri" panose="020F0502020204030204" pitchFamily="34" charset="0"/>
                        </a:rPr>
                        <a:t>For the purpose of evaluating </a:t>
                      </a:r>
                      <a:r>
                        <a:rPr lang="en-US" sz="1600" b="1" i="0" u="none" strike="noStrike">
                          <a:solidFill>
                            <a:srgbClr val="000000"/>
                          </a:solidFill>
                          <a:effectLst/>
                          <a:latin typeface="Calibri" panose="020F0502020204030204" pitchFamily="34" charset="0"/>
                        </a:rPr>
                        <a:t>the barriers for flexibility in the market and the contribution of </a:t>
                      </a:r>
                      <a:r>
                        <a:rPr lang="en-US" sz="1600" b="1" i="0" u="none" strike="noStrike" err="1">
                          <a:solidFill>
                            <a:srgbClr val="000000"/>
                          </a:solidFill>
                          <a:effectLst/>
                          <a:latin typeface="Calibri" panose="020F0502020204030204" pitchFamily="34" charset="0"/>
                        </a:rPr>
                        <a:t>digitalisation</a:t>
                      </a:r>
                      <a:r>
                        <a:rPr lang="en-US" sz="1600" b="0" i="0" u="none" strike="noStrike">
                          <a:solidFill>
                            <a:srgbClr val="000000"/>
                          </a:solidFill>
                          <a:effectLst/>
                          <a:latin typeface="Calibri" panose="020F0502020204030204" pitchFamily="34" charset="0"/>
                        </a:rPr>
                        <a:t> in the FNA report pursuant to Article 19e(2), points (c) and (d) of the Electricity Regulation, the TSO(s) and/or DSOs shall provide, where relevant, data for the following categories:  </a:t>
                      </a:r>
                    </a:p>
                  </a:txBody>
                  <a:tcPr marL="6350" marR="6350" marT="6350" marB="0" anchor="ctr"/>
                </a:tc>
                <a:tc>
                  <a:txBody>
                    <a:bodyPr/>
                    <a:lstStyle/>
                    <a:p>
                      <a:pPr algn="l" fontAlgn="t"/>
                      <a:r>
                        <a:rPr lang="sv-SE" sz="1600" b="0" i="0" u="none" strike="noStrike">
                          <a:solidFill>
                            <a:srgbClr val="000000"/>
                          </a:solidFill>
                          <a:effectLst/>
                          <a:latin typeface="Calibri" panose="020F0502020204030204" pitchFamily="34" charset="0"/>
                        </a:rPr>
                        <a:t>Ska detta göras av Energiföretagen, av regionnätsbolagen eller av alla enskilda </a:t>
                      </a:r>
                      <a:r>
                        <a:rPr lang="sv-SE" sz="1600" b="0" i="0" u="none" strike="noStrike" err="1">
                          <a:solidFill>
                            <a:srgbClr val="000000"/>
                          </a:solidFill>
                          <a:effectLst/>
                          <a:latin typeface="Calibri" panose="020F0502020204030204" pitchFamily="34" charset="0"/>
                        </a:rPr>
                        <a:t>DSO:er</a:t>
                      </a:r>
                      <a:r>
                        <a:rPr lang="sv-SE" sz="1600" b="0" i="0" u="none" strike="noStrike">
                          <a:solidFill>
                            <a:srgbClr val="000000"/>
                          </a:solidFill>
                          <a:effectLst/>
                          <a:latin typeface="Calibri" panose="020F0502020204030204" pitchFamily="34" charset="0"/>
                        </a:rPr>
                        <a:t>?</a:t>
                      </a:r>
                    </a:p>
                  </a:txBody>
                  <a:tcPr marL="6350" marR="6350" marT="6350" marB="0"/>
                </a:tc>
                <a:extLst>
                  <a:ext uri="{0D108BD9-81ED-4DB2-BD59-A6C34878D82A}">
                    <a16:rowId xmlns:a16="http://schemas.microsoft.com/office/drawing/2014/main" val="1186580307"/>
                  </a:ext>
                </a:extLst>
              </a:tr>
              <a:tr h="737870">
                <a:tc>
                  <a:txBody>
                    <a:bodyPr/>
                    <a:lstStyle/>
                    <a:p>
                      <a:pPr algn="just" fontAlgn="ctr"/>
                      <a:endParaRPr lang="en-US" sz="1600" b="0" i="0" u="none" strike="noStrike">
                        <a:solidFill>
                          <a:srgbClr val="000000"/>
                        </a:solidFill>
                        <a:effectLst/>
                        <a:latin typeface="Calibri" panose="020F0502020204030204" pitchFamily="34" charset="0"/>
                      </a:endParaRPr>
                    </a:p>
                  </a:txBody>
                  <a:tcPr marL="6350" marR="6350" marT="6350" marB="0" anchor="ctr"/>
                </a:tc>
                <a:tc>
                  <a:txBody>
                    <a:bodyPr/>
                    <a:lstStyle/>
                    <a:p>
                      <a:pPr algn="just" fontAlgn="ctr"/>
                      <a:r>
                        <a:rPr lang="en-US" sz="1600" b="0" i="0" u="none" strike="noStrike">
                          <a:solidFill>
                            <a:srgbClr val="000000"/>
                          </a:solidFill>
                          <a:effectLst/>
                          <a:latin typeface="Calibri" panose="020F0502020204030204" pitchFamily="34" charset="0"/>
                        </a:rPr>
                        <a:t>a.</a:t>
                      </a:r>
                      <a:r>
                        <a:rPr lang="en-US" sz="1600" b="0" i="0" u="none" strike="noStrike">
                          <a:solidFill>
                            <a:srgbClr val="000000"/>
                          </a:solidFill>
                          <a:effectLst/>
                          <a:latin typeface="Times New Roman" panose="02020603050405020304" pitchFamily="18" charset="0"/>
                        </a:rPr>
                        <a:t> </a:t>
                      </a:r>
                      <a:r>
                        <a:rPr lang="en-US" sz="1600" b="1" i="0" u="none" strike="noStrike">
                          <a:solidFill>
                            <a:srgbClr val="000000"/>
                          </a:solidFill>
                          <a:effectLst/>
                          <a:latin typeface="Calibri" panose="020F0502020204030204" pitchFamily="34" charset="0"/>
                        </a:rPr>
                        <a:t>Lack of proper legal framework </a:t>
                      </a:r>
                      <a:r>
                        <a:rPr lang="en-US" sz="1600" b="0" i="0" u="none" strike="noStrike">
                          <a:solidFill>
                            <a:srgbClr val="000000"/>
                          </a:solidFill>
                          <a:effectLst/>
                          <a:latin typeface="Calibri" panose="020F0502020204030204" pitchFamily="34" charset="0"/>
                        </a:rPr>
                        <a:t>for </a:t>
                      </a:r>
                      <a:r>
                        <a:rPr lang="en-US" sz="1600" b="1" i="0" u="none" strike="noStrike">
                          <a:solidFill>
                            <a:srgbClr val="000000"/>
                          </a:solidFill>
                          <a:effectLst/>
                          <a:latin typeface="Calibri" panose="020F0502020204030204" pitchFamily="34" charset="0"/>
                        </a:rPr>
                        <a:t>market access to new entrants and small actors </a:t>
                      </a:r>
                    </a:p>
                  </a:txBody>
                  <a:tcPr marL="6350" marR="6350" marT="6350" marB="0" anchor="ctr"/>
                </a:tc>
                <a:tc>
                  <a:txBody>
                    <a:bodyPr/>
                    <a:lstStyle/>
                    <a:p>
                      <a:pPr algn="l" fontAlgn="t"/>
                      <a:r>
                        <a:rPr lang="sv-SE" sz="1600" b="0" i="0" u="none" strike="noStrike">
                          <a:solidFill>
                            <a:srgbClr val="000000"/>
                          </a:solidFill>
                          <a:effectLst/>
                          <a:latin typeface="Calibri" panose="020F0502020204030204" pitchFamily="34" charset="0"/>
                        </a:rPr>
                        <a:t> </a:t>
                      </a:r>
                    </a:p>
                  </a:txBody>
                  <a:tcPr marL="6350" marR="6350" marT="6350" marB="0"/>
                </a:tc>
                <a:extLst>
                  <a:ext uri="{0D108BD9-81ED-4DB2-BD59-A6C34878D82A}">
                    <a16:rowId xmlns:a16="http://schemas.microsoft.com/office/drawing/2014/main" val="4178653890"/>
                  </a:ext>
                </a:extLst>
              </a:tr>
              <a:tr h="494030">
                <a:tc>
                  <a:txBody>
                    <a:bodyPr/>
                    <a:lstStyle/>
                    <a:p>
                      <a:pPr algn="just" fontAlgn="ctr"/>
                      <a:endParaRPr lang="en-US" sz="1600" b="0" i="0" u="none" strike="noStrike">
                        <a:solidFill>
                          <a:srgbClr val="000000"/>
                        </a:solidFill>
                        <a:effectLst/>
                        <a:latin typeface="Calibri" panose="020F0502020204030204" pitchFamily="34" charset="0"/>
                      </a:endParaRPr>
                    </a:p>
                  </a:txBody>
                  <a:tcPr marL="6350" marR="6350" marT="6350" marB="0" anchor="ctr"/>
                </a:tc>
                <a:tc>
                  <a:txBody>
                    <a:bodyPr/>
                    <a:lstStyle/>
                    <a:p>
                      <a:pPr algn="just" fontAlgn="ctr"/>
                      <a:r>
                        <a:rPr lang="en-US" sz="1600" b="0" i="0" u="none" strike="noStrike">
                          <a:solidFill>
                            <a:srgbClr val="000000"/>
                          </a:solidFill>
                          <a:effectLst/>
                          <a:latin typeface="Calibri" panose="020F0502020204030204" pitchFamily="34" charset="0"/>
                        </a:rPr>
                        <a:t>b.</a:t>
                      </a:r>
                      <a:r>
                        <a:rPr lang="en-US" sz="1600" b="0" i="0" u="none" strike="noStrike">
                          <a:solidFill>
                            <a:srgbClr val="000000"/>
                          </a:solidFill>
                          <a:effectLst/>
                          <a:latin typeface="Times New Roman" panose="02020603050405020304" pitchFamily="18" charset="0"/>
                        </a:rPr>
                        <a:t> </a:t>
                      </a:r>
                      <a:r>
                        <a:rPr lang="en-US" sz="1600" b="1" i="0" u="none" strike="noStrike">
                          <a:solidFill>
                            <a:srgbClr val="000000"/>
                          </a:solidFill>
                          <a:effectLst/>
                          <a:latin typeface="Calibri" panose="020F0502020204030204" pitchFamily="34" charset="0"/>
                        </a:rPr>
                        <a:t>Lack of enablers and incentives </a:t>
                      </a:r>
                      <a:r>
                        <a:rPr lang="en-US" sz="1600" b="0" i="0" u="none" strike="noStrike">
                          <a:solidFill>
                            <a:srgbClr val="000000"/>
                          </a:solidFill>
                          <a:effectLst/>
                          <a:latin typeface="Calibri" panose="020F0502020204030204" pitchFamily="34" charset="0"/>
                        </a:rPr>
                        <a:t>to provide flexibility </a:t>
                      </a:r>
                    </a:p>
                  </a:txBody>
                  <a:tcPr marL="6350" marR="6350" marT="6350" marB="0" anchor="ctr"/>
                </a:tc>
                <a:tc>
                  <a:txBody>
                    <a:bodyPr/>
                    <a:lstStyle/>
                    <a:p>
                      <a:pPr algn="l" fontAlgn="t"/>
                      <a:r>
                        <a:rPr lang="sv-SE" sz="1600" b="0" i="0" u="none" strike="noStrike">
                          <a:solidFill>
                            <a:srgbClr val="000000"/>
                          </a:solidFill>
                          <a:effectLst/>
                          <a:latin typeface="Calibri" panose="020F0502020204030204" pitchFamily="34" charset="0"/>
                        </a:rPr>
                        <a:t> </a:t>
                      </a:r>
                    </a:p>
                  </a:txBody>
                  <a:tcPr marL="6350" marR="6350" marT="6350" marB="0"/>
                </a:tc>
                <a:extLst>
                  <a:ext uri="{0D108BD9-81ED-4DB2-BD59-A6C34878D82A}">
                    <a16:rowId xmlns:a16="http://schemas.microsoft.com/office/drawing/2014/main" val="1201084573"/>
                  </a:ext>
                </a:extLst>
              </a:tr>
              <a:tr h="494030">
                <a:tc>
                  <a:txBody>
                    <a:bodyPr/>
                    <a:lstStyle/>
                    <a:p>
                      <a:pPr algn="just" fontAlgn="ctr"/>
                      <a:endParaRPr lang="en-US" sz="1600" b="0" i="0" u="none" strike="noStrike">
                        <a:solidFill>
                          <a:srgbClr val="000000"/>
                        </a:solidFill>
                        <a:effectLst/>
                        <a:latin typeface="Calibri" panose="020F0502020204030204" pitchFamily="34" charset="0"/>
                      </a:endParaRPr>
                    </a:p>
                  </a:txBody>
                  <a:tcPr marL="6350" marR="6350" marT="6350" marB="0" anchor="ctr"/>
                </a:tc>
                <a:tc>
                  <a:txBody>
                    <a:bodyPr/>
                    <a:lstStyle/>
                    <a:p>
                      <a:pPr algn="just" fontAlgn="ctr"/>
                      <a:r>
                        <a:rPr lang="en-US" sz="1600" b="0" i="0" u="none" strike="noStrike">
                          <a:solidFill>
                            <a:srgbClr val="000000"/>
                          </a:solidFill>
                          <a:effectLst/>
                          <a:latin typeface="Calibri" panose="020F0502020204030204" pitchFamily="34" charset="0"/>
                        </a:rPr>
                        <a:t>c.</a:t>
                      </a:r>
                      <a:r>
                        <a:rPr lang="en-US" sz="1600" b="0" i="0" u="none" strike="noStrike">
                          <a:solidFill>
                            <a:srgbClr val="000000"/>
                          </a:solidFill>
                          <a:effectLst/>
                          <a:latin typeface="Times New Roman" panose="02020603050405020304" pitchFamily="18" charset="0"/>
                        </a:rPr>
                        <a:t> </a:t>
                      </a:r>
                      <a:r>
                        <a:rPr lang="en-US" sz="1600" b="1" i="0" u="none" strike="noStrike">
                          <a:solidFill>
                            <a:srgbClr val="000000"/>
                          </a:solidFill>
                          <a:effectLst/>
                          <a:latin typeface="Calibri" panose="020F0502020204030204" pitchFamily="34" charset="0"/>
                        </a:rPr>
                        <a:t>Restrictive requirements </a:t>
                      </a:r>
                      <a:r>
                        <a:rPr lang="en-US" sz="1600" b="0" i="0" u="none" strike="noStrike">
                          <a:solidFill>
                            <a:srgbClr val="000000"/>
                          </a:solidFill>
                          <a:effectLst/>
                          <a:latin typeface="Calibri" panose="020F0502020204030204" pitchFamily="34" charset="0"/>
                        </a:rPr>
                        <a:t>to provide balancing services </a:t>
                      </a:r>
                    </a:p>
                  </a:txBody>
                  <a:tcPr marL="6350" marR="6350" marT="6350" marB="0" anchor="ctr"/>
                </a:tc>
                <a:tc>
                  <a:txBody>
                    <a:bodyPr/>
                    <a:lstStyle/>
                    <a:p>
                      <a:pPr algn="l" fontAlgn="t"/>
                      <a:r>
                        <a:rPr lang="sv-SE" sz="1600" b="0" i="0" u="none" strike="noStrike">
                          <a:solidFill>
                            <a:srgbClr val="000000"/>
                          </a:solidFill>
                          <a:effectLst/>
                          <a:latin typeface="Calibri" panose="020F0502020204030204" pitchFamily="34" charset="0"/>
                        </a:rPr>
                        <a:t> </a:t>
                      </a:r>
                    </a:p>
                  </a:txBody>
                  <a:tcPr marL="6350" marR="6350" marT="6350" marB="0"/>
                </a:tc>
                <a:extLst>
                  <a:ext uri="{0D108BD9-81ED-4DB2-BD59-A6C34878D82A}">
                    <a16:rowId xmlns:a16="http://schemas.microsoft.com/office/drawing/2014/main" val="3881111784"/>
                  </a:ext>
                </a:extLst>
              </a:tr>
              <a:tr h="494030">
                <a:tc>
                  <a:txBody>
                    <a:bodyPr/>
                    <a:lstStyle/>
                    <a:p>
                      <a:pPr algn="just" fontAlgn="ctr"/>
                      <a:endParaRPr lang="sv-SE" sz="1600" b="0" i="0" u="none" strike="noStrike">
                        <a:solidFill>
                          <a:srgbClr val="000000"/>
                        </a:solidFill>
                        <a:effectLst/>
                        <a:latin typeface="Calibri" panose="020F0502020204030204" pitchFamily="34" charset="0"/>
                      </a:endParaRPr>
                    </a:p>
                  </a:txBody>
                  <a:tcPr marL="6350" marR="6350" marT="6350" marB="0" anchor="ctr"/>
                </a:tc>
                <a:tc>
                  <a:txBody>
                    <a:bodyPr/>
                    <a:lstStyle/>
                    <a:p>
                      <a:pPr algn="just" fontAlgn="ctr"/>
                      <a:r>
                        <a:rPr lang="sv-SE" sz="1600" b="0" i="0" u="none" strike="noStrike">
                          <a:solidFill>
                            <a:srgbClr val="000000"/>
                          </a:solidFill>
                          <a:effectLst/>
                          <a:latin typeface="Calibri" panose="020F0502020204030204" pitchFamily="34" charset="0"/>
                        </a:rPr>
                        <a:t>d.</a:t>
                      </a:r>
                      <a:r>
                        <a:rPr lang="sv-SE" sz="1600" b="0" i="0" u="none" strike="noStrike">
                          <a:solidFill>
                            <a:srgbClr val="000000"/>
                          </a:solidFill>
                          <a:effectLst/>
                          <a:latin typeface="Times New Roman" panose="02020603050405020304" pitchFamily="18" charset="0"/>
                        </a:rPr>
                        <a:t> </a:t>
                      </a:r>
                      <a:r>
                        <a:rPr lang="sv-SE" sz="1600" b="1" i="0" u="none" strike="noStrike" err="1">
                          <a:solidFill>
                            <a:srgbClr val="000000"/>
                          </a:solidFill>
                          <a:effectLst/>
                          <a:latin typeface="Calibri" panose="020F0502020204030204" pitchFamily="34" charset="0"/>
                        </a:rPr>
                        <a:t>Restrictive</a:t>
                      </a:r>
                      <a:r>
                        <a:rPr lang="sv-SE" sz="1600" b="1" i="0" u="none" strike="noStrike">
                          <a:solidFill>
                            <a:srgbClr val="000000"/>
                          </a:solidFill>
                          <a:effectLst/>
                          <a:latin typeface="Calibri" panose="020F0502020204030204" pitchFamily="34" charset="0"/>
                        </a:rPr>
                        <a:t> </a:t>
                      </a:r>
                      <a:r>
                        <a:rPr lang="sv-SE" sz="1600" b="1" i="0" u="none" strike="noStrike" err="1">
                          <a:solidFill>
                            <a:srgbClr val="000000"/>
                          </a:solidFill>
                          <a:effectLst/>
                          <a:latin typeface="Calibri" panose="020F0502020204030204" pitchFamily="34" charset="0"/>
                        </a:rPr>
                        <a:t>requirements</a:t>
                      </a:r>
                      <a:r>
                        <a:rPr lang="sv-SE" sz="1600" b="1" i="0" u="none" strike="noStrike">
                          <a:solidFill>
                            <a:srgbClr val="000000"/>
                          </a:solidFill>
                          <a:effectLst/>
                          <a:latin typeface="Calibri" panose="020F0502020204030204" pitchFamily="34" charset="0"/>
                        </a:rPr>
                        <a:t> </a:t>
                      </a:r>
                      <a:r>
                        <a:rPr lang="sv-SE" sz="1600" b="0" i="0" u="none" strike="noStrike">
                          <a:solidFill>
                            <a:srgbClr val="000000"/>
                          </a:solidFill>
                          <a:effectLst/>
                          <a:latin typeface="Calibri" panose="020F0502020204030204" pitchFamily="34" charset="0"/>
                        </a:rPr>
                        <a:t>to </a:t>
                      </a:r>
                      <a:r>
                        <a:rPr lang="sv-SE" sz="1600" b="0" i="0" u="none" strike="noStrike" err="1">
                          <a:solidFill>
                            <a:srgbClr val="000000"/>
                          </a:solidFill>
                          <a:effectLst/>
                          <a:latin typeface="Calibri" panose="020F0502020204030204" pitchFamily="34" charset="0"/>
                        </a:rPr>
                        <a:t>provide</a:t>
                      </a:r>
                      <a:r>
                        <a:rPr lang="sv-SE" sz="1600" b="0" i="0" u="none" strike="noStrike">
                          <a:solidFill>
                            <a:srgbClr val="000000"/>
                          </a:solidFill>
                          <a:effectLst/>
                          <a:latin typeface="Calibri" panose="020F0502020204030204" pitchFamily="34" charset="0"/>
                        </a:rPr>
                        <a:t> </a:t>
                      </a:r>
                      <a:r>
                        <a:rPr lang="sv-SE" sz="1600" b="0" i="0" u="none" strike="noStrike" err="1">
                          <a:solidFill>
                            <a:srgbClr val="000000"/>
                          </a:solidFill>
                          <a:effectLst/>
                          <a:latin typeface="Calibri" panose="020F0502020204030204" pitchFamily="34" charset="0"/>
                        </a:rPr>
                        <a:t>congestion</a:t>
                      </a:r>
                      <a:r>
                        <a:rPr lang="sv-SE" sz="1600" b="0" i="0" u="none" strike="noStrike">
                          <a:solidFill>
                            <a:srgbClr val="000000"/>
                          </a:solidFill>
                          <a:effectLst/>
                          <a:latin typeface="Calibri" panose="020F0502020204030204" pitchFamily="34" charset="0"/>
                        </a:rPr>
                        <a:t> management</a:t>
                      </a:r>
                    </a:p>
                  </a:txBody>
                  <a:tcPr marL="6350" marR="6350" marT="6350" marB="0" anchor="ctr"/>
                </a:tc>
                <a:tc>
                  <a:txBody>
                    <a:bodyPr/>
                    <a:lstStyle/>
                    <a:p>
                      <a:pPr algn="l" fontAlgn="t"/>
                      <a:r>
                        <a:rPr lang="sv-SE" sz="1600" b="0" i="0" u="none" strike="noStrike">
                          <a:solidFill>
                            <a:srgbClr val="000000"/>
                          </a:solidFill>
                          <a:effectLst/>
                          <a:latin typeface="Calibri" panose="020F0502020204030204" pitchFamily="34" charset="0"/>
                        </a:rPr>
                        <a:t> </a:t>
                      </a:r>
                    </a:p>
                  </a:txBody>
                  <a:tcPr marL="6350" marR="6350" marT="6350" marB="0"/>
                </a:tc>
                <a:extLst>
                  <a:ext uri="{0D108BD9-81ED-4DB2-BD59-A6C34878D82A}">
                    <a16:rowId xmlns:a16="http://schemas.microsoft.com/office/drawing/2014/main" val="1777730112"/>
                  </a:ext>
                </a:extLst>
              </a:tr>
              <a:tr h="293442">
                <a:tc>
                  <a:txBody>
                    <a:bodyPr/>
                    <a:lstStyle/>
                    <a:p>
                      <a:pPr marL="0" algn="just" defTabSz="914400" rtl="0" eaLnBrk="1" fontAlgn="ctr" latinLnBrk="0" hangingPunct="1"/>
                      <a:endParaRPr lang="en-US" sz="1600" b="0" i="0" u="none" strike="noStrike" kern="1200">
                        <a:solidFill>
                          <a:srgbClr val="000000"/>
                        </a:solidFill>
                        <a:effectLst/>
                        <a:latin typeface="Calibri" panose="020F0502020204030204" pitchFamily="34" charset="0"/>
                        <a:ea typeface="+mn-ea"/>
                        <a:cs typeface="+mn-cs"/>
                      </a:endParaRPr>
                    </a:p>
                  </a:txBody>
                  <a:tcPr marL="6350" marR="6350" marT="6350" marB="0" anchor="ctr"/>
                </a:tc>
                <a:tc>
                  <a:txBody>
                    <a:bodyPr/>
                    <a:lstStyle/>
                    <a:p>
                      <a:pPr marL="0" algn="just" defTabSz="914400" rtl="0" eaLnBrk="1" fontAlgn="ctr" latinLnBrk="0" hangingPunct="1"/>
                      <a:r>
                        <a:rPr lang="en-US" sz="1600" b="0" i="0" u="none" strike="noStrike" kern="1200">
                          <a:solidFill>
                            <a:srgbClr val="000000"/>
                          </a:solidFill>
                          <a:effectLst/>
                          <a:latin typeface="Calibri" panose="020F0502020204030204" pitchFamily="34" charset="0"/>
                          <a:ea typeface="+mn-ea"/>
                          <a:cs typeface="+mn-cs"/>
                        </a:rPr>
                        <a:t>e. </a:t>
                      </a:r>
                      <a:r>
                        <a:rPr lang="en-US" sz="1600" b="1" i="0" u="none" strike="noStrike" kern="1200">
                          <a:solidFill>
                            <a:srgbClr val="000000"/>
                          </a:solidFill>
                          <a:effectLst/>
                          <a:latin typeface="Calibri" panose="020F0502020204030204" pitchFamily="34" charset="0"/>
                          <a:ea typeface="+mn-ea"/>
                          <a:cs typeface="+mn-cs"/>
                        </a:rPr>
                        <a:t>Complex, lengthy, and discriminatory administrative requirements </a:t>
                      </a:r>
                    </a:p>
                  </a:txBody>
                  <a:tcPr marL="6350" marR="6350" marT="6350" marB="0" anchor="ctr"/>
                </a:tc>
                <a:tc>
                  <a:txBody>
                    <a:bodyPr/>
                    <a:lstStyle/>
                    <a:p>
                      <a:pPr algn="l" fontAlgn="t"/>
                      <a:endParaRPr lang="sv-SE" sz="1600" b="0" i="0" u="none" strike="noStrike">
                        <a:solidFill>
                          <a:srgbClr val="000000"/>
                        </a:solidFill>
                        <a:effectLst/>
                        <a:latin typeface="Calibri" panose="020F0502020204030204" pitchFamily="34" charset="0"/>
                      </a:endParaRPr>
                    </a:p>
                  </a:txBody>
                  <a:tcPr marL="6350" marR="6350" marT="6350" marB="0"/>
                </a:tc>
                <a:extLst>
                  <a:ext uri="{0D108BD9-81ED-4DB2-BD59-A6C34878D82A}">
                    <a16:rowId xmlns:a16="http://schemas.microsoft.com/office/drawing/2014/main" val="3766131039"/>
                  </a:ext>
                </a:extLst>
              </a:tr>
              <a:tr h="910433">
                <a:tc>
                  <a:txBody>
                    <a:bodyPr/>
                    <a:lstStyle/>
                    <a:p>
                      <a:pPr marL="0" algn="just" defTabSz="914400" rtl="0" eaLnBrk="1" fontAlgn="ctr" latinLnBrk="0" hangingPunct="1"/>
                      <a:endParaRPr lang="en-US" sz="1600" b="0" i="0" u="none" strike="noStrike" kern="1200">
                        <a:solidFill>
                          <a:srgbClr val="000000"/>
                        </a:solidFill>
                        <a:effectLst/>
                        <a:latin typeface="Calibri" panose="020F0502020204030204" pitchFamily="34" charset="0"/>
                        <a:ea typeface="+mn-ea"/>
                        <a:cs typeface="+mn-cs"/>
                      </a:endParaRPr>
                    </a:p>
                  </a:txBody>
                  <a:tcPr marL="6350" marR="6350" marT="6350" marB="0" anchor="ctr"/>
                </a:tc>
                <a:tc>
                  <a:txBody>
                    <a:bodyPr/>
                    <a:lstStyle/>
                    <a:p>
                      <a:pPr marL="0" algn="just" defTabSz="914400" rtl="0" eaLnBrk="1" fontAlgn="ctr" latinLnBrk="0" hangingPunct="1"/>
                      <a:r>
                        <a:rPr lang="en-US" sz="1600" b="0" i="0" u="none" strike="noStrike" kern="1200">
                          <a:solidFill>
                            <a:srgbClr val="000000"/>
                          </a:solidFill>
                          <a:effectLst/>
                          <a:latin typeface="Calibri" panose="020F0502020204030204" pitchFamily="34" charset="0"/>
                          <a:ea typeface="+mn-ea"/>
                          <a:cs typeface="+mn-cs"/>
                        </a:rPr>
                        <a:t>f.   </a:t>
                      </a:r>
                      <a:r>
                        <a:rPr lang="en-US" sz="1600" b="1" i="0" u="none" strike="noStrike" kern="1200">
                          <a:solidFill>
                            <a:srgbClr val="000000"/>
                          </a:solidFill>
                          <a:effectLst/>
                          <a:latin typeface="Calibri" panose="020F0502020204030204" pitchFamily="34" charset="0"/>
                          <a:ea typeface="+mn-ea"/>
                          <a:cs typeface="+mn-cs"/>
                        </a:rPr>
                        <a:t>Lack of regulatory incentives </a:t>
                      </a:r>
                      <a:r>
                        <a:rPr lang="en-US" sz="1600" b="0" i="0" u="none" strike="noStrike" kern="1200">
                          <a:solidFill>
                            <a:srgbClr val="000000"/>
                          </a:solidFill>
                          <a:effectLst/>
                          <a:latin typeface="Calibri" panose="020F0502020204030204" pitchFamily="34" charset="0"/>
                          <a:ea typeface="+mn-ea"/>
                          <a:cs typeface="+mn-cs"/>
                        </a:rPr>
                        <a:t>to system operators to </a:t>
                      </a:r>
                      <a:r>
                        <a:rPr lang="en-US" sz="1600" b="1" i="0" u="none" strike="noStrike" kern="1200">
                          <a:solidFill>
                            <a:srgbClr val="000000"/>
                          </a:solidFill>
                          <a:effectLst/>
                          <a:latin typeface="Calibri" panose="020F0502020204030204" pitchFamily="34" charset="0"/>
                          <a:ea typeface="+mn-ea"/>
                          <a:cs typeface="+mn-cs"/>
                        </a:rPr>
                        <a:t>consider non-wire alternatives. </a:t>
                      </a:r>
                    </a:p>
                  </a:txBody>
                  <a:tcPr marL="6350" marR="6350" marT="6350" marB="0" anchor="ctr"/>
                </a:tc>
                <a:tc>
                  <a:txBody>
                    <a:bodyPr/>
                    <a:lstStyle/>
                    <a:p>
                      <a:pPr algn="l" fontAlgn="t"/>
                      <a:endParaRPr lang="sv-SE" sz="1600" b="0" i="0" u="none" strike="noStrike">
                        <a:solidFill>
                          <a:srgbClr val="000000"/>
                        </a:solidFill>
                        <a:effectLst/>
                        <a:latin typeface="Calibri" panose="020F0502020204030204" pitchFamily="34" charset="0"/>
                      </a:endParaRPr>
                    </a:p>
                  </a:txBody>
                  <a:tcPr marL="6350" marR="6350" marT="6350" marB="0"/>
                </a:tc>
                <a:extLst>
                  <a:ext uri="{0D108BD9-81ED-4DB2-BD59-A6C34878D82A}">
                    <a16:rowId xmlns:a16="http://schemas.microsoft.com/office/drawing/2014/main" val="679849158"/>
                  </a:ext>
                </a:extLst>
              </a:tr>
            </a:tbl>
          </a:graphicData>
        </a:graphic>
      </p:graphicFrame>
    </p:spTree>
    <p:extLst>
      <p:ext uri="{BB962C8B-B14F-4D97-AF65-F5344CB8AC3E}">
        <p14:creationId xmlns:p14="http://schemas.microsoft.com/office/powerpoint/2010/main" val="841540156"/>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9CA95-5D36-6A02-49E0-831C1B0D1BD9}"/>
            </a:ext>
          </a:extLst>
        </p:cNvPr>
        <p:cNvGrpSpPr/>
        <p:nvPr/>
      </p:nvGrpSpPr>
      <p:grpSpPr>
        <a:xfrm>
          <a:off x="0" y="0"/>
          <a:ext cx="0" cy="0"/>
          <a:chOff x="0" y="0"/>
          <a:chExt cx="0" cy="0"/>
        </a:xfrm>
      </p:grpSpPr>
      <p:pic>
        <p:nvPicPr>
          <p:cNvPr id="4" name="Bildobjekt 3">
            <a:extLst>
              <a:ext uri="{FF2B5EF4-FFF2-40B4-BE49-F238E27FC236}">
                <a16:creationId xmlns:a16="http://schemas.microsoft.com/office/drawing/2014/main" id="{6AD91CF0-DAC4-C314-0BC6-D97599F9F791}"/>
              </a:ext>
            </a:extLst>
          </p:cNvPr>
          <p:cNvPicPr>
            <a:picLocks noChangeAspect="1"/>
          </p:cNvPicPr>
          <p:nvPr/>
        </p:nvPicPr>
        <p:blipFill>
          <a:blip r:embed="rId3"/>
          <a:srcRect l="14213" r="23713"/>
          <a:stretch>
            <a:fillRect/>
          </a:stretch>
        </p:blipFill>
        <p:spPr>
          <a:xfrm>
            <a:off x="6281615" y="0"/>
            <a:ext cx="5910385" cy="6343650"/>
          </a:xfrm>
          <a:prstGeom prst="rect">
            <a:avLst/>
          </a:prstGeom>
        </p:spPr>
      </p:pic>
      <p:sp>
        <p:nvSpPr>
          <p:cNvPr id="20482" name="Title 1">
            <a:extLst>
              <a:ext uri="{FF2B5EF4-FFF2-40B4-BE49-F238E27FC236}">
                <a16:creationId xmlns:a16="http://schemas.microsoft.com/office/drawing/2014/main" id="{B3FD5DE7-9E16-1E81-2598-5ECF11126ABA}"/>
              </a:ext>
            </a:extLst>
          </p:cNvPr>
          <p:cNvSpPr>
            <a:spLocks noGrp="1"/>
          </p:cNvSpPr>
          <p:nvPr>
            <p:ph type="ctrTitle"/>
          </p:nvPr>
        </p:nvSpPr>
        <p:spPr>
          <a:xfrm>
            <a:off x="238126" y="838200"/>
            <a:ext cx="5943600" cy="2706436"/>
          </a:xfrm>
        </p:spPr>
        <p:txBody>
          <a:bodyPr/>
          <a:lstStyle/>
          <a:p>
            <a:br>
              <a:rPr lang="en-GB" sz="6600">
                <a:ea typeface="Calibri Light"/>
                <a:cs typeface="Calibri Light"/>
              </a:rPr>
            </a:br>
            <a:r>
              <a:rPr lang="en-GB" sz="6600" err="1">
                <a:solidFill>
                  <a:schemeClr val="accent1"/>
                </a:solidFill>
                <a:ea typeface="Calibri Light"/>
                <a:cs typeface="Calibri Light"/>
              </a:rPr>
              <a:t>Tidsplanen</a:t>
            </a:r>
            <a:r>
              <a:rPr lang="en-GB" sz="6600">
                <a:solidFill>
                  <a:schemeClr val="accent1"/>
                </a:solidFill>
                <a:ea typeface="Calibri Light"/>
                <a:cs typeface="Calibri Light"/>
              </a:rPr>
              <a:t> för </a:t>
            </a:r>
            <a:r>
              <a:rPr lang="en-GB" sz="6600" err="1">
                <a:solidFill>
                  <a:schemeClr val="accent1"/>
                </a:solidFill>
                <a:ea typeface="Calibri Light"/>
                <a:cs typeface="Calibri Light"/>
              </a:rPr>
              <a:t>att</a:t>
            </a:r>
            <a:r>
              <a:rPr lang="en-GB" sz="6600">
                <a:solidFill>
                  <a:schemeClr val="accent1"/>
                </a:solidFill>
                <a:ea typeface="Calibri Light"/>
                <a:cs typeface="Calibri Light"/>
              </a:rPr>
              <a:t> </a:t>
            </a:r>
            <a:r>
              <a:rPr lang="en-GB" sz="6600" err="1">
                <a:solidFill>
                  <a:schemeClr val="accent1"/>
                </a:solidFill>
                <a:ea typeface="Calibri Light"/>
                <a:cs typeface="Calibri Light"/>
              </a:rPr>
              <a:t>leverera</a:t>
            </a:r>
            <a:r>
              <a:rPr lang="en-GB" sz="6600">
                <a:solidFill>
                  <a:schemeClr val="accent1"/>
                </a:solidFill>
                <a:ea typeface="Calibri Light"/>
                <a:cs typeface="Calibri Light"/>
              </a:rPr>
              <a:t> data</a:t>
            </a:r>
            <a:endParaRPr lang="en-GB" sz="6600" noProof="0">
              <a:solidFill>
                <a:schemeClr val="accent1"/>
              </a:solidFill>
              <a:cs typeface="Calibri Light" panose="020F0302020204030204" pitchFamily="34" charset="0"/>
            </a:endParaRPr>
          </a:p>
        </p:txBody>
      </p:sp>
    </p:spTree>
    <p:extLst>
      <p:ext uri="{BB962C8B-B14F-4D97-AF65-F5344CB8AC3E}">
        <p14:creationId xmlns:p14="http://schemas.microsoft.com/office/powerpoint/2010/main" val="2664760606"/>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AEAE9-1A95-C39E-1873-7926E5996D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103692-AEBF-3E65-0939-5943D9D209AC}"/>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946D01FB-8141-F7DA-444F-D86450E54754}"/>
              </a:ext>
            </a:extLst>
          </p:cNvPr>
          <p:cNvSpPr>
            <a:spLocks noGrp="1"/>
          </p:cNvSpPr>
          <p:nvPr>
            <p:ph type="body" sz="quarter" idx="14"/>
          </p:nvPr>
        </p:nvSpPr>
        <p:spPr>
          <a:xfrm>
            <a:off x="695324" y="1720850"/>
            <a:ext cx="10614932" cy="4415517"/>
          </a:xfrm>
        </p:spPr>
        <p:txBody>
          <a:bodyPr vert="horz" lIns="90000" tIns="45720" rIns="90000" bIns="45720" rtlCol="0" anchor="t">
            <a:noAutofit/>
          </a:bodyPr>
          <a:lstStyle/>
          <a:p>
            <a:endParaRPr lang="en-US" sz="2000">
              <a:ea typeface="Calibri"/>
              <a:cs typeface="Calibri"/>
            </a:endParaRPr>
          </a:p>
          <a:p>
            <a:endParaRPr lang="en-US" sz="1400">
              <a:cs typeface="Arial"/>
            </a:endParaRPr>
          </a:p>
          <a:p>
            <a:endParaRPr lang="en-US" sz="1400">
              <a:cs typeface="Arial"/>
            </a:endParaRPr>
          </a:p>
          <a:p>
            <a:endParaRPr lang="en-US" sz="1400">
              <a:cs typeface="Arial"/>
            </a:endParaRPr>
          </a:p>
          <a:p>
            <a:endParaRPr lang="en-US" sz="1400">
              <a:cs typeface="Arial"/>
            </a:endParaRPr>
          </a:p>
        </p:txBody>
      </p:sp>
      <p:graphicFrame>
        <p:nvGraphicFramePr>
          <p:cNvPr id="5" name="Table 1">
            <a:extLst>
              <a:ext uri="{FF2B5EF4-FFF2-40B4-BE49-F238E27FC236}">
                <a16:creationId xmlns:a16="http://schemas.microsoft.com/office/drawing/2014/main" id="{D8FB6149-6A2C-0C40-DCD7-44CE658F8753}"/>
              </a:ext>
            </a:extLst>
          </p:cNvPr>
          <p:cNvGraphicFramePr>
            <a:graphicFrameLocks noGrp="1"/>
          </p:cNvGraphicFramePr>
          <p:nvPr/>
        </p:nvGraphicFramePr>
        <p:xfrm>
          <a:off x="695323" y="539999"/>
          <a:ext cx="9292568" cy="4535538"/>
        </p:xfrm>
        <a:graphic>
          <a:graphicData uri="http://schemas.openxmlformats.org/drawingml/2006/table">
            <a:tbl>
              <a:tblPr firstRow="1" bandRow="1">
                <a:tableStyleId>{5C22544A-7EE6-4342-B048-85BDC9FD1C3A}</a:tableStyleId>
              </a:tblPr>
              <a:tblGrid>
                <a:gridCol w="1306875">
                  <a:extLst>
                    <a:ext uri="{9D8B030D-6E8A-4147-A177-3AD203B41FA5}">
                      <a16:colId xmlns:a16="http://schemas.microsoft.com/office/drawing/2014/main" val="2500564320"/>
                    </a:ext>
                  </a:extLst>
                </a:gridCol>
                <a:gridCol w="7985693">
                  <a:extLst>
                    <a:ext uri="{9D8B030D-6E8A-4147-A177-3AD203B41FA5}">
                      <a16:colId xmlns:a16="http://schemas.microsoft.com/office/drawing/2014/main" val="3701523581"/>
                    </a:ext>
                  </a:extLst>
                </a:gridCol>
              </a:tblGrid>
              <a:tr h="400431">
                <a:tc>
                  <a:txBody>
                    <a:bodyPr/>
                    <a:lstStyle/>
                    <a:p>
                      <a:endParaRPr lang="en-US"/>
                    </a:p>
                  </a:txBody>
                  <a:tcPr/>
                </a:tc>
                <a:tc>
                  <a:txBody>
                    <a:bodyPr/>
                    <a:lstStyle/>
                    <a:p>
                      <a:r>
                        <a:rPr lang="en-US" err="1"/>
                        <a:t>Föreslagen</a:t>
                      </a:r>
                      <a:r>
                        <a:rPr lang="en-US"/>
                        <a:t> </a:t>
                      </a:r>
                      <a:r>
                        <a:rPr lang="en-US" err="1"/>
                        <a:t>tidsplan</a:t>
                      </a:r>
                      <a:endParaRPr lang="en-US"/>
                    </a:p>
                  </a:txBody>
                  <a:tcPr/>
                </a:tc>
                <a:extLst>
                  <a:ext uri="{0D108BD9-81ED-4DB2-BD59-A6C34878D82A}">
                    <a16:rowId xmlns:a16="http://schemas.microsoft.com/office/drawing/2014/main" val="1616388707"/>
                  </a:ext>
                </a:extLst>
              </a:tr>
              <a:tr h="400431">
                <a:tc>
                  <a:txBody>
                    <a:bodyPr/>
                    <a:lstStyle/>
                    <a:p>
                      <a:pPr lvl="0">
                        <a:buNone/>
                      </a:pPr>
                      <a:r>
                        <a:rPr lang="sv-SE" sz="1600" b="0" i="0" u="none" strike="noStrike" noProof="0">
                          <a:solidFill>
                            <a:schemeClr val="tx1"/>
                          </a:solidFill>
                          <a:latin typeface="Aptos"/>
                        </a:rPr>
                        <a:t>15:e Juli 2025</a:t>
                      </a:r>
                      <a:endParaRPr lang="en-US" sz="1600"/>
                    </a:p>
                  </a:txBody>
                  <a:tcPr/>
                </a:tc>
                <a:tc>
                  <a:txBody>
                    <a:bodyPr/>
                    <a:lstStyle/>
                    <a:p>
                      <a:pPr lvl="0">
                        <a:buNone/>
                      </a:pPr>
                      <a:r>
                        <a:rPr lang="sv-SE" sz="1600" b="0" i="0" u="none" strike="noStrike" noProof="0">
                          <a:solidFill>
                            <a:schemeClr val="tx1"/>
                          </a:solidFill>
                          <a:latin typeface="Aptos"/>
                        </a:rPr>
                        <a:t>ACER publicerar EU-metoden</a:t>
                      </a:r>
                      <a:endParaRPr lang="en-US" sz="1600"/>
                    </a:p>
                  </a:txBody>
                  <a:tcPr/>
                </a:tc>
                <a:extLst>
                  <a:ext uri="{0D108BD9-81ED-4DB2-BD59-A6C34878D82A}">
                    <a16:rowId xmlns:a16="http://schemas.microsoft.com/office/drawing/2014/main" val="1186580307"/>
                  </a:ext>
                </a:extLst>
              </a:tr>
              <a:tr h="517224">
                <a:tc>
                  <a:txBody>
                    <a:bodyPr/>
                    <a:lstStyle/>
                    <a:p>
                      <a:pPr lvl="0">
                        <a:buNone/>
                      </a:pPr>
                      <a:r>
                        <a:rPr lang="sv-SE" sz="1600" b="0" i="0" u="none" strike="noStrike" noProof="0">
                          <a:solidFill>
                            <a:schemeClr val="tx1"/>
                          </a:solidFill>
                          <a:latin typeface="Aptos"/>
                        </a:rPr>
                        <a:t>25:e Okt 2025 </a:t>
                      </a:r>
                      <a:endParaRPr lang="en-US" sz="1600"/>
                    </a:p>
                  </a:txBody>
                  <a:tcPr/>
                </a:tc>
                <a:tc>
                  <a:txBody>
                    <a:bodyPr/>
                    <a:lstStyle/>
                    <a:p>
                      <a:pPr lvl="0">
                        <a:buNone/>
                      </a:pPr>
                      <a:r>
                        <a:rPr lang="sv-SE" sz="1600" b="0" i="0" u="none" strike="noStrike" noProof="0">
                          <a:solidFill>
                            <a:schemeClr val="tx1"/>
                          </a:solidFill>
                          <a:latin typeface="Aptos"/>
                        </a:rPr>
                        <a:t>DSO och TSO ska nationellt kommit överens om arbetssätt och format </a:t>
                      </a:r>
                      <a:endParaRPr lang="en-US" sz="1600"/>
                    </a:p>
                  </a:txBody>
                  <a:tcPr/>
                </a:tc>
                <a:extLst>
                  <a:ext uri="{0D108BD9-81ED-4DB2-BD59-A6C34878D82A}">
                    <a16:rowId xmlns:a16="http://schemas.microsoft.com/office/drawing/2014/main" val="4178653890"/>
                  </a:ext>
                </a:extLst>
              </a:tr>
              <a:tr h="367063">
                <a:tc>
                  <a:txBody>
                    <a:bodyPr/>
                    <a:lstStyle/>
                    <a:p>
                      <a:pPr lvl="0">
                        <a:buNone/>
                      </a:pPr>
                      <a:r>
                        <a:rPr lang="sv-SE" sz="1600" b="0" i="0" u="none" strike="noStrike" noProof="0">
                          <a:solidFill>
                            <a:schemeClr val="tx1"/>
                          </a:solidFill>
                          <a:latin typeface="Aptos"/>
                        </a:rPr>
                        <a:t>25:e Nov 2025 </a:t>
                      </a:r>
                      <a:endParaRPr lang="en-US" sz="1600"/>
                    </a:p>
                  </a:txBody>
                  <a:tcPr/>
                </a:tc>
                <a:tc>
                  <a:txBody>
                    <a:bodyPr/>
                    <a:lstStyle/>
                    <a:p>
                      <a:pPr lvl="0">
                        <a:buNone/>
                      </a:pPr>
                      <a:r>
                        <a:rPr lang="sv-SE" sz="1600" b="0" i="0" u="none" strike="noStrike" noProof="0">
                          <a:solidFill>
                            <a:schemeClr val="tx1"/>
                          </a:solidFill>
                          <a:latin typeface="Aptos"/>
                        </a:rPr>
                        <a:t>Ansvarig myndighet ska godkänna arbetssätt och format, kan göra justeringar (Ök med </a:t>
                      </a:r>
                      <a:r>
                        <a:rPr lang="sv-SE" sz="1600" b="0" i="0" u="none" strike="noStrike" noProof="0" err="1">
                          <a:solidFill>
                            <a:schemeClr val="tx1"/>
                          </a:solidFill>
                          <a:latin typeface="Aptos"/>
                        </a:rPr>
                        <a:t>Ei</a:t>
                      </a:r>
                      <a:r>
                        <a:rPr lang="sv-SE" sz="1600" b="0" i="0" u="none" strike="noStrike" noProof="0">
                          <a:solidFill>
                            <a:schemeClr val="tx1"/>
                          </a:solidFill>
                          <a:latin typeface="Aptos"/>
                        </a:rPr>
                        <a:t> måste göras)</a:t>
                      </a:r>
                    </a:p>
                  </a:txBody>
                  <a:tcPr/>
                </a:tc>
                <a:extLst>
                  <a:ext uri="{0D108BD9-81ED-4DB2-BD59-A6C34878D82A}">
                    <a16:rowId xmlns:a16="http://schemas.microsoft.com/office/drawing/2014/main" val="1201084573"/>
                  </a:ext>
                </a:extLst>
              </a:tr>
              <a:tr h="550593">
                <a:tc>
                  <a:txBody>
                    <a:bodyPr/>
                    <a:lstStyle/>
                    <a:p>
                      <a:pPr lvl="0">
                        <a:buNone/>
                      </a:pPr>
                      <a:endParaRPr lang="sv-SE" sz="1600" b="0" i="0" u="none" strike="noStrike" noProof="0">
                        <a:solidFill>
                          <a:schemeClr val="tx1"/>
                        </a:solidFill>
                        <a:latin typeface="Aptos"/>
                      </a:endParaRPr>
                    </a:p>
                  </a:txBody>
                  <a:tcPr/>
                </a:tc>
                <a:tc>
                  <a:txBody>
                    <a:bodyPr/>
                    <a:lstStyle/>
                    <a:p>
                      <a:pPr lvl="0">
                        <a:buNone/>
                      </a:pPr>
                      <a:r>
                        <a:rPr lang="sv-SE" sz="1600" b="0" i="0" u="none" strike="noStrike" noProof="0" err="1">
                          <a:solidFill>
                            <a:schemeClr val="tx1"/>
                          </a:solidFill>
                          <a:latin typeface="Aptos"/>
                        </a:rPr>
                        <a:t>DSO:ar</a:t>
                      </a:r>
                      <a:r>
                        <a:rPr lang="sv-SE" sz="1600" b="0" i="0" u="none" strike="noStrike" noProof="0">
                          <a:solidFill>
                            <a:schemeClr val="tx1"/>
                          </a:solidFill>
                          <a:latin typeface="Aptos"/>
                        </a:rPr>
                        <a:t> analyserar och samlar in data</a:t>
                      </a:r>
                    </a:p>
                  </a:txBody>
                  <a:tcPr/>
                </a:tc>
                <a:extLst>
                  <a:ext uri="{0D108BD9-81ED-4DB2-BD59-A6C34878D82A}">
                    <a16:rowId xmlns:a16="http://schemas.microsoft.com/office/drawing/2014/main" val="3881111784"/>
                  </a:ext>
                </a:extLst>
              </a:tr>
              <a:tr h="367063">
                <a:tc>
                  <a:txBody>
                    <a:bodyPr/>
                    <a:lstStyle/>
                    <a:p>
                      <a:pPr lvl="0">
                        <a:buNone/>
                      </a:pPr>
                      <a:r>
                        <a:rPr lang="sv-SE" sz="1600" b="0" i="0" u="none" strike="noStrike" noProof="0">
                          <a:solidFill>
                            <a:schemeClr val="tx1"/>
                          </a:solidFill>
                          <a:latin typeface="Aptos"/>
                        </a:rPr>
                        <a:t>25:e Maj 2026 </a:t>
                      </a:r>
                      <a:endParaRPr lang="en-US" sz="1600"/>
                    </a:p>
                  </a:txBody>
                  <a:tcPr/>
                </a:tc>
                <a:tc>
                  <a:txBody>
                    <a:bodyPr/>
                    <a:lstStyle/>
                    <a:p>
                      <a:pPr marL="0" marR="0" lvl="0" indent="0" algn="l">
                        <a:lnSpc>
                          <a:spcPct val="90000"/>
                        </a:lnSpc>
                        <a:spcBef>
                          <a:spcPts val="1000"/>
                        </a:spcBef>
                        <a:spcAft>
                          <a:spcPts val="0"/>
                        </a:spcAft>
                        <a:buNone/>
                      </a:pPr>
                      <a:r>
                        <a:rPr lang="sv-SE" sz="1600" b="0" i="0" u="none" strike="noStrike" noProof="0">
                          <a:solidFill>
                            <a:schemeClr val="tx1"/>
                          </a:solidFill>
                          <a:latin typeface="Aptos"/>
                        </a:rPr>
                        <a:t>DSO och TSO ska rapportera </a:t>
                      </a:r>
                      <a:r>
                        <a:rPr lang="sv-SE" sz="1600" b="0" i="0" u="none" strike="noStrike" noProof="0" err="1">
                          <a:solidFill>
                            <a:schemeClr val="tx1"/>
                          </a:solidFill>
                          <a:latin typeface="Aptos"/>
                        </a:rPr>
                        <a:t>flexbehov</a:t>
                      </a:r>
                      <a:r>
                        <a:rPr lang="sv-SE" sz="1600" b="0" i="0" u="none" strike="noStrike" noProof="0">
                          <a:solidFill>
                            <a:schemeClr val="tx1"/>
                          </a:solidFill>
                          <a:latin typeface="Aptos"/>
                        </a:rPr>
                        <a:t> till ansvarig myndighet</a:t>
                      </a:r>
                      <a:endParaRPr lang="en-US" sz="1600"/>
                    </a:p>
                  </a:txBody>
                  <a:tcPr/>
                </a:tc>
                <a:extLst>
                  <a:ext uri="{0D108BD9-81ED-4DB2-BD59-A6C34878D82A}">
                    <a16:rowId xmlns:a16="http://schemas.microsoft.com/office/drawing/2014/main" val="1777730112"/>
                  </a:ext>
                </a:extLst>
              </a:tr>
              <a:tr h="634017">
                <a:tc>
                  <a:txBody>
                    <a:bodyPr/>
                    <a:lstStyle/>
                    <a:p>
                      <a:pPr lvl="0">
                        <a:buNone/>
                      </a:pPr>
                      <a:r>
                        <a:rPr lang="sv-SE" sz="1600" b="0" i="0" u="none" strike="noStrike" noProof="0">
                          <a:solidFill>
                            <a:schemeClr val="tx1"/>
                          </a:solidFill>
                          <a:latin typeface="Aptos"/>
                        </a:rPr>
                        <a:t>25:e Juli 2026 </a:t>
                      </a:r>
                      <a:endParaRPr lang="en-US" sz="1600"/>
                    </a:p>
                  </a:txBody>
                  <a:tcPr/>
                </a:tc>
                <a:tc>
                  <a:txBody>
                    <a:bodyPr/>
                    <a:lstStyle/>
                    <a:p>
                      <a:pPr lvl="0">
                        <a:buNone/>
                      </a:pPr>
                      <a:r>
                        <a:rPr lang="sv-SE" sz="1600" b="0" i="0" u="none" strike="noStrike" noProof="0">
                          <a:solidFill>
                            <a:schemeClr val="tx1"/>
                          </a:solidFill>
                          <a:latin typeface="Aptos"/>
                        </a:rPr>
                        <a:t>Ansvarig nationell myndighet ska publicera rapport </a:t>
                      </a:r>
                      <a:r>
                        <a:rPr lang="sv-SE" sz="1600" b="0" i="0" u="none" strike="noStrike" noProof="0" err="1">
                          <a:solidFill>
                            <a:schemeClr val="tx1"/>
                          </a:solidFill>
                          <a:latin typeface="Aptos"/>
                        </a:rPr>
                        <a:t>inkl</a:t>
                      </a:r>
                      <a:r>
                        <a:rPr lang="sv-SE" sz="1600" b="0" i="0" u="none" strike="noStrike" noProof="0">
                          <a:solidFill>
                            <a:schemeClr val="tx1"/>
                          </a:solidFill>
                          <a:latin typeface="Aptos"/>
                        </a:rPr>
                        <a:t> underliggande antaganden/data och lämna till ACER och EC, offentlig publicering</a:t>
                      </a:r>
                      <a:endParaRPr lang="en-US" sz="1600"/>
                    </a:p>
                  </a:txBody>
                  <a:tcPr/>
                </a:tc>
                <a:extLst>
                  <a:ext uri="{0D108BD9-81ED-4DB2-BD59-A6C34878D82A}">
                    <a16:rowId xmlns:a16="http://schemas.microsoft.com/office/drawing/2014/main" val="805193912"/>
                  </a:ext>
                </a:extLst>
              </a:tr>
              <a:tr h="634017">
                <a:tc>
                  <a:txBody>
                    <a:bodyPr/>
                    <a:lstStyle/>
                    <a:p>
                      <a:pPr lvl="0">
                        <a:buNone/>
                      </a:pPr>
                      <a:r>
                        <a:rPr lang="en-US" sz="1600" err="1"/>
                        <a:t>Kontinuerligt</a:t>
                      </a:r>
                      <a:r>
                        <a:rPr lang="en-US" sz="1600"/>
                        <a:t> </a:t>
                      </a:r>
                      <a:r>
                        <a:rPr lang="en-US" sz="1600" err="1"/>
                        <a:t>och</a:t>
                      </a:r>
                      <a:r>
                        <a:rPr lang="en-US" sz="1600"/>
                        <a:t> </a:t>
                      </a:r>
                      <a:r>
                        <a:rPr lang="en-US" sz="1600" err="1"/>
                        <a:t>framåt</a:t>
                      </a:r>
                    </a:p>
                  </a:txBody>
                  <a:tcPr/>
                </a:tc>
                <a:tc>
                  <a:txBody>
                    <a:bodyPr/>
                    <a:lstStyle/>
                    <a:p>
                      <a:pPr lvl="0">
                        <a:buNone/>
                      </a:pPr>
                      <a:r>
                        <a:rPr lang="en-US" sz="1600" err="1"/>
                        <a:t>Utveckling</a:t>
                      </a:r>
                      <a:r>
                        <a:rPr lang="en-US" sz="1600"/>
                        <a:t> av </a:t>
                      </a:r>
                      <a:r>
                        <a:rPr lang="en-US" sz="1600" err="1"/>
                        <a:t>metoden</a:t>
                      </a:r>
                      <a:r>
                        <a:rPr lang="en-US" sz="1600"/>
                        <a:t> </a:t>
                      </a:r>
                      <a:r>
                        <a:rPr lang="en-US" sz="1600" err="1"/>
                        <a:t>på</a:t>
                      </a:r>
                      <a:r>
                        <a:rPr lang="en-US" sz="1600"/>
                        <a:t> EU-</a:t>
                      </a:r>
                      <a:r>
                        <a:rPr lang="en-US" sz="1600" err="1"/>
                        <a:t>nivå</a:t>
                      </a:r>
                      <a:r>
                        <a:rPr lang="en-US" sz="1600"/>
                        <a:t> </a:t>
                      </a:r>
                      <a:r>
                        <a:rPr lang="en-US" sz="1600" err="1"/>
                        <a:t>och</a:t>
                      </a:r>
                      <a:r>
                        <a:rPr lang="en-US" sz="1600"/>
                        <a:t> </a:t>
                      </a:r>
                      <a:r>
                        <a:rPr lang="en-US" sz="1600" err="1"/>
                        <a:t>nationellt</a:t>
                      </a:r>
                      <a:r>
                        <a:rPr lang="en-US" sz="1600"/>
                        <a:t>, </a:t>
                      </a:r>
                      <a:r>
                        <a:rPr lang="en-US" sz="1600" err="1"/>
                        <a:t>arbetet</a:t>
                      </a:r>
                      <a:r>
                        <a:rPr lang="en-US" sz="1600"/>
                        <a:t> ska </a:t>
                      </a:r>
                      <a:r>
                        <a:rPr lang="en-US" sz="1600" err="1"/>
                        <a:t>göras</a:t>
                      </a:r>
                      <a:r>
                        <a:rPr lang="en-US" sz="1600"/>
                        <a:t> </a:t>
                      </a:r>
                      <a:r>
                        <a:rPr lang="en-US" sz="1600" err="1"/>
                        <a:t>vartannat</a:t>
                      </a:r>
                      <a:r>
                        <a:rPr lang="en-US" sz="1600"/>
                        <a:t> </a:t>
                      </a:r>
                      <a:r>
                        <a:rPr lang="en-US" sz="1600" err="1"/>
                        <a:t>år</a:t>
                      </a:r>
                      <a:endParaRPr lang="en-US" sz="1600"/>
                    </a:p>
                  </a:txBody>
                  <a:tcPr/>
                </a:tc>
                <a:extLst>
                  <a:ext uri="{0D108BD9-81ED-4DB2-BD59-A6C34878D82A}">
                    <a16:rowId xmlns:a16="http://schemas.microsoft.com/office/drawing/2014/main" val="4056400287"/>
                  </a:ext>
                </a:extLst>
              </a:tr>
            </a:tbl>
          </a:graphicData>
        </a:graphic>
      </p:graphicFrame>
      <p:sp>
        <p:nvSpPr>
          <p:cNvPr id="4" name="Rektangel 3">
            <a:extLst>
              <a:ext uri="{FF2B5EF4-FFF2-40B4-BE49-F238E27FC236}">
                <a16:creationId xmlns:a16="http://schemas.microsoft.com/office/drawing/2014/main" id="{152C56E7-C666-02B9-2793-5B569F55DBBD}"/>
              </a:ext>
            </a:extLst>
          </p:cNvPr>
          <p:cNvSpPr/>
          <p:nvPr/>
        </p:nvSpPr>
        <p:spPr>
          <a:xfrm>
            <a:off x="693854" y="5203931"/>
            <a:ext cx="10267801" cy="10583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90000"/>
              </a:lnSpc>
              <a:spcBef>
                <a:spcPts val="600"/>
              </a:spcBef>
            </a:pPr>
            <a:r>
              <a:rPr lang="sv-SE" sz="2400" dirty="0">
                <a:ea typeface="Calibri"/>
                <a:cs typeface="Calibri"/>
              </a:rPr>
              <a:t>MENTI: Vilken data skulle kunna ges innan 25:e Maj? Och när?</a:t>
            </a:r>
          </a:p>
        </p:txBody>
      </p:sp>
    </p:spTree>
    <p:extLst>
      <p:ext uri="{BB962C8B-B14F-4D97-AF65-F5344CB8AC3E}">
        <p14:creationId xmlns:p14="http://schemas.microsoft.com/office/powerpoint/2010/main" val="696317032"/>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C7012330-66C9-373D-2204-6A6C4435E525}"/>
              </a:ext>
            </a:extLst>
          </p:cNvPr>
          <p:cNvPicPr>
            <a:picLocks noChangeAspect="1"/>
          </p:cNvPicPr>
          <p:nvPr/>
        </p:nvPicPr>
        <p:blipFill>
          <a:blip r:embed="rId2"/>
          <a:srcRect t="1316"/>
          <a:stretch>
            <a:fillRect/>
          </a:stretch>
        </p:blipFill>
        <p:spPr>
          <a:xfrm>
            <a:off x="20" y="10"/>
            <a:ext cx="12191980" cy="6857990"/>
          </a:xfrm>
          <a:prstGeom prst="rect">
            <a:avLst/>
          </a:prstGeom>
          <a:noFill/>
        </p:spPr>
      </p:pic>
      <p:sp>
        <p:nvSpPr>
          <p:cNvPr id="2" name="Platshållare för datum 1" hidden="1">
            <a:extLst>
              <a:ext uri="{FF2B5EF4-FFF2-40B4-BE49-F238E27FC236}">
                <a16:creationId xmlns:a16="http://schemas.microsoft.com/office/drawing/2014/main" id="{50CE6B80-C524-44E7-0FA4-E21821EA52B2}"/>
              </a:ext>
            </a:extLst>
          </p:cNvPr>
          <p:cNvSpPr>
            <a:spLocks noGrp="1"/>
          </p:cNvSpPr>
          <p:nvPr>
            <p:ph type="dt" sz="half" idx="4294967295"/>
          </p:nvPr>
        </p:nvSpPr>
        <p:spPr>
          <a:xfrm>
            <a:off x="10620375" y="6516000"/>
            <a:ext cx="679450" cy="177800"/>
          </a:xfrm>
        </p:spPr>
        <p:txBody>
          <a:bodyPr/>
          <a:lstStyle/>
          <a:p>
            <a:pPr>
              <a:spcAft>
                <a:spcPts val="600"/>
              </a:spcAft>
              <a:defRPr/>
            </a:pPr>
            <a:fld id="{DB39DE6A-55C0-4C4F-9889-E916206BDB1A}" type="datetime1">
              <a:rPr lang="sv-SE" smtClean="0"/>
              <a:pPr>
                <a:spcAft>
                  <a:spcPts val="600"/>
                </a:spcAft>
                <a:defRPr/>
              </a:pPr>
              <a:t>2025-09-09</a:t>
            </a:fld>
            <a:endParaRPr lang="sv-SE"/>
          </a:p>
        </p:txBody>
      </p:sp>
      <p:sp>
        <p:nvSpPr>
          <p:cNvPr id="3" name="Platshållare för sidfot 2">
            <a:extLst>
              <a:ext uri="{FF2B5EF4-FFF2-40B4-BE49-F238E27FC236}">
                <a16:creationId xmlns:a16="http://schemas.microsoft.com/office/drawing/2014/main" id="{103399D2-4D1A-04C4-92ED-69737A15FA34}"/>
              </a:ext>
            </a:extLst>
          </p:cNvPr>
          <p:cNvSpPr>
            <a:spLocks noGrp="1"/>
          </p:cNvSpPr>
          <p:nvPr>
            <p:ph type="ftr" sz="quarter" idx="4294967295"/>
          </p:nvPr>
        </p:nvSpPr>
        <p:spPr>
          <a:xfrm>
            <a:off x="2016000" y="6516000"/>
            <a:ext cx="8100000" cy="177800"/>
          </a:xfrm>
        </p:spPr>
        <p:txBody>
          <a:bodyPr/>
          <a:lstStyle/>
          <a:p>
            <a:pPr>
              <a:spcAft>
                <a:spcPts val="600"/>
              </a:spcAft>
              <a:defRPr/>
            </a:pPr>
            <a:r>
              <a:rPr lang="sv-SE"/>
              <a:t>Presentation</a:t>
            </a:r>
          </a:p>
        </p:txBody>
      </p:sp>
      <p:sp>
        <p:nvSpPr>
          <p:cNvPr id="4" name="Platshållare för bildnummer 3" hidden="1">
            <a:extLst>
              <a:ext uri="{FF2B5EF4-FFF2-40B4-BE49-F238E27FC236}">
                <a16:creationId xmlns:a16="http://schemas.microsoft.com/office/drawing/2014/main" id="{0221650E-9942-4E0C-A7DD-BBF4EE14E3ED}"/>
              </a:ext>
            </a:extLst>
          </p:cNvPr>
          <p:cNvSpPr>
            <a:spLocks noGrp="1"/>
          </p:cNvSpPr>
          <p:nvPr>
            <p:ph type="sldNum" sz="quarter" idx="4294967295"/>
          </p:nvPr>
        </p:nvSpPr>
        <p:spPr>
          <a:xfrm>
            <a:off x="11472863" y="6516000"/>
            <a:ext cx="358775" cy="179388"/>
          </a:xfrm>
        </p:spPr>
        <p:txBody>
          <a:bodyPr/>
          <a:lstStyle/>
          <a:p>
            <a:pPr>
              <a:spcAft>
                <a:spcPts val="600"/>
              </a:spcAft>
              <a:defRPr/>
            </a:pPr>
            <a:fld id="{5BCA53D8-D7BF-ED48-A5DE-B35EC4CD5AE9}" type="slidenum">
              <a:rPr lang="sv-SE" smtClean="0"/>
              <a:pPr>
                <a:spcAft>
                  <a:spcPts val="600"/>
                </a:spcAft>
                <a:defRPr/>
              </a:pPr>
              <a:t>36</a:t>
            </a:fld>
            <a:endParaRPr lang="sv-SE"/>
          </a:p>
        </p:txBody>
      </p:sp>
    </p:spTree>
    <p:extLst>
      <p:ext uri="{BB962C8B-B14F-4D97-AF65-F5344CB8AC3E}">
        <p14:creationId xmlns:p14="http://schemas.microsoft.com/office/powerpoint/2010/main" val="3373376534"/>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descr="En bild som visar text, skärmbild, Teckensnitt, skärm&#10;&#10;AI-genererat innehåll kan vara felaktigt.">
            <a:extLst>
              <a:ext uri="{FF2B5EF4-FFF2-40B4-BE49-F238E27FC236}">
                <a16:creationId xmlns:a16="http://schemas.microsoft.com/office/drawing/2014/main" id="{E141CCE0-E436-31E3-A511-C2E087F4922B}"/>
              </a:ext>
            </a:extLst>
          </p:cNvPr>
          <p:cNvPicPr>
            <a:picLocks noChangeAspect="1"/>
          </p:cNvPicPr>
          <p:nvPr/>
        </p:nvPicPr>
        <p:blipFill>
          <a:blip r:embed="rId2"/>
          <a:srcRect t="2174"/>
          <a:stretch>
            <a:fillRect/>
          </a:stretch>
        </p:blipFill>
        <p:spPr>
          <a:xfrm>
            <a:off x="20" y="10"/>
            <a:ext cx="12191980" cy="6857990"/>
          </a:xfrm>
          <a:prstGeom prst="rect">
            <a:avLst/>
          </a:prstGeom>
          <a:noFill/>
        </p:spPr>
      </p:pic>
      <p:sp>
        <p:nvSpPr>
          <p:cNvPr id="5" name="Platshållare för datum 4" hidden="1">
            <a:extLst>
              <a:ext uri="{FF2B5EF4-FFF2-40B4-BE49-F238E27FC236}">
                <a16:creationId xmlns:a16="http://schemas.microsoft.com/office/drawing/2014/main" id="{87EFBAB3-17C3-505B-4376-6314B4C95731}"/>
              </a:ext>
            </a:extLst>
          </p:cNvPr>
          <p:cNvSpPr>
            <a:spLocks noGrp="1"/>
          </p:cNvSpPr>
          <p:nvPr>
            <p:ph type="dt" sz="half" idx="19"/>
          </p:nvPr>
        </p:nvSpPr>
        <p:spPr/>
        <p:txBody>
          <a:bodyPr/>
          <a:lstStyle/>
          <a:p>
            <a:pPr>
              <a:spcAft>
                <a:spcPts val="600"/>
              </a:spcAft>
              <a:defRPr/>
            </a:pPr>
            <a:fld id="{A5169863-6BDD-41BF-8111-5DEE5D9F55CF}" type="datetime1">
              <a:rPr lang="sv-SE" smtClean="0"/>
              <a:pPr>
                <a:spcAft>
                  <a:spcPts val="600"/>
                </a:spcAft>
                <a:defRPr/>
              </a:pPr>
              <a:t>2025-09-09</a:t>
            </a:fld>
            <a:endParaRPr lang="sv-SE"/>
          </a:p>
        </p:txBody>
      </p:sp>
      <p:sp>
        <p:nvSpPr>
          <p:cNvPr id="6" name="Platshållare för bildnummer 5" hidden="1">
            <a:extLst>
              <a:ext uri="{FF2B5EF4-FFF2-40B4-BE49-F238E27FC236}">
                <a16:creationId xmlns:a16="http://schemas.microsoft.com/office/drawing/2014/main" id="{E87B9208-45E0-CE9A-450C-F42E9E17DB06}"/>
              </a:ext>
            </a:extLst>
          </p:cNvPr>
          <p:cNvSpPr>
            <a:spLocks noGrp="1"/>
          </p:cNvSpPr>
          <p:nvPr>
            <p:ph type="sldNum" sz="quarter" idx="21"/>
          </p:nvPr>
        </p:nvSpPr>
        <p:spPr/>
        <p:txBody>
          <a:bodyPr/>
          <a:lstStyle/>
          <a:p>
            <a:pPr>
              <a:spcAft>
                <a:spcPts val="600"/>
              </a:spcAft>
              <a:defRPr/>
            </a:pPr>
            <a:fld id="{B0D1CA95-30C8-47DA-AC16-685FD1F93F27}" type="slidenum">
              <a:rPr lang="sv-SE" smtClean="0"/>
              <a:pPr>
                <a:spcAft>
                  <a:spcPts val="600"/>
                </a:spcAft>
                <a:defRPr/>
              </a:pPr>
              <a:t>37</a:t>
            </a:fld>
            <a:endParaRPr lang="sv-SE"/>
          </a:p>
        </p:txBody>
      </p:sp>
    </p:spTree>
    <p:extLst>
      <p:ext uri="{BB962C8B-B14F-4D97-AF65-F5344CB8AC3E}">
        <p14:creationId xmlns:p14="http://schemas.microsoft.com/office/powerpoint/2010/main" val="3436392861"/>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64070B-52A0-290B-C09D-7B7871669EB1}"/>
            </a:ext>
          </a:extLst>
        </p:cNvPr>
        <p:cNvGrpSpPr/>
        <p:nvPr/>
      </p:nvGrpSpPr>
      <p:grpSpPr>
        <a:xfrm>
          <a:off x="0" y="0"/>
          <a:ext cx="0" cy="0"/>
          <a:chOff x="0" y="0"/>
          <a:chExt cx="0" cy="0"/>
        </a:xfrm>
      </p:grpSpPr>
      <p:pic>
        <p:nvPicPr>
          <p:cNvPr id="4" name="Bildobjekt 3">
            <a:extLst>
              <a:ext uri="{FF2B5EF4-FFF2-40B4-BE49-F238E27FC236}">
                <a16:creationId xmlns:a16="http://schemas.microsoft.com/office/drawing/2014/main" id="{971D992C-D64D-095C-E042-2F7873D71BCA}"/>
              </a:ext>
            </a:extLst>
          </p:cNvPr>
          <p:cNvPicPr>
            <a:picLocks noChangeAspect="1"/>
          </p:cNvPicPr>
          <p:nvPr/>
        </p:nvPicPr>
        <p:blipFill>
          <a:blip r:embed="rId3"/>
          <a:srcRect l="14213" r="23713"/>
          <a:stretch>
            <a:fillRect/>
          </a:stretch>
        </p:blipFill>
        <p:spPr>
          <a:xfrm>
            <a:off x="6281615" y="0"/>
            <a:ext cx="5910385" cy="6343650"/>
          </a:xfrm>
          <a:prstGeom prst="rect">
            <a:avLst/>
          </a:prstGeom>
        </p:spPr>
      </p:pic>
      <p:sp>
        <p:nvSpPr>
          <p:cNvPr id="20482" name="Title 1">
            <a:extLst>
              <a:ext uri="{FF2B5EF4-FFF2-40B4-BE49-F238E27FC236}">
                <a16:creationId xmlns:a16="http://schemas.microsoft.com/office/drawing/2014/main" id="{F841A296-A4A0-AF59-F3B1-57410D376345}"/>
              </a:ext>
            </a:extLst>
          </p:cNvPr>
          <p:cNvSpPr>
            <a:spLocks noGrp="1"/>
          </p:cNvSpPr>
          <p:nvPr>
            <p:ph type="ctrTitle"/>
          </p:nvPr>
        </p:nvSpPr>
        <p:spPr>
          <a:xfrm>
            <a:off x="238126" y="838200"/>
            <a:ext cx="5943600" cy="2706436"/>
          </a:xfrm>
        </p:spPr>
        <p:txBody>
          <a:bodyPr/>
          <a:lstStyle/>
          <a:p>
            <a:br>
              <a:rPr lang="en-GB" sz="6600">
                <a:ea typeface="Calibri Light"/>
                <a:cs typeface="Calibri Light"/>
              </a:rPr>
            </a:br>
            <a:r>
              <a:rPr lang="en-GB" sz="6600" err="1">
                <a:solidFill>
                  <a:schemeClr val="accent1"/>
                </a:solidFill>
                <a:ea typeface="Calibri Light"/>
                <a:cs typeface="Calibri Light"/>
              </a:rPr>
              <a:t>Övrigt</a:t>
            </a:r>
            <a:endParaRPr lang="en-GB" sz="6600" noProof="0" err="1">
              <a:solidFill>
                <a:schemeClr val="accent1"/>
              </a:solidFill>
              <a:cs typeface="Calibri Light" panose="020F0302020204030204" pitchFamily="34" charset="0"/>
            </a:endParaRPr>
          </a:p>
        </p:txBody>
      </p:sp>
    </p:spTree>
    <p:extLst>
      <p:ext uri="{BB962C8B-B14F-4D97-AF65-F5344CB8AC3E}">
        <p14:creationId xmlns:p14="http://schemas.microsoft.com/office/powerpoint/2010/main" val="2635830145"/>
      </p:ext>
    </p:extLst>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BF95C-C248-3903-BAD0-50A5553B9B58}"/>
            </a:ext>
          </a:extLst>
        </p:cNvPr>
        <p:cNvGrpSpPr/>
        <p:nvPr/>
      </p:nvGrpSpPr>
      <p:grpSpPr>
        <a:xfrm>
          <a:off x="0" y="0"/>
          <a:ext cx="0" cy="0"/>
          <a:chOff x="0" y="0"/>
          <a:chExt cx="0" cy="0"/>
        </a:xfrm>
      </p:grpSpPr>
      <p:sp>
        <p:nvSpPr>
          <p:cNvPr id="3" name="Rubrik 2">
            <a:extLst>
              <a:ext uri="{FF2B5EF4-FFF2-40B4-BE49-F238E27FC236}">
                <a16:creationId xmlns:a16="http://schemas.microsoft.com/office/drawing/2014/main" id="{0A0533DD-BFA6-9A68-8219-F1F48F265C38}"/>
              </a:ext>
            </a:extLst>
          </p:cNvPr>
          <p:cNvSpPr>
            <a:spLocks noGrp="1"/>
          </p:cNvSpPr>
          <p:nvPr>
            <p:ph type="title"/>
          </p:nvPr>
        </p:nvSpPr>
        <p:spPr>
          <a:xfrm>
            <a:off x="371475" y="141288"/>
            <a:ext cx="8677275" cy="981075"/>
          </a:xfrm>
        </p:spPr>
        <p:txBody>
          <a:bodyPr/>
          <a:lstStyle/>
          <a:p>
            <a:r>
              <a:rPr lang="en-GB" err="1">
                <a:solidFill>
                  <a:schemeClr val="accent1"/>
                </a:solidFill>
              </a:rPr>
              <a:t>Övriga</a:t>
            </a:r>
            <a:r>
              <a:rPr lang="en-GB">
                <a:solidFill>
                  <a:schemeClr val="accent1"/>
                </a:solidFill>
              </a:rPr>
              <a:t> </a:t>
            </a:r>
            <a:r>
              <a:rPr lang="en-GB" err="1">
                <a:solidFill>
                  <a:schemeClr val="accent1"/>
                </a:solidFill>
              </a:rPr>
              <a:t>frågor</a:t>
            </a:r>
            <a:endParaRPr lang="en-GB" noProof="0" err="1">
              <a:solidFill>
                <a:schemeClr val="accent1"/>
              </a:solidFill>
              <a:ea typeface="Calibri Light"/>
              <a:cs typeface="Calibri Light"/>
            </a:endParaRPr>
          </a:p>
        </p:txBody>
      </p:sp>
      <p:sp>
        <p:nvSpPr>
          <p:cNvPr id="5" name="Platshållare för datum 4">
            <a:extLst>
              <a:ext uri="{FF2B5EF4-FFF2-40B4-BE49-F238E27FC236}">
                <a16:creationId xmlns:a16="http://schemas.microsoft.com/office/drawing/2014/main" id="{9BBA8518-688E-F5FF-D026-086E52976A7B}"/>
              </a:ext>
            </a:extLst>
          </p:cNvPr>
          <p:cNvSpPr>
            <a:spLocks noGrp="1"/>
          </p:cNvSpPr>
          <p:nvPr>
            <p:ph type="dt" sz="half" idx="19"/>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169863-6BDD-41BF-8111-5DEE5D9F55CF}" type="datetime1">
              <a:rPr kumimoji="0" lang="sv-SE" sz="1000" b="0" i="0" u="none" strike="noStrike" kern="1200" cap="none" spc="0" normalizeH="0" baseline="0" noProof="0" smtClean="0">
                <a:ln>
                  <a:noFill/>
                </a:ln>
                <a:solidFill>
                  <a:srgbClr val="000000">
                    <a:lumMod val="50000"/>
                    <a:lumOff val="50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2025-09-09</a:t>
            </a:fld>
            <a:endParaRPr kumimoji="0" lang="sv-SE" sz="1000" b="0" i="0" u="none" strike="noStrike" kern="1200" cap="none" spc="0" normalizeH="0" baseline="0" noProof="0">
              <a:ln>
                <a:noFill/>
              </a:ln>
              <a:solidFill>
                <a:srgbClr val="000000">
                  <a:lumMod val="50000"/>
                  <a:lumOff val="50000"/>
                </a:srgbClr>
              </a:solidFill>
              <a:effectLst/>
              <a:uLnTx/>
              <a:uFillTx/>
              <a:latin typeface="Calibri"/>
              <a:ea typeface="+mn-ea"/>
              <a:cs typeface="+mn-cs"/>
            </a:endParaRPr>
          </a:p>
        </p:txBody>
      </p:sp>
      <p:sp>
        <p:nvSpPr>
          <p:cNvPr id="6" name="Platshållare för bildnummer 5">
            <a:extLst>
              <a:ext uri="{FF2B5EF4-FFF2-40B4-BE49-F238E27FC236}">
                <a16:creationId xmlns:a16="http://schemas.microsoft.com/office/drawing/2014/main" id="{84C9967A-735B-4A94-78C9-B4D7A36002B4}"/>
              </a:ext>
            </a:extLst>
          </p:cNvPr>
          <p:cNvSpPr>
            <a:spLocks noGrp="1"/>
          </p:cNvSpPr>
          <p:nvPr>
            <p:ph type="sldNum" sz="quarter" idx="2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D1CA95-30C8-47DA-AC16-685FD1F93F27}" type="slidenum">
              <a:rPr kumimoji="0" lang="sv-SE" sz="1000" b="0" i="0" u="none" strike="noStrike" kern="1200" cap="none" spc="0" normalizeH="0" baseline="0" noProof="0" smtClean="0">
                <a:ln>
                  <a:noFill/>
                </a:ln>
                <a:solidFill>
                  <a:srgbClr val="000000">
                    <a:lumMod val="50000"/>
                    <a:lumOff val="5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sv-SE" sz="1000" b="0" i="0" u="none" strike="noStrike" kern="1200" cap="none" spc="0" normalizeH="0" baseline="0" noProof="0">
              <a:ln>
                <a:noFill/>
              </a:ln>
              <a:solidFill>
                <a:srgbClr val="000000">
                  <a:lumMod val="50000"/>
                  <a:lumOff val="50000"/>
                </a:srgbClr>
              </a:solidFill>
              <a:effectLst/>
              <a:uLnTx/>
              <a:uFillTx/>
              <a:latin typeface="Calibri"/>
              <a:ea typeface="+mn-ea"/>
              <a:cs typeface="+mn-cs"/>
            </a:endParaRPr>
          </a:p>
        </p:txBody>
      </p:sp>
      <p:pic>
        <p:nvPicPr>
          <p:cNvPr id="7" name="Bildobjekt 6">
            <a:extLst>
              <a:ext uri="{FF2B5EF4-FFF2-40B4-BE49-F238E27FC236}">
                <a16:creationId xmlns:a16="http://schemas.microsoft.com/office/drawing/2014/main" id="{BB0D4C18-DED1-F5B7-0B01-09D69314F6CF}"/>
              </a:ext>
            </a:extLst>
          </p:cNvPr>
          <p:cNvPicPr>
            <a:picLocks noChangeAspect="1"/>
          </p:cNvPicPr>
          <p:nvPr/>
        </p:nvPicPr>
        <p:blipFill>
          <a:blip r:embed="rId3">
            <a:alphaModFix amt="50000"/>
          </a:blip>
          <a:srcRect l="32992" t="26" r="21803" b="23721"/>
          <a:stretch>
            <a:fillRect/>
          </a:stretch>
        </p:blipFill>
        <p:spPr>
          <a:xfrm>
            <a:off x="8426904" y="0"/>
            <a:ext cx="3765096" cy="6351048"/>
          </a:xfrm>
          <a:prstGeom prst="rect">
            <a:avLst/>
          </a:prstGeom>
        </p:spPr>
      </p:pic>
      <p:sp>
        <p:nvSpPr>
          <p:cNvPr id="2" name="Platshållare för text 1">
            <a:extLst>
              <a:ext uri="{FF2B5EF4-FFF2-40B4-BE49-F238E27FC236}">
                <a16:creationId xmlns:a16="http://schemas.microsoft.com/office/drawing/2014/main" id="{04008BE6-2BFE-DEF0-9DEF-7E72455D14A5}"/>
              </a:ext>
            </a:extLst>
          </p:cNvPr>
          <p:cNvSpPr>
            <a:spLocks noGrp="1"/>
          </p:cNvSpPr>
          <p:nvPr>
            <p:ph type="body" sz="quarter" idx="14"/>
          </p:nvPr>
        </p:nvSpPr>
        <p:spPr>
          <a:xfrm>
            <a:off x="394607" y="1541464"/>
            <a:ext cx="7568293" cy="4279671"/>
          </a:xfrm>
        </p:spPr>
        <p:txBody>
          <a:bodyPr/>
          <a:lstStyle/>
          <a:p>
            <a:r>
              <a:rPr lang="sv-SE" sz="2000"/>
              <a:t>Vilken information behövs från DSO till DSO och från TSO till DSO? </a:t>
            </a:r>
            <a:endParaRPr lang="en-US" sz="2000">
              <a:ea typeface="Calibri"/>
              <a:cs typeface="Calibri"/>
            </a:endParaRPr>
          </a:p>
          <a:p>
            <a:pPr marL="0" lvl="1" indent="0">
              <a:lnSpc>
                <a:spcPts val="1350"/>
              </a:lnSpc>
              <a:spcBef>
                <a:spcPts val="600"/>
              </a:spcBef>
              <a:spcAft>
                <a:spcPts val="0"/>
              </a:spcAft>
              <a:buNone/>
            </a:pPr>
            <a:endParaRPr lang="en-US" sz="2000">
              <a:ea typeface="Calibri"/>
              <a:cs typeface="Calibri"/>
            </a:endParaRPr>
          </a:p>
          <a:p>
            <a:pPr marL="342900" lvl="1" indent="-342900">
              <a:lnSpc>
                <a:spcPts val="1350"/>
              </a:lnSpc>
              <a:spcBef>
                <a:spcPts val="600"/>
              </a:spcBef>
              <a:spcAft>
                <a:spcPts val="0"/>
              </a:spcAft>
              <a:buFont typeface="Arial" panose="020B0604020202020204" pitchFamily="34" charset="0"/>
              <a:buChar char="•"/>
            </a:pPr>
            <a:r>
              <a:rPr lang="sv-SE" sz="2000"/>
              <a:t>Frågor som inkommit och övriga frå</a:t>
            </a:r>
            <a:r>
              <a:rPr lang="sv-SE"/>
              <a:t>gor</a:t>
            </a:r>
            <a:endParaRPr lang="sv-SE">
              <a:ea typeface="Calibri"/>
              <a:cs typeface="Calibri"/>
            </a:endParaRPr>
          </a:p>
          <a:p>
            <a:pPr marL="0" indent="0">
              <a:buNone/>
            </a:pPr>
            <a:endParaRPr lang="sv-SE" sz="1400"/>
          </a:p>
          <a:p>
            <a:pPr marL="0" indent="0">
              <a:buNone/>
            </a:pPr>
            <a:endParaRPr lang="sv-SE" sz="2000">
              <a:ea typeface="Calibri"/>
              <a:cs typeface="Calibri"/>
            </a:endParaRPr>
          </a:p>
          <a:p>
            <a:endParaRPr lang="sv-SE" sz="2000"/>
          </a:p>
          <a:p>
            <a:endParaRPr lang="sv-SE" sz="2000"/>
          </a:p>
        </p:txBody>
      </p:sp>
    </p:spTree>
    <p:extLst>
      <p:ext uri="{BB962C8B-B14F-4D97-AF65-F5344CB8AC3E}">
        <p14:creationId xmlns:p14="http://schemas.microsoft.com/office/powerpoint/2010/main" val="1362135092"/>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8206D867-2755-EF18-0553-252BE58FEF65}"/>
              </a:ext>
            </a:extLst>
          </p:cNvPr>
          <p:cNvSpPr>
            <a:spLocks noGrp="1"/>
          </p:cNvSpPr>
          <p:nvPr>
            <p:ph type="title"/>
          </p:nvPr>
        </p:nvSpPr>
        <p:spPr/>
        <p:txBody>
          <a:bodyPr/>
          <a:lstStyle/>
          <a:p>
            <a:r>
              <a:rPr lang="sv-SE" err="1">
                <a:solidFill>
                  <a:schemeClr val="accent1"/>
                </a:solidFill>
              </a:rPr>
              <a:t>Taskforce</a:t>
            </a:r>
            <a:r>
              <a:rPr lang="sv-SE">
                <a:solidFill>
                  <a:schemeClr val="accent1"/>
                </a:solidFill>
              </a:rPr>
              <a:t> FNA DSO</a:t>
            </a:r>
          </a:p>
        </p:txBody>
      </p:sp>
      <p:sp>
        <p:nvSpPr>
          <p:cNvPr id="5" name="Platshållare för datum 4">
            <a:extLst>
              <a:ext uri="{FF2B5EF4-FFF2-40B4-BE49-F238E27FC236}">
                <a16:creationId xmlns:a16="http://schemas.microsoft.com/office/drawing/2014/main" id="{A5F6BD86-F393-BF2E-DE5C-14F5F4939092}"/>
              </a:ext>
            </a:extLst>
          </p:cNvPr>
          <p:cNvSpPr>
            <a:spLocks noGrp="1"/>
          </p:cNvSpPr>
          <p:nvPr>
            <p:ph type="dt" sz="half" idx="19"/>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169863-6BDD-41BF-8111-5DEE5D9F55CF}" type="datetime1">
              <a:rPr kumimoji="0" lang="sv-SE" sz="1000" b="0" i="0" u="none" strike="noStrike" kern="1200" cap="none" spc="0" normalizeH="0" baseline="0" noProof="0" smtClean="0">
                <a:ln>
                  <a:noFill/>
                </a:ln>
                <a:solidFill>
                  <a:srgbClr val="000000">
                    <a:lumMod val="50000"/>
                    <a:lumOff val="50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2025-09-09</a:t>
            </a:fld>
            <a:endParaRPr kumimoji="0" lang="sv-SE" sz="1000" b="0" i="0" u="none" strike="noStrike" kern="1200" cap="none" spc="0" normalizeH="0" baseline="0" noProof="0">
              <a:ln>
                <a:noFill/>
              </a:ln>
              <a:solidFill>
                <a:srgbClr val="000000">
                  <a:lumMod val="50000"/>
                  <a:lumOff val="50000"/>
                </a:srgbClr>
              </a:solidFill>
              <a:effectLst/>
              <a:uLnTx/>
              <a:uFillTx/>
              <a:latin typeface="Calibri"/>
              <a:ea typeface="+mn-ea"/>
              <a:cs typeface="+mn-cs"/>
            </a:endParaRPr>
          </a:p>
        </p:txBody>
      </p:sp>
      <p:sp>
        <p:nvSpPr>
          <p:cNvPr id="6" name="Platshållare för bildnummer 5">
            <a:extLst>
              <a:ext uri="{FF2B5EF4-FFF2-40B4-BE49-F238E27FC236}">
                <a16:creationId xmlns:a16="http://schemas.microsoft.com/office/drawing/2014/main" id="{AE1C2D35-3BE9-FA9B-2439-C9F2248B24A6}"/>
              </a:ext>
            </a:extLst>
          </p:cNvPr>
          <p:cNvSpPr>
            <a:spLocks noGrp="1"/>
          </p:cNvSpPr>
          <p:nvPr>
            <p:ph type="sldNum" sz="quarter" idx="2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D1CA95-30C8-47DA-AC16-685FD1F93F27}" type="slidenum">
              <a:rPr kumimoji="0" lang="sv-SE" sz="1000" b="0" i="0" u="none" strike="noStrike" kern="1200" cap="none" spc="0" normalizeH="0" baseline="0" noProof="0" smtClean="0">
                <a:ln>
                  <a:noFill/>
                </a:ln>
                <a:solidFill>
                  <a:srgbClr val="000000">
                    <a:lumMod val="50000"/>
                    <a:lumOff val="5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sv-SE" sz="1000" b="0" i="0" u="none" strike="noStrike" kern="1200" cap="none" spc="0" normalizeH="0" baseline="0" noProof="0">
              <a:ln>
                <a:noFill/>
              </a:ln>
              <a:solidFill>
                <a:srgbClr val="000000">
                  <a:lumMod val="50000"/>
                  <a:lumOff val="50000"/>
                </a:srgbClr>
              </a:solidFill>
              <a:effectLst/>
              <a:uLnTx/>
              <a:uFillTx/>
              <a:latin typeface="Calibri"/>
              <a:ea typeface="+mn-ea"/>
              <a:cs typeface="+mn-cs"/>
            </a:endParaRPr>
          </a:p>
        </p:txBody>
      </p:sp>
      <p:sp>
        <p:nvSpPr>
          <p:cNvPr id="9" name="TextBox 5">
            <a:extLst>
              <a:ext uri="{FF2B5EF4-FFF2-40B4-BE49-F238E27FC236}">
                <a16:creationId xmlns:a16="http://schemas.microsoft.com/office/drawing/2014/main" id="{5731792E-B536-BD05-BD50-87EE45A0ECBF}"/>
              </a:ext>
            </a:extLst>
          </p:cNvPr>
          <p:cNvSpPr txBox="1"/>
          <p:nvPr/>
        </p:nvSpPr>
        <p:spPr>
          <a:xfrm>
            <a:off x="2036364" y="2851980"/>
            <a:ext cx="2743200" cy="9737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725"/>
              </a:lnSpc>
              <a:spcBef>
                <a:spcPts val="0"/>
              </a:spcBef>
              <a:spcAft>
                <a:spcPts val="0"/>
              </a:spcAft>
              <a:buClrTx/>
              <a:buSzTx/>
              <a:buFontTx/>
              <a:buNone/>
              <a:tabLst/>
              <a:defRPr/>
            </a:pPr>
            <a:r>
              <a:rPr kumimoji="0" lang="sv-SE" sz="1800" b="1" i="0" u="none" strike="noStrike" kern="1200" cap="none" spc="0" normalizeH="0" baseline="0" noProof="0">
                <a:ln>
                  <a:noFill/>
                </a:ln>
                <a:solidFill>
                  <a:srgbClr val="000000"/>
                </a:solidFill>
                <a:effectLst/>
                <a:uLnTx/>
                <a:uFillTx/>
                <a:latin typeface="Calibri"/>
                <a:ea typeface="+mn-ea"/>
                <a:cs typeface="Segoe UI"/>
              </a:rPr>
              <a:t>Håkan Skarrie</a:t>
            </a:r>
            <a:r>
              <a:rPr kumimoji="0" lang="en-US" sz="1800" b="1" i="0" u="none" strike="noStrike" kern="1200" cap="none" spc="0" normalizeH="0" baseline="0" noProof="0">
                <a:ln>
                  <a:noFill/>
                </a:ln>
                <a:solidFill>
                  <a:srgbClr val="000000"/>
                </a:solidFill>
                <a:effectLst/>
                <a:uLnTx/>
                <a:uFillTx/>
                <a:latin typeface="Calibri"/>
                <a:ea typeface="+mn-ea"/>
                <a:cs typeface="Segoe UI"/>
              </a:rPr>
              <a:t>​</a:t>
            </a:r>
          </a:p>
          <a:p>
            <a:pPr marL="0" marR="0" lvl="0" indent="0" algn="l" defTabSz="914400" rtl="0" eaLnBrk="1" fontAlgn="auto" latinLnBrk="0" hangingPunct="1">
              <a:lnSpc>
                <a:spcPts val="1725"/>
              </a:lnSpc>
              <a:spcBef>
                <a:spcPts val="0"/>
              </a:spcBef>
              <a:spcAft>
                <a:spcPts val="0"/>
              </a:spcAft>
              <a:buClrTx/>
              <a:buSzTx/>
              <a:buFontTx/>
              <a:buNone/>
              <a:tabLst/>
              <a:defRPr/>
            </a:pPr>
            <a:r>
              <a:rPr kumimoji="0" lang="en-US" sz="1800" b="0" i="0" u="none" strike="noStrike" kern="1200" cap="none" spc="0" normalizeH="0" baseline="0" noProof="0" err="1">
                <a:ln>
                  <a:noFill/>
                </a:ln>
                <a:solidFill>
                  <a:srgbClr val="000000"/>
                </a:solidFill>
                <a:effectLst/>
                <a:uLnTx/>
                <a:uFillTx/>
                <a:latin typeface="Calibri"/>
                <a:ea typeface="+mn-ea"/>
                <a:cs typeface="Segoe UI"/>
              </a:rPr>
              <a:t>Affärsutvecklare</a:t>
            </a:r>
            <a:endParaRPr kumimoji="0" lang="en-US" sz="1800" b="0" i="0" u="none" strike="noStrike" kern="1200" cap="none" spc="0" normalizeH="0" baseline="0" noProof="0">
              <a:ln>
                <a:noFill/>
              </a:ln>
              <a:solidFill>
                <a:srgbClr val="000000"/>
              </a:solidFill>
              <a:effectLst/>
              <a:uLnTx/>
              <a:uFillTx/>
              <a:latin typeface="Calibri"/>
              <a:ea typeface="+mn-ea"/>
              <a:cs typeface="Segoe UI"/>
            </a:endParaRPr>
          </a:p>
          <a:p>
            <a:pPr marL="0" marR="0" lvl="0" indent="0" algn="l" defTabSz="914400" rtl="0" eaLnBrk="1" fontAlgn="auto" latinLnBrk="0" hangingPunct="1">
              <a:lnSpc>
                <a:spcPts val="1725"/>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a:ea typeface="+mn-ea"/>
                <a:cs typeface="Segoe UI"/>
              </a:rPr>
              <a:t>Kraftringen Nät</a:t>
            </a:r>
          </a:p>
          <a:p>
            <a:pPr marL="0" marR="0" lvl="0" indent="0" algn="l" defTabSz="914400" rtl="0" eaLnBrk="1" fontAlgn="auto" latinLnBrk="0" hangingPunct="1">
              <a:lnSpc>
                <a:spcPts val="1725"/>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Segoe UI"/>
            </a:endParaRPr>
          </a:p>
        </p:txBody>
      </p:sp>
      <p:sp>
        <p:nvSpPr>
          <p:cNvPr id="10" name="TextBox 7">
            <a:extLst>
              <a:ext uri="{FF2B5EF4-FFF2-40B4-BE49-F238E27FC236}">
                <a16:creationId xmlns:a16="http://schemas.microsoft.com/office/drawing/2014/main" id="{F68ACED7-5012-F25B-6C48-7C584BA321A7}"/>
              </a:ext>
            </a:extLst>
          </p:cNvPr>
          <p:cNvSpPr txBox="1"/>
          <p:nvPr/>
        </p:nvSpPr>
        <p:spPr>
          <a:xfrm>
            <a:off x="6158925" y="2673830"/>
            <a:ext cx="2743200" cy="11887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725"/>
              </a:lnSpc>
              <a:spcBef>
                <a:spcPts val="0"/>
              </a:spcBef>
              <a:spcAft>
                <a:spcPts val="0"/>
              </a:spcAft>
              <a:buClrTx/>
              <a:buSzTx/>
              <a:buFontTx/>
              <a:buNone/>
              <a:tabLst/>
              <a:defRPr/>
            </a:pPr>
            <a:r>
              <a:rPr kumimoji="0" lang="sv-SE" sz="1800" b="1" i="0" u="none" strike="noStrike" kern="1200" cap="none" spc="0" normalizeH="0" baseline="0" noProof="0">
                <a:ln>
                  <a:noFill/>
                </a:ln>
                <a:solidFill>
                  <a:srgbClr val="000000"/>
                </a:solidFill>
                <a:effectLst/>
                <a:uLnTx/>
                <a:uFillTx/>
                <a:latin typeface="Calibri"/>
                <a:ea typeface="+mn-ea"/>
                <a:cs typeface="Segoe UI"/>
              </a:rPr>
              <a:t>Yvonne Ruwaida</a:t>
            </a:r>
            <a:endParaRPr kumimoji="0" lang="en-US" sz="1800" b="1" i="0" u="none" strike="noStrike" kern="1200" cap="none" spc="0" normalizeH="0" baseline="0" noProof="0">
              <a:ln>
                <a:noFill/>
              </a:ln>
              <a:solidFill>
                <a:srgbClr val="000000"/>
              </a:solidFill>
              <a:effectLst/>
              <a:uLnTx/>
              <a:uFillTx/>
              <a:latin typeface="Calibri"/>
              <a:ea typeface="+mn-ea"/>
              <a:cs typeface="Segoe UI"/>
            </a:endParaRPr>
          </a:p>
          <a:p>
            <a:pPr marL="0" marR="0" lvl="0" indent="0" algn="l" defTabSz="914400" rtl="0" eaLnBrk="1" fontAlgn="auto" latinLnBrk="0" hangingPunct="1">
              <a:lnSpc>
                <a:spcPts val="1725"/>
              </a:lnSpc>
              <a:spcBef>
                <a:spcPts val="0"/>
              </a:spcBef>
              <a:spcAft>
                <a:spcPts val="0"/>
              </a:spcAft>
              <a:buClrTx/>
              <a:buSzTx/>
              <a:buFontTx/>
              <a:buNone/>
              <a:tabLst/>
              <a:defRPr/>
            </a:pPr>
            <a:r>
              <a:rPr kumimoji="0" lang="sv-SE" sz="1800" b="0" i="0" u="none" strike="noStrike" kern="1200" cap="none" spc="0" normalizeH="0" baseline="0" noProof="0">
                <a:ln>
                  <a:noFill/>
                </a:ln>
                <a:solidFill>
                  <a:srgbClr val="000000"/>
                </a:solidFill>
                <a:effectLst/>
                <a:uLnTx/>
                <a:uFillTx/>
                <a:latin typeface="Calibri"/>
                <a:ea typeface="+mn-ea"/>
                <a:cs typeface="Segoe UI"/>
              </a:rPr>
              <a:t>Affärsstrateg</a:t>
            </a:r>
          </a:p>
          <a:p>
            <a:pPr marL="0" marR="0" lvl="0" indent="0" algn="l" defTabSz="914400" rtl="0" eaLnBrk="1" fontAlgn="auto" latinLnBrk="0" hangingPunct="1">
              <a:lnSpc>
                <a:spcPts val="1725"/>
              </a:lnSpc>
              <a:spcBef>
                <a:spcPts val="0"/>
              </a:spcBef>
              <a:spcAft>
                <a:spcPts val="0"/>
              </a:spcAft>
              <a:buClrTx/>
              <a:buSzTx/>
              <a:buFontTx/>
              <a:buNone/>
              <a:tabLst/>
              <a:defRPr/>
            </a:pPr>
            <a:r>
              <a:rPr kumimoji="0" lang="sv-SE" sz="1800" b="0" i="0" u="none" strike="noStrike" kern="1200" cap="none" spc="0" normalizeH="0" baseline="0" noProof="0">
                <a:ln>
                  <a:noFill/>
                </a:ln>
                <a:solidFill>
                  <a:srgbClr val="000000"/>
                </a:solidFill>
                <a:effectLst/>
                <a:uLnTx/>
                <a:uFillTx/>
                <a:latin typeface="Calibri"/>
                <a:ea typeface="+mn-ea"/>
                <a:cs typeface="Segoe UI"/>
              </a:rPr>
              <a:t>Vattenfall </a:t>
            </a:r>
          </a:p>
          <a:p>
            <a:pPr marL="0" marR="0" lvl="0" indent="0" algn="l" defTabSz="914400" rtl="0" eaLnBrk="1" fontAlgn="auto" latinLnBrk="0" hangingPunct="1">
              <a:lnSpc>
                <a:spcPts val="1725"/>
              </a:lnSpc>
              <a:spcBef>
                <a:spcPts val="0"/>
              </a:spcBef>
              <a:spcAft>
                <a:spcPts val="0"/>
              </a:spcAft>
              <a:buClrTx/>
              <a:buSzTx/>
              <a:buFontTx/>
              <a:buNone/>
              <a:tabLst/>
              <a:defRPr/>
            </a:pPr>
            <a:r>
              <a:rPr kumimoji="0" lang="sv-SE" sz="1800" b="0" i="0" u="none" strike="noStrike" kern="1200" cap="none" spc="0" normalizeH="0" baseline="0" noProof="0">
                <a:ln>
                  <a:noFill/>
                </a:ln>
                <a:solidFill>
                  <a:srgbClr val="000000"/>
                </a:solidFill>
                <a:effectLst/>
                <a:uLnTx/>
                <a:uFillTx/>
                <a:latin typeface="Calibri"/>
                <a:ea typeface="+mn-ea"/>
                <a:cs typeface="Segoe UI"/>
              </a:rPr>
              <a:t>Eldistribution</a:t>
            </a:r>
          </a:p>
          <a:p>
            <a:pPr marL="0" marR="0" lvl="0" indent="0" algn="l" defTabSz="914400" rtl="0" eaLnBrk="1" fontAlgn="auto" latinLnBrk="0" hangingPunct="1">
              <a:lnSpc>
                <a:spcPts val="1725"/>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Segoe UI"/>
            </a:endParaRPr>
          </a:p>
        </p:txBody>
      </p:sp>
      <p:sp>
        <p:nvSpPr>
          <p:cNvPr id="11" name="TextBox 8">
            <a:extLst>
              <a:ext uri="{FF2B5EF4-FFF2-40B4-BE49-F238E27FC236}">
                <a16:creationId xmlns:a16="http://schemas.microsoft.com/office/drawing/2014/main" id="{D81FD48D-A2C3-E256-D4DF-F4851F5B972C}"/>
              </a:ext>
            </a:extLst>
          </p:cNvPr>
          <p:cNvSpPr txBox="1"/>
          <p:nvPr/>
        </p:nvSpPr>
        <p:spPr>
          <a:xfrm>
            <a:off x="6171574" y="4759702"/>
            <a:ext cx="2743200" cy="9737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725"/>
              </a:lnSpc>
              <a:spcBef>
                <a:spcPts val="0"/>
              </a:spcBef>
              <a:spcAft>
                <a:spcPts val="0"/>
              </a:spcAft>
              <a:buClrTx/>
              <a:buSzTx/>
              <a:buFontTx/>
              <a:buNone/>
              <a:tabLst/>
              <a:defRPr/>
            </a:pPr>
            <a:r>
              <a:rPr kumimoji="0" lang="sv-SE" sz="1800" b="1" i="0" u="none" strike="noStrike" kern="1200" cap="none" spc="0" normalizeH="0" baseline="0" noProof="0">
                <a:ln>
                  <a:noFill/>
                </a:ln>
                <a:solidFill>
                  <a:srgbClr val="000000"/>
                </a:solidFill>
                <a:effectLst/>
                <a:uLnTx/>
                <a:uFillTx/>
                <a:latin typeface="Calibri"/>
                <a:ea typeface="+mn-ea"/>
                <a:cs typeface="Segoe UI"/>
              </a:rPr>
              <a:t>Erik Lejerskog</a:t>
            </a:r>
            <a:endParaRPr kumimoji="0" lang="en-US" sz="1800" b="1" i="0" u="none" strike="noStrike" kern="1200" cap="none" spc="0" normalizeH="0" baseline="0" noProof="0">
              <a:ln>
                <a:noFill/>
              </a:ln>
              <a:solidFill>
                <a:srgbClr val="000000"/>
              </a:solidFill>
              <a:effectLst/>
              <a:uLnTx/>
              <a:uFillTx/>
              <a:latin typeface="Calibri"/>
              <a:ea typeface="+mn-ea"/>
              <a:cs typeface="Segoe UI"/>
            </a:endParaRPr>
          </a:p>
          <a:p>
            <a:pPr marL="0" marR="0" lvl="0" indent="0" algn="l" defTabSz="914400" rtl="0" eaLnBrk="1" fontAlgn="auto" latinLnBrk="0" hangingPunct="1">
              <a:lnSpc>
                <a:spcPts val="1725"/>
              </a:lnSpc>
              <a:spcBef>
                <a:spcPts val="0"/>
              </a:spcBef>
              <a:spcAft>
                <a:spcPts val="0"/>
              </a:spcAft>
              <a:buClrTx/>
              <a:buSzTx/>
              <a:buFontTx/>
              <a:buNone/>
              <a:tabLst/>
              <a:defRPr/>
            </a:pPr>
            <a:r>
              <a:rPr kumimoji="0" lang="sv-SE" sz="1800" b="0" i="0" u="none" strike="noStrike" kern="1200" cap="none" spc="0" normalizeH="0" baseline="0" noProof="0">
                <a:ln>
                  <a:noFill/>
                </a:ln>
                <a:solidFill>
                  <a:srgbClr val="000000"/>
                </a:solidFill>
                <a:effectLst/>
                <a:uLnTx/>
                <a:uFillTx/>
                <a:latin typeface="Calibri"/>
                <a:ea typeface="+mn-ea"/>
                <a:cs typeface="Segoe UI"/>
              </a:rPr>
              <a:t>Ansvarig kraftsystem</a:t>
            </a:r>
          </a:p>
          <a:p>
            <a:pPr marL="0" marR="0" lvl="0" indent="0" algn="l" defTabSz="914400" rtl="0" eaLnBrk="1" fontAlgn="auto" latinLnBrk="0" hangingPunct="1">
              <a:lnSpc>
                <a:spcPts val="1725"/>
              </a:lnSpc>
              <a:spcBef>
                <a:spcPts val="0"/>
              </a:spcBef>
              <a:spcAft>
                <a:spcPts val="0"/>
              </a:spcAft>
              <a:buClrTx/>
              <a:buSzTx/>
              <a:buFontTx/>
              <a:buNone/>
              <a:tabLst/>
              <a:defRPr/>
            </a:pPr>
            <a:r>
              <a:rPr kumimoji="0" lang="sv-SE" sz="1800" b="0" i="0" u="none" strike="noStrike" kern="1200" cap="none" spc="0" normalizeH="0" baseline="0" noProof="0">
                <a:ln>
                  <a:noFill/>
                </a:ln>
                <a:solidFill>
                  <a:srgbClr val="000000"/>
                </a:solidFill>
                <a:effectLst/>
                <a:uLnTx/>
                <a:uFillTx/>
                <a:latin typeface="Calibri"/>
                <a:ea typeface="+mn-ea"/>
                <a:cs typeface="Segoe UI"/>
              </a:rPr>
              <a:t>Energiföretagen</a:t>
            </a:r>
          </a:p>
          <a:p>
            <a:pPr marL="0" marR="0" lvl="0" indent="0" algn="l" defTabSz="914400" rtl="0" eaLnBrk="1" fontAlgn="auto" latinLnBrk="0" hangingPunct="1">
              <a:lnSpc>
                <a:spcPts val="1725"/>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Segoe UI"/>
            </a:endParaRPr>
          </a:p>
        </p:txBody>
      </p:sp>
      <p:pic>
        <p:nvPicPr>
          <p:cNvPr id="16" name="Bildobjekt 15" descr="En bild som visar Människoansikte, person, byggnad, leende&#10;&#10;AI-genererat innehåll kan vara felaktigt.">
            <a:extLst>
              <a:ext uri="{FF2B5EF4-FFF2-40B4-BE49-F238E27FC236}">
                <a16:creationId xmlns:a16="http://schemas.microsoft.com/office/drawing/2014/main" id="{B8773599-BE4C-1614-2C35-21629EC304CC}"/>
              </a:ext>
            </a:extLst>
          </p:cNvPr>
          <p:cNvPicPr>
            <a:picLocks noChangeAspect="1"/>
          </p:cNvPicPr>
          <p:nvPr/>
        </p:nvPicPr>
        <p:blipFill>
          <a:blip r:embed="rId3">
            <a:extLst>
              <a:ext uri="{28A0092B-C50C-407E-A947-70E740481C1C}">
                <a14:useLocalDpi xmlns:a14="http://schemas.microsoft.com/office/drawing/2010/main" val="0"/>
              </a:ext>
            </a:extLst>
          </a:blip>
          <a:srcRect l="38444" t="15737" r="19994" b="8559"/>
          <a:stretch>
            <a:fillRect/>
          </a:stretch>
        </p:blipFill>
        <p:spPr>
          <a:xfrm>
            <a:off x="4807337" y="3779151"/>
            <a:ext cx="1375507" cy="1670260"/>
          </a:xfrm>
          <a:prstGeom prst="rect">
            <a:avLst/>
          </a:prstGeom>
        </p:spPr>
      </p:pic>
      <p:sp>
        <p:nvSpPr>
          <p:cNvPr id="20" name="textruta 19">
            <a:extLst>
              <a:ext uri="{FF2B5EF4-FFF2-40B4-BE49-F238E27FC236}">
                <a16:creationId xmlns:a16="http://schemas.microsoft.com/office/drawing/2014/main" id="{FBA072E0-B861-A91C-B1B5-61030CC6EED1}"/>
              </a:ext>
            </a:extLst>
          </p:cNvPr>
          <p:cNvSpPr txBox="1"/>
          <p:nvPr/>
        </p:nvSpPr>
        <p:spPr>
          <a:xfrm>
            <a:off x="10050971" y="2225099"/>
            <a:ext cx="1838325" cy="1477328"/>
          </a:xfrm>
          <a:prstGeom prst="rect">
            <a:avLst/>
          </a:prstGeom>
          <a:noFill/>
        </p:spPr>
        <p:txBody>
          <a:bodyPr wrap="square" lIns="91440" tIns="45720" rIns="91440" bIns="45720" anchor="t">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18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Therese Caesar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1800" b="0" i="0" u="none" strike="noStrike" kern="1200" cap="none" spc="0" normalizeH="0" baseline="0" noProof="0">
                <a:ln>
                  <a:noFill/>
                </a:ln>
                <a:solidFill>
                  <a:srgbClr val="000000"/>
                </a:solidFill>
                <a:effectLst/>
                <a:uLnTx/>
                <a:uFillTx/>
                <a:latin typeface="Calibri"/>
                <a:ea typeface="Calibri"/>
                <a:cs typeface="Calibri"/>
              </a:rPr>
              <a:t>Ansvarig </a:t>
            </a:r>
            <a:r>
              <a:rPr lang="sv-SE">
                <a:solidFill>
                  <a:srgbClr val="000000"/>
                </a:solidFill>
                <a:latin typeface="Calibri"/>
                <a:ea typeface="Calibri"/>
                <a:cs typeface="Calibri"/>
              </a:rPr>
              <a:t>flexibilitet</a:t>
            </a:r>
            <a:endParaRPr lang="sv-SE" sz="1800" b="0" i="0" u="none" strike="noStrike" kern="1200" cap="none" spc="0" normalizeH="0" baseline="0" noProof="0">
              <a:ln>
                <a:noFill/>
              </a:ln>
              <a:solidFill>
                <a:srgbClr val="000000"/>
              </a:solidFill>
              <a:effectLst/>
              <a:uLnTx/>
              <a:uFillTx/>
              <a:latin typeface="Calibri" panose="020F0502020204030204" pitchFamily="34" charset="0"/>
              <a:ea typeface="Calibri"/>
              <a:cs typeface="Calibri"/>
            </a:endParaRPr>
          </a:p>
          <a:p>
            <a:pPr eaLnBrk="0" fontAlgn="base" hangingPunct="0">
              <a:spcBef>
                <a:spcPct val="0"/>
              </a:spcBef>
              <a:spcAft>
                <a:spcPct val="0"/>
              </a:spcAft>
              <a:defRPr/>
            </a:pPr>
            <a:r>
              <a:rPr kumimoji="0" lang="sv-SE" sz="1800" b="0" i="0" u="none" strike="noStrike" kern="1200" cap="none" spc="0" normalizeH="0" baseline="0" noProof="0">
                <a:ln>
                  <a:noFill/>
                </a:ln>
                <a:solidFill>
                  <a:srgbClr val="000000"/>
                </a:solidFill>
                <a:effectLst/>
                <a:uLnTx/>
                <a:uFillTx/>
                <a:latin typeface="Calibri"/>
                <a:ea typeface="Calibri"/>
                <a:cs typeface="Calibri"/>
              </a:rPr>
              <a:t>Göteborg Energi</a:t>
            </a:r>
            <a:r>
              <a:rPr lang="sv-SE">
                <a:solidFill>
                  <a:srgbClr val="000000"/>
                </a:solidFill>
                <a:latin typeface="Calibri"/>
                <a:ea typeface="Calibri"/>
                <a:cs typeface="Calibri"/>
              </a:rPr>
              <a:t> Nät</a:t>
            </a:r>
            <a:endParaRPr lang="sv-SE" sz="1800" b="0" i="0" u="none" strike="noStrike" kern="1200" cap="none" spc="0" normalizeH="0" baseline="0" noProof="0">
              <a:ln>
                <a:noFill/>
              </a:ln>
              <a:solidFill>
                <a:srgbClr val="000000"/>
              </a:solidFill>
              <a:effectLst/>
              <a:uLnTx/>
              <a:uFillTx/>
              <a:latin typeface="Calibri" panose="020F0502020204030204" pitchFamily="34" charset="0"/>
              <a:ea typeface="Calibri"/>
              <a:cs typeface="Calibri"/>
            </a:endParaRPr>
          </a:p>
        </p:txBody>
      </p:sp>
      <p:sp>
        <p:nvSpPr>
          <p:cNvPr id="2" name="AutoShape 2" descr="Bildresultat för therese caesar">
            <a:extLst>
              <a:ext uri="{FF2B5EF4-FFF2-40B4-BE49-F238E27FC236}">
                <a16:creationId xmlns:a16="http://schemas.microsoft.com/office/drawing/2014/main" id="{22C4EC72-8504-A8E5-9B07-5E45C866F810}"/>
              </a:ext>
            </a:extLst>
          </p:cNvPr>
          <p:cNvSpPr>
            <a:spLocks noChangeAspect="1" noChangeArrowheads="1"/>
          </p:cNvSpPr>
          <p:nvPr/>
        </p:nvSpPr>
        <p:spPr bwMode="auto">
          <a:xfrm>
            <a:off x="5726621" y="324522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7" name="AutoShape 4" descr="Bildresultat för therese caesar">
            <a:extLst>
              <a:ext uri="{FF2B5EF4-FFF2-40B4-BE49-F238E27FC236}">
                <a16:creationId xmlns:a16="http://schemas.microsoft.com/office/drawing/2014/main" id="{A3EBC30D-6E8A-805A-9386-A2C2CEDBCA13}"/>
              </a:ext>
            </a:extLst>
          </p:cNvPr>
          <p:cNvSpPr>
            <a:spLocks noChangeAspect="1" noChangeArrowheads="1"/>
          </p:cNvSpPr>
          <p:nvPr/>
        </p:nvSpPr>
        <p:spPr bwMode="auto">
          <a:xfrm>
            <a:off x="5879021" y="339762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pic>
        <p:nvPicPr>
          <p:cNvPr id="14" name="Bildobjekt 13" descr="En bild som visar Människoansikte, person, leende, ansiktsbild&#10;&#10;AI-genererat innehåll kan vara felaktigt.">
            <a:extLst>
              <a:ext uri="{FF2B5EF4-FFF2-40B4-BE49-F238E27FC236}">
                <a16:creationId xmlns:a16="http://schemas.microsoft.com/office/drawing/2014/main" id="{0135E810-F0BD-1C9E-A49E-71E0611767EE}"/>
              </a:ext>
            </a:extLst>
          </p:cNvPr>
          <p:cNvPicPr>
            <a:picLocks noChangeAspect="1"/>
          </p:cNvPicPr>
          <p:nvPr/>
        </p:nvPicPr>
        <p:blipFill>
          <a:blip r:embed="rId4">
            <a:extLst>
              <a:ext uri="{28A0092B-C50C-407E-A947-70E740481C1C}">
                <a14:useLocalDpi xmlns:a14="http://schemas.microsoft.com/office/drawing/2010/main" val="0"/>
              </a:ext>
            </a:extLst>
          </a:blip>
          <a:srcRect l="1" r="1936" b="10609"/>
          <a:stretch/>
        </p:blipFill>
        <p:spPr>
          <a:xfrm>
            <a:off x="8603857" y="2049381"/>
            <a:ext cx="1447114" cy="1584112"/>
          </a:xfrm>
          <a:prstGeom prst="rect">
            <a:avLst/>
          </a:prstGeom>
        </p:spPr>
      </p:pic>
      <p:pic>
        <p:nvPicPr>
          <p:cNvPr id="24" name="Bildobjekt 23">
            <a:extLst>
              <a:ext uri="{FF2B5EF4-FFF2-40B4-BE49-F238E27FC236}">
                <a16:creationId xmlns:a16="http://schemas.microsoft.com/office/drawing/2014/main" id="{72E52900-7AAD-D088-4CAC-A73192983FC7}"/>
              </a:ext>
            </a:extLst>
          </p:cNvPr>
          <p:cNvPicPr>
            <a:picLocks noChangeAspect="1"/>
          </p:cNvPicPr>
          <p:nvPr/>
        </p:nvPicPr>
        <p:blipFill>
          <a:blip r:embed="rId5"/>
          <a:srcRect t="-10892" r="-10892"/>
          <a:stretch/>
        </p:blipFill>
        <p:spPr>
          <a:xfrm>
            <a:off x="4816597" y="1678917"/>
            <a:ext cx="1525320" cy="1871110"/>
          </a:xfrm>
          <a:prstGeom prst="rect">
            <a:avLst/>
          </a:prstGeom>
        </p:spPr>
      </p:pic>
      <p:pic>
        <p:nvPicPr>
          <p:cNvPr id="12" name="Bildobjekt 11">
            <a:extLst>
              <a:ext uri="{FF2B5EF4-FFF2-40B4-BE49-F238E27FC236}">
                <a16:creationId xmlns:a16="http://schemas.microsoft.com/office/drawing/2014/main" id="{1770DCCD-EEC9-FDDC-33E6-3F42C22C39FC}"/>
              </a:ext>
            </a:extLst>
          </p:cNvPr>
          <p:cNvPicPr>
            <a:picLocks noChangeAspect="1"/>
          </p:cNvPicPr>
          <p:nvPr/>
        </p:nvPicPr>
        <p:blipFill>
          <a:blip r:embed="rId6"/>
          <a:srcRect l="9505" r="6795" b="14051"/>
          <a:stretch/>
        </p:blipFill>
        <p:spPr>
          <a:xfrm>
            <a:off x="477374" y="1946429"/>
            <a:ext cx="1448696" cy="1589316"/>
          </a:xfrm>
          <a:prstGeom prst="rect">
            <a:avLst/>
          </a:prstGeom>
        </p:spPr>
      </p:pic>
      <p:sp>
        <p:nvSpPr>
          <p:cNvPr id="13" name="Platshållare för text 12">
            <a:extLst>
              <a:ext uri="{FF2B5EF4-FFF2-40B4-BE49-F238E27FC236}">
                <a16:creationId xmlns:a16="http://schemas.microsoft.com/office/drawing/2014/main" id="{5DCF2BAA-6C4C-9627-968A-B4F72F9549A1}"/>
              </a:ext>
            </a:extLst>
          </p:cNvPr>
          <p:cNvSpPr>
            <a:spLocks noGrp="1"/>
          </p:cNvSpPr>
          <p:nvPr>
            <p:ph type="body" sz="quarter" idx="18"/>
          </p:nvPr>
        </p:nvSpPr>
        <p:spPr/>
        <p:txBody>
          <a:bodyPr/>
          <a:lstStyle/>
          <a:p>
            <a:endParaRPr lang="sv-SE"/>
          </a:p>
        </p:txBody>
      </p:sp>
      <p:sp>
        <p:nvSpPr>
          <p:cNvPr id="17" name="TextBox 14">
            <a:extLst>
              <a:ext uri="{FF2B5EF4-FFF2-40B4-BE49-F238E27FC236}">
                <a16:creationId xmlns:a16="http://schemas.microsoft.com/office/drawing/2014/main" id="{22DA57BB-C866-ADBC-8413-4FAED3CC8504}"/>
              </a:ext>
            </a:extLst>
          </p:cNvPr>
          <p:cNvSpPr txBox="1"/>
          <p:nvPr/>
        </p:nvSpPr>
        <p:spPr>
          <a:xfrm>
            <a:off x="10294814" y="4141664"/>
            <a:ext cx="1594482" cy="14496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lang="en-US" b="1">
                <a:solidFill>
                  <a:srgbClr val="000000"/>
                </a:solidFill>
                <a:latin typeface="Calibri" panose="020F0502020204030204" pitchFamily="34" charset="0"/>
              </a:rPr>
              <a:t>Per Wikström</a:t>
            </a:r>
          </a:p>
          <a:p>
            <a:pPr eaLnBrk="0" fontAlgn="base" hangingPunct="0">
              <a:spcBef>
                <a:spcPct val="0"/>
              </a:spcBef>
              <a:spcAft>
                <a:spcPct val="0"/>
              </a:spcAft>
              <a:defRPr/>
            </a:pPr>
            <a:r>
              <a:rPr lang="en-US" err="1">
                <a:solidFill>
                  <a:srgbClr val="000000"/>
                </a:solidFill>
                <a:latin typeface="Calibri"/>
                <a:ea typeface="Calibri"/>
                <a:cs typeface="Calibri"/>
              </a:rPr>
              <a:t>Strateg</a:t>
            </a:r>
            <a:r>
              <a:rPr lang="en-US">
                <a:solidFill>
                  <a:srgbClr val="000000"/>
                </a:solidFill>
                <a:latin typeface="Calibri"/>
                <a:ea typeface="Calibri"/>
                <a:cs typeface="Calibri"/>
              </a:rPr>
              <a:t> kraft-system </a:t>
            </a:r>
            <a:r>
              <a:rPr lang="en-US" err="1">
                <a:solidFill>
                  <a:srgbClr val="000000"/>
                </a:solidFill>
                <a:latin typeface="Calibri"/>
                <a:ea typeface="Calibri"/>
                <a:cs typeface="Calibri"/>
              </a:rPr>
              <a:t>och</a:t>
            </a:r>
            <a:r>
              <a:rPr lang="en-US">
                <a:solidFill>
                  <a:srgbClr val="000000"/>
                </a:solidFill>
                <a:latin typeface="Calibri"/>
                <a:ea typeface="Calibri"/>
                <a:cs typeface="Calibri"/>
              </a:rPr>
              <a:t> El-</a:t>
            </a:r>
            <a:r>
              <a:rPr lang="en-US" err="1">
                <a:solidFill>
                  <a:srgbClr val="000000"/>
                </a:solidFill>
                <a:latin typeface="Calibri"/>
                <a:ea typeface="Calibri"/>
                <a:cs typeface="Calibri"/>
              </a:rPr>
              <a:t>marknad</a:t>
            </a:r>
            <a:r>
              <a:rPr lang="en-US">
                <a:solidFill>
                  <a:srgbClr val="000000"/>
                </a:solidFill>
                <a:latin typeface="Calibri"/>
                <a:ea typeface="Calibri"/>
                <a:cs typeface="Calibri"/>
              </a:rPr>
              <a:t> </a:t>
            </a:r>
            <a:r>
              <a:rPr lang="en-US" err="1">
                <a:solidFill>
                  <a:srgbClr val="000000"/>
                </a:solidFill>
                <a:latin typeface="Calibri"/>
                <a:ea typeface="Calibri"/>
                <a:cs typeface="Calibri"/>
              </a:rPr>
              <a:t>samt</a:t>
            </a:r>
            <a:r>
              <a:rPr lang="en-US">
                <a:solidFill>
                  <a:srgbClr val="000000"/>
                </a:solidFill>
                <a:latin typeface="Calibri"/>
                <a:ea typeface="Calibri"/>
                <a:cs typeface="Calibri"/>
              </a:rPr>
              <a:t> DSO, Ellevio</a:t>
            </a:r>
            <a:endParaRPr lang="en-US">
              <a:solidFill>
                <a:srgbClr val="000000"/>
              </a:solidFill>
              <a:latin typeface="Calibri" panose="020F0502020204030204" pitchFamily="34" charset="0"/>
              <a:ea typeface="Calibri"/>
              <a:cs typeface="Calibri"/>
            </a:endParaRPr>
          </a:p>
        </p:txBody>
      </p:sp>
      <p:pic>
        <p:nvPicPr>
          <p:cNvPr id="18" name="Picture 7">
            <a:extLst>
              <a:ext uri="{FF2B5EF4-FFF2-40B4-BE49-F238E27FC236}">
                <a16:creationId xmlns:a16="http://schemas.microsoft.com/office/drawing/2014/main" id="{FADCA729-5903-2C7A-214F-A2B4B8E0BB4C}"/>
              </a:ext>
            </a:extLst>
          </p:cNvPr>
          <p:cNvPicPr>
            <a:picLocks noChangeAspect="1"/>
          </p:cNvPicPr>
          <p:nvPr/>
        </p:nvPicPr>
        <p:blipFill>
          <a:blip r:embed="rId7"/>
          <a:srcRect l="1428" t="-207" r="330" b="26673"/>
          <a:stretch/>
        </p:blipFill>
        <p:spPr>
          <a:xfrm>
            <a:off x="8603857" y="4103444"/>
            <a:ext cx="1538042" cy="1439178"/>
          </a:xfrm>
          <a:prstGeom prst="rect">
            <a:avLst/>
          </a:prstGeom>
        </p:spPr>
      </p:pic>
      <p:pic>
        <p:nvPicPr>
          <p:cNvPr id="4" name="Bildobjekt 3">
            <a:extLst>
              <a:ext uri="{FF2B5EF4-FFF2-40B4-BE49-F238E27FC236}">
                <a16:creationId xmlns:a16="http://schemas.microsoft.com/office/drawing/2014/main" id="{67C3FB33-14AC-AB27-D941-70268FBC4378}"/>
              </a:ext>
            </a:extLst>
          </p:cNvPr>
          <p:cNvPicPr>
            <a:picLocks noChangeAspect="1"/>
          </p:cNvPicPr>
          <p:nvPr/>
        </p:nvPicPr>
        <p:blipFill>
          <a:blip r:embed="rId8"/>
          <a:stretch>
            <a:fillRect/>
          </a:stretch>
        </p:blipFill>
        <p:spPr>
          <a:xfrm>
            <a:off x="428885" y="3879468"/>
            <a:ext cx="1448696" cy="1448696"/>
          </a:xfrm>
          <a:prstGeom prst="rect">
            <a:avLst/>
          </a:prstGeom>
        </p:spPr>
      </p:pic>
      <p:sp>
        <p:nvSpPr>
          <p:cNvPr id="8" name="TextBox 5">
            <a:extLst>
              <a:ext uri="{FF2B5EF4-FFF2-40B4-BE49-F238E27FC236}">
                <a16:creationId xmlns:a16="http://schemas.microsoft.com/office/drawing/2014/main" id="{A25C20E9-D520-CE46-7E61-46DB0F093C1E}"/>
              </a:ext>
            </a:extLst>
          </p:cNvPr>
          <p:cNvSpPr txBox="1"/>
          <p:nvPr/>
        </p:nvSpPr>
        <p:spPr>
          <a:xfrm>
            <a:off x="1987875" y="4471950"/>
            <a:ext cx="2743200" cy="118878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ts val="1725"/>
              </a:lnSpc>
              <a:spcBef>
                <a:spcPts val="0"/>
              </a:spcBef>
              <a:spcAft>
                <a:spcPts val="0"/>
              </a:spcAft>
              <a:buClrTx/>
              <a:buSzTx/>
              <a:buFontTx/>
              <a:buNone/>
              <a:tabLst/>
              <a:defRPr/>
            </a:pPr>
            <a:r>
              <a:rPr kumimoji="0" lang="sv-SE" sz="1800" b="1" i="0" u="none" strike="noStrike" kern="1200" cap="none" spc="0" normalizeH="0" baseline="0" noProof="0">
                <a:ln>
                  <a:noFill/>
                </a:ln>
                <a:solidFill>
                  <a:srgbClr val="000000"/>
                </a:solidFill>
                <a:effectLst/>
                <a:uLnTx/>
                <a:uFillTx/>
                <a:latin typeface="Calibri"/>
                <a:ea typeface="+mn-ea"/>
                <a:cs typeface="Segoe UI"/>
              </a:rPr>
              <a:t>Lovisa Bielke</a:t>
            </a:r>
            <a:endParaRPr kumimoji="0" lang="en-US" sz="1800" b="1" i="0" u="none" strike="noStrike" kern="1200" cap="none" spc="0" normalizeH="0" baseline="0" noProof="0">
              <a:ln>
                <a:noFill/>
              </a:ln>
              <a:solidFill>
                <a:srgbClr val="000000"/>
              </a:solidFill>
              <a:effectLst/>
              <a:uLnTx/>
              <a:uFillTx/>
              <a:latin typeface="Calibri"/>
              <a:ea typeface="+mn-ea"/>
              <a:cs typeface="Segoe UI"/>
            </a:endParaRPr>
          </a:p>
          <a:p>
            <a:pPr marL="0" marR="0" lvl="0" indent="0" algn="l" defTabSz="914400" rtl="0" eaLnBrk="1" fontAlgn="auto" latinLnBrk="0" hangingPunct="1">
              <a:lnSpc>
                <a:spcPts val="1725"/>
              </a:lnSpc>
              <a:spcBef>
                <a:spcPts val="0"/>
              </a:spcBef>
              <a:spcAft>
                <a:spcPts val="0"/>
              </a:spcAft>
              <a:buClrTx/>
              <a:buSzTx/>
              <a:buFontTx/>
              <a:buNone/>
              <a:tabLst/>
              <a:defRPr/>
            </a:pPr>
            <a:r>
              <a:rPr kumimoji="0" lang="en-US" sz="1800" b="0" i="0" u="none" strike="noStrike" kern="1200" cap="none" spc="0" normalizeH="0" baseline="0" noProof="0" err="1">
                <a:ln>
                  <a:noFill/>
                </a:ln>
                <a:solidFill>
                  <a:srgbClr val="000000"/>
                </a:solidFill>
                <a:effectLst/>
                <a:uLnTx/>
                <a:uFillTx/>
                <a:latin typeface="Calibri"/>
                <a:ea typeface="+mn-ea"/>
                <a:cs typeface="Segoe UI"/>
              </a:rPr>
              <a:t>Processledare</a:t>
            </a:r>
            <a:r>
              <a:rPr kumimoji="0" lang="en-US" sz="1800" b="0" i="0" u="none" strike="noStrike" kern="1200" cap="none" spc="0" normalizeH="0" baseline="0" noProof="0">
                <a:ln>
                  <a:noFill/>
                </a:ln>
                <a:solidFill>
                  <a:srgbClr val="000000"/>
                </a:solidFill>
                <a:effectLst/>
                <a:uLnTx/>
                <a:uFillTx/>
                <a:latin typeface="Calibri"/>
                <a:ea typeface="+mn-ea"/>
                <a:cs typeface="Segoe UI"/>
              </a:rPr>
              <a:t> </a:t>
            </a:r>
            <a:r>
              <a:rPr kumimoji="0" lang="en-US" sz="1800" b="0" i="0" u="none" strike="noStrike" kern="1200" cap="none" spc="0" normalizeH="0" baseline="0" noProof="0" err="1">
                <a:ln>
                  <a:noFill/>
                </a:ln>
                <a:solidFill>
                  <a:srgbClr val="000000"/>
                </a:solidFill>
                <a:effectLst/>
                <a:uLnTx/>
                <a:uFillTx/>
                <a:latin typeface="Calibri"/>
                <a:ea typeface="+mn-ea"/>
                <a:cs typeface="Segoe UI"/>
              </a:rPr>
              <a:t>Flexibilitetslösningar</a:t>
            </a:r>
            <a:endParaRPr kumimoji="0" lang="en-US" sz="1800" b="0" i="0" u="none" strike="noStrike" kern="1200" cap="none" spc="0" normalizeH="0" baseline="0" noProof="0">
              <a:ln>
                <a:noFill/>
              </a:ln>
              <a:solidFill>
                <a:srgbClr val="000000"/>
              </a:solidFill>
              <a:effectLst/>
              <a:uLnTx/>
              <a:uFillTx/>
              <a:latin typeface="Calibri"/>
              <a:ea typeface="+mn-ea"/>
              <a:cs typeface="Segoe UI"/>
            </a:endParaRPr>
          </a:p>
          <a:p>
            <a:pPr marL="0" marR="0" lvl="0" indent="0" algn="l" defTabSz="914400" rtl="0" eaLnBrk="1" fontAlgn="auto" latinLnBrk="0" hangingPunct="1">
              <a:lnSpc>
                <a:spcPts val="1725"/>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a:ea typeface="+mn-ea"/>
                <a:cs typeface="Segoe UI"/>
              </a:rPr>
              <a:t>E.ON </a:t>
            </a:r>
            <a:r>
              <a:rPr kumimoji="0" lang="en-US" sz="1800" b="0" i="0" u="none" strike="noStrike" kern="1200" cap="none" spc="0" normalizeH="0" baseline="0" noProof="0" err="1">
                <a:ln>
                  <a:noFill/>
                </a:ln>
                <a:solidFill>
                  <a:srgbClr val="000000"/>
                </a:solidFill>
                <a:effectLst/>
                <a:uLnTx/>
                <a:uFillTx/>
                <a:latin typeface="Calibri"/>
                <a:ea typeface="+mn-ea"/>
                <a:cs typeface="Segoe UI"/>
              </a:rPr>
              <a:t>Energidis</a:t>
            </a:r>
            <a:r>
              <a:rPr lang="en-US" err="1">
                <a:solidFill>
                  <a:srgbClr val="000000"/>
                </a:solidFill>
                <a:latin typeface="Calibri"/>
                <a:cs typeface="Segoe UI"/>
              </a:rPr>
              <a:t>tribution</a:t>
            </a:r>
            <a:endParaRPr kumimoji="0" lang="en-US" sz="1800" b="0" i="0" u="none" strike="noStrike" kern="1200" cap="none" spc="0" normalizeH="0" baseline="0" noProof="0">
              <a:ln>
                <a:noFill/>
              </a:ln>
              <a:solidFill>
                <a:srgbClr val="000000"/>
              </a:solidFill>
              <a:effectLst/>
              <a:uLnTx/>
              <a:uFillTx/>
              <a:latin typeface="Calibri"/>
              <a:ea typeface="+mn-ea"/>
              <a:cs typeface="Segoe UI"/>
            </a:endParaRPr>
          </a:p>
          <a:p>
            <a:pPr marL="0" marR="0" lvl="0" indent="0" algn="l" defTabSz="914400" rtl="0" eaLnBrk="1" fontAlgn="auto" latinLnBrk="0" hangingPunct="1">
              <a:lnSpc>
                <a:spcPts val="1725"/>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Segoe UI"/>
            </a:endParaRPr>
          </a:p>
        </p:txBody>
      </p:sp>
    </p:spTree>
    <p:extLst>
      <p:ext uri="{BB962C8B-B14F-4D97-AF65-F5344CB8AC3E}">
        <p14:creationId xmlns:p14="http://schemas.microsoft.com/office/powerpoint/2010/main" val="2975332300"/>
      </p:ext>
    </p:extLst>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0E3665-468E-2102-7B96-FAD53C6A4217}"/>
            </a:ext>
          </a:extLst>
        </p:cNvPr>
        <p:cNvGrpSpPr/>
        <p:nvPr/>
      </p:nvGrpSpPr>
      <p:grpSpPr>
        <a:xfrm>
          <a:off x="0" y="0"/>
          <a:ext cx="0" cy="0"/>
          <a:chOff x="0" y="0"/>
          <a:chExt cx="0" cy="0"/>
        </a:xfrm>
      </p:grpSpPr>
      <p:sp>
        <p:nvSpPr>
          <p:cNvPr id="5" name="Platshållare för datum 4">
            <a:extLst>
              <a:ext uri="{FF2B5EF4-FFF2-40B4-BE49-F238E27FC236}">
                <a16:creationId xmlns:a16="http://schemas.microsoft.com/office/drawing/2014/main" id="{2FACCA6D-220A-6C75-3060-B7A639222D4A}"/>
              </a:ext>
            </a:extLst>
          </p:cNvPr>
          <p:cNvSpPr>
            <a:spLocks noGrp="1"/>
          </p:cNvSpPr>
          <p:nvPr>
            <p:ph type="dt" sz="half" idx="19"/>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169863-6BDD-41BF-8111-5DEE5D9F55CF}" type="datetime1">
              <a:rPr kumimoji="0" lang="sv-SE" sz="1000" b="0" i="0" u="none" strike="noStrike" kern="1200" cap="none" spc="0" normalizeH="0" baseline="0" noProof="0" smtClean="0">
                <a:ln>
                  <a:noFill/>
                </a:ln>
                <a:solidFill>
                  <a:srgbClr val="000000">
                    <a:lumMod val="50000"/>
                    <a:lumOff val="50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2025-09-09</a:t>
            </a:fld>
            <a:endParaRPr kumimoji="0" lang="sv-SE" sz="1000" b="0" i="0" u="none" strike="noStrike" kern="1200" cap="none" spc="0" normalizeH="0" baseline="0" noProof="0">
              <a:ln>
                <a:noFill/>
              </a:ln>
              <a:solidFill>
                <a:srgbClr val="000000">
                  <a:lumMod val="50000"/>
                  <a:lumOff val="50000"/>
                </a:srgbClr>
              </a:solidFill>
              <a:effectLst/>
              <a:uLnTx/>
              <a:uFillTx/>
              <a:latin typeface="Calibri"/>
              <a:ea typeface="+mn-ea"/>
              <a:cs typeface="+mn-cs"/>
            </a:endParaRPr>
          </a:p>
        </p:txBody>
      </p:sp>
      <p:sp>
        <p:nvSpPr>
          <p:cNvPr id="6" name="Platshållare för bildnummer 5">
            <a:extLst>
              <a:ext uri="{FF2B5EF4-FFF2-40B4-BE49-F238E27FC236}">
                <a16:creationId xmlns:a16="http://schemas.microsoft.com/office/drawing/2014/main" id="{45692223-A20E-AB9D-915F-AD9D611DC6B6}"/>
              </a:ext>
            </a:extLst>
          </p:cNvPr>
          <p:cNvSpPr>
            <a:spLocks noGrp="1"/>
          </p:cNvSpPr>
          <p:nvPr>
            <p:ph type="sldNum" sz="quarter" idx="2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D1CA95-30C8-47DA-AC16-685FD1F93F27}" type="slidenum">
              <a:rPr kumimoji="0" lang="sv-SE" sz="1000" b="0" i="0" u="none" strike="noStrike" kern="1200" cap="none" spc="0" normalizeH="0" baseline="0" noProof="0" smtClean="0">
                <a:ln>
                  <a:noFill/>
                </a:ln>
                <a:solidFill>
                  <a:srgbClr val="000000">
                    <a:lumMod val="50000"/>
                    <a:lumOff val="5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sv-SE" sz="1000" b="0" i="0" u="none" strike="noStrike" kern="1200" cap="none" spc="0" normalizeH="0" baseline="0" noProof="0">
              <a:ln>
                <a:noFill/>
              </a:ln>
              <a:solidFill>
                <a:srgbClr val="000000">
                  <a:lumMod val="50000"/>
                  <a:lumOff val="50000"/>
                </a:srgbClr>
              </a:solidFill>
              <a:effectLst/>
              <a:uLnTx/>
              <a:uFillTx/>
              <a:latin typeface="Calibri"/>
              <a:ea typeface="+mn-ea"/>
              <a:cs typeface="+mn-cs"/>
            </a:endParaRPr>
          </a:p>
        </p:txBody>
      </p:sp>
      <p:pic>
        <p:nvPicPr>
          <p:cNvPr id="7" name="Bildobjekt 6">
            <a:extLst>
              <a:ext uri="{FF2B5EF4-FFF2-40B4-BE49-F238E27FC236}">
                <a16:creationId xmlns:a16="http://schemas.microsoft.com/office/drawing/2014/main" id="{D6E7F3E4-603F-462C-7A6F-A3FFF4AFE8FC}"/>
              </a:ext>
            </a:extLst>
          </p:cNvPr>
          <p:cNvPicPr>
            <a:picLocks noChangeAspect="1"/>
          </p:cNvPicPr>
          <p:nvPr/>
        </p:nvPicPr>
        <p:blipFill>
          <a:blip r:embed="rId3">
            <a:alphaModFix amt="50000"/>
          </a:blip>
          <a:srcRect l="32992" t="26" r="21803" b="23721"/>
          <a:stretch>
            <a:fillRect/>
          </a:stretch>
        </p:blipFill>
        <p:spPr>
          <a:xfrm>
            <a:off x="8426904" y="0"/>
            <a:ext cx="3765096" cy="6351048"/>
          </a:xfrm>
          <a:prstGeom prst="rect">
            <a:avLst/>
          </a:prstGeom>
        </p:spPr>
      </p:pic>
      <p:sp>
        <p:nvSpPr>
          <p:cNvPr id="10" name="Rektangel 3">
            <a:extLst>
              <a:ext uri="{FF2B5EF4-FFF2-40B4-BE49-F238E27FC236}">
                <a16:creationId xmlns:a16="http://schemas.microsoft.com/office/drawing/2014/main" id="{BB317B8D-7187-BD30-7B64-F478A4F31BE8}"/>
              </a:ext>
            </a:extLst>
          </p:cNvPr>
          <p:cNvSpPr/>
          <p:nvPr/>
        </p:nvSpPr>
        <p:spPr>
          <a:xfrm>
            <a:off x="693854" y="5203931"/>
            <a:ext cx="10267801" cy="10583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90000"/>
              </a:lnSpc>
              <a:spcBef>
                <a:spcPts val="600"/>
              </a:spcBef>
            </a:pPr>
            <a:r>
              <a:rPr lang="sv-SE" sz="2400">
                <a:ea typeface="Calibri"/>
                <a:cs typeface="Calibri"/>
              </a:rPr>
              <a:t>ME</a:t>
            </a:r>
            <a:r>
              <a:rPr lang="sv-SE" sz="2400">
                <a:solidFill>
                  <a:schemeClr val="bg1"/>
                </a:solidFill>
                <a:ea typeface="Calibri"/>
                <a:cs typeface="Calibri"/>
              </a:rPr>
              <a:t>NTI: </a:t>
            </a:r>
            <a:r>
              <a:rPr lang="en-GB" sz="2400">
                <a:ea typeface="Calibri"/>
                <a:cs typeface="Calibri"/>
              </a:rPr>
              <a:t>Vilken information </a:t>
            </a:r>
            <a:r>
              <a:rPr lang="en-GB" sz="2400" err="1">
                <a:ea typeface="Calibri"/>
                <a:cs typeface="Calibri"/>
              </a:rPr>
              <a:t>behövs</a:t>
            </a:r>
            <a:r>
              <a:rPr lang="en-GB" sz="2400">
                <a:ea typeface="Calibri"/>
                <a:cs typeface="Calibri"/>
              </a:rPr>
              <a:t> </a:t>
            </a:r>
            <a:r>
              <a:rPr lang="en-GB" sz="2400" err="1">
                <a:ea typeface="Calibri"/>
                <a:cs typeface="Calibri"/>
              </a:rPr>
              <a:t>från</a:t>
            </a:r>
            <a:r>
              <a:rPr lang="en-GB" sz="2400">
                <a:ea typeface="Calibri"/>
                <a:cs typeface="Calibri"/>
              </a:rPr>
              <a:t> DSO till </a:t>
            </a:r>
            <a:r>
              <a:rPr lang="en-GB" sz="2400" err="1">
                <a:ea typeface="Calibri"/>
                <a:cs typeface="Calibri"/>
              </a:rPr>
              <a:t>DSOoch</a:t>
            </a:r>
            <a:r>
              <a:rPr lang="en-GB" sz="2400">
                <a:ea typeface="Calibri"/>
                <a:cs typeface="Calibri"/>
              </a:rPr>
              <a:t> </a:t>
            </a:r>
            <a:r>
              <a:rPr lang="en-GB" sz="2400" err="1">
                <a:ea typeface="Calibri"/>
                <a:cs typeface="Calibri"/>
              </a:rPr>
              <a:t>från</a:t>
            </a:r>
            <a:r>
              <a:rPr lang="en-GB" sz="2400">
                <a:ea typeface="Calibri"/>
                <a:cs typeface="Calibri"/>
              </a:rPr>
              <a:t> TSO till DSO</a:t>
            </a:r>
            <a:r>
              <a:rPr lang="en-GB" sz="3600">
                <a:solidFill>
                  <a:schemeClr val="accent1"/>
                </a:solidFill>
                <a:latin typeface="Calibri Light"/>
                <a:ea typeface="Calibri Light"/>
                <a:cs typeface="Calibri Light"/>
              </a:rPr>
              <a:t> </a:t>
            </a:r>
            <a:endParaRPr lang="sv-SE" sz="2400">
              <a:solidFill>
                <a:schemeClr val="accent1"/>
              </a:solidFill>
              <a:ea typeface="Calibri"/>
              <a:cs typeface="Calibri"/>
            </a:endParaRPr>
          </a:p>
        </p:txBody>
      </p:sp>
      <p:sp>
        <p:nvSpPr>
          <p:cNvPr id="11" name="TextBox 10">
            <a:extLst>
              <a:ext uri="{FF2B5EF4-FFF2-40B4-BE49-F238E27FC236}">
                <a16:creationId xmlns:a16="http://schemas.microsoft.com/office/drawing/2014/main" id="{5D220CA5-D99D-A7C3-23AC-5E545EEE6DD4}"/>
              </a:ext>
            </a:extLst>
          </p:cNvPr>
          <p:cNvSpPr txBox="1"/>
          <p:nvPr/>
        </p:nvSpPr>
        <p:spPr>
          <a:xfrm>
            <a:off x="695195" y="1070975"/>
            <a:ext cx="542585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600"/>
              </a:spcBef>
            </a:pPr>
            <a:r>
              <a:rPr lang="sv-SE" sz="2000" err="1"/>
              <a:t>DSO:er</a:t>
            </a:r>
            <a:r>
              <a:rPr lang="sv-SE" sz="2000"/>
              <a:t> behöver information om vilket nät </a:t>
            </a:r>
            <a:r>
              <a:rPr lang="sv-SE" sz="2000" err="1"/>
              <a:t>Svk</a:t>
            </a:r>
            <a:r>
              <a:rPr lang="sv-SE" sz="2000"/>
              <a:t> räknar på för 2030 och 2035, dvs </a:t>
            </a:r>
            <a:r>
              <a:rPr lang="sv-SE" sz="2000" err="1"/>
              <a:t>Svk</a:t>
            </a:r>
            <a:r>
              <a:rPr lang="sv-SE" sz="2000"/>
              <a:t> behöver leverera underlag från NDB-nätet till DSO. </a:t>
            </a:r>
            <a:r>
              <a:rPr lang="en-US" sz="2000"/>
              <a:t> </a:t>
            </a:r>
          </a:p>
        </p:txBody>
      </p:sp>
    </p:spTree>
    <p:extLst>
      <p:ext uri="{BB962C8B-B14F-4D97-AF65-F5344CB8AC3E}">
        <p14:creationId xmlns:p14="http://schemas.microsoft.com/office/powerpoint/2010/main" val="618725027"/>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EB189D7B-425A-EBDA-DB9B-406C5F844B2C}"/>
              </a:ext>
            </a:extLst>
          </p:cNvPr>
          <p:cNvPicPr>
            <a:picLocks noChangeAspect="1"/>
          </p:cNvPicPr>
          <p:nvPr/>
        </p:nvPicPr>
        <p:blipFill>
          <a:blip r:embed="rId2"/>
          <a:srcRect t="2597"/>
          <a:stretch>
            <a:fillRect/>
          </a:stretch>
        </p:blipFill>
        <p:spPr>
          <a:xfrm>
            <a:off x="20" y="10"/>
            <a:ext cx="12191980" cy="6857990"/>
          </a:xfrm>
          <a:prstGeom prst="rect">
            <a:avLst/>
          </a:prstGeom>
          <a:noFill/>
        </p:spPr>
      </p:pic>
      <p:sp>
        <p:nvSpPr>
          <p:cNvPr id="5" name="Platshållare för datum 4" hidden="1">
            <a:extLst>
              <a:ext uri="{FF2B5EF4-FFF2-40B4-BE49-F238E27FC236}">
                <a16:creationId xmlns:a16="http://schemas.microsoft.com/office/drawing/2014/main" id="{52E60751-938C-BF25-D39E-BBD1FD0CBDBD}"/>
              </a:ext>
            </a:extLst>
          </p:cNvPr>
          <p:cNvSpPr>
            <a:spLocks noGrp="1"/>
          </p:cNvSpPr>
          <p:nvPr>
            <p:ph type="dt" sz="half" idx="19"/>
          </p:nvPr>
        </p:nvSpPr>
        <p:spPr/>
        <p:txBody>
          <a:bodyPr/>
          <a:lstStyle/>
          <a:p>
            <a:pPr>
              <a:spcAft>
                <a:spcPts val="600"/>
              </a:spcAft>
              <a:defRPr/>
            </a:pPr>
            <a:fld id="{A5169863-6BDD-41BF-8111-5DEE5D9F55CF}" type="datetime1">
              <a:rPr lang="sv-SE" smtClean="0"/>
              <a:pPr>
                <a:spcAft>
                  <a:spcPts val="600"/>
                </a:spcAft>
                <a:defRPr/>
              </a:pPr>
              <a:t>2025-09-09</a:t>
            </a:fld>
            <a:endParaRPr lang="sv-SE"/>
          </a:p>
        </p:txBody>
      </p:sp>
      <p:sp>
        <p:nvSpPr>
          <p:cNvPr id="6" name="Platshållare för bildnummer 5" hidden="1">
            <a:extLst>
              <a:ext uri="{FF2B5EF4-FFF2-40B4-BE49-F238E27FC236}">
                <a16:creationId xmlns:a16="http://schemas.microsoft.com/office/drawing/2014/main" id="{6C752045-70B4-BE9B-D8D2-8078B15DE5DB}"/>
              </a:ext>
            </a:extLst>
          </p:cNvPr>
          <p:cNvSpPr>
            <a:spLocks noGrp="1"/>
          </p:cNvSpPr>
          <p:nvPr>
            <p:ph type="sldNum" sz="quarter" idx="21"/>
          </p:nvPr>
        </p:nvSpPr>
        <p:spPr/>
        <p:txBody>
          <a:bodyPr/>
          <a:lstStyle/>
          <a:p>
            <a:pPr>
              <a:spcAft>
                <a:spcPts val="600"/>
              </a:spcAft>
              <a:defRPr/>
            </a:pPr>
            <a:fld id="{B0D1CA95-30C8-47DA-AC16-685FD1F93F27}" type="slidenum">
              <a:rPr lang="sv-SE" smtClean="0"/>
              <a:pPr>
                <a:spcAft>
                  <a:spcPts val="600"/>
                </a:spcAft>
                <a:defRPr/>
              </a:pPr>
              <a:t>41</a:t>
            </a:fld>
            <a:endParaRPr lang="sv-SE"/>
          </a:p>
        </p:txBody>
      </p:sp>
    </p:spTree>
    <p:extLst>
      <p:ext uri="{BB962C8B-B14F-4D97-AF65-F5344CB8AC3E}">
        <p14:creationId xmlns:p14="http://schemas.microsoft.com/office/powerpoint/2010/main" val="3460550708"/>
      </p:ext>
    </p:extLst>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11DC79-C3E5-E012-EA3A-68E9AE44AF4C}"/>
            </a:ext>
          </a:extLst>
        </p:cNvPr>
        <p:cNvGrpSpPr/>
        <p:nvPr/>
      </p:nvGrpSpPr>
      <p:grpSpPr>
        <a:xfrm>
          <a:off x="0" y="0"/>
          <a:ext cx="0" cy="0"/>
          <a:chOff x="0" y="0"/>
          <a:chExt cx="0" cy="0"/>
        </a:xfrm>
      </p:grpSpPr>
      <p:sp>
        <p:nvSpPr>
          <p:cNvPr id="3" name="Rubrik 2">
            <a:extLst>
              <a:ext uri="{FF2B5EF4-FFF2-40B4-BE49-F238E27FC236}">
                <a16:creationId xmlns:a16="http://schemas.microsoft.com/office/drawing/2014/main" id="{DE034D58-BEAA-F2E4-FCCD-DA7CCD645E68}"/>
              </a:ext>
            </a:extLst>
          </p:cNvPr>
          <p:cNvSpPr>
            <a:spLocks noGrp="1"/>
          </p:cNvSpPr>
          <p:nvPr>
            <p:ph type="title"/>
          </p:nvPr>
        </p:nvSpPr>
        <p:spPr>
          <a:xfrm>
            <a:off x="371475" y="141288"/>
            <a:ext cx="8677275" cy="981075"/>
          </a:xfrm>
        </p:spPr>
        <p:txBody>
          <a:bodyPr/>
          <a:lstStyle/>
          <a:p>
            <a:r>
              <a:rPr lang="en-GB" err="1">
                <a:solidFill>
                  <a:schemeClr val="accent1"/>
                </a:solidFill>
              </a:rPr>
              <a:t>Frågor</a:t>
            </a:r>
            <a:r>
              <a:rPr lang="en-GB">
                <a:solidFill>
                  <a:schemeClr val="accent1"/>
                </a:solidFill>
              </a:rPr>
              <a:t> </a:t>
            </a:r>
            <a:r>
              <a:rPr lang="en-GB" err="1">
                <a:solidFill>
                  <a:schemeClr val="accent1"/>
                </a:solidFill>
              </a:rPr>
              <a:t>som</a:t>
            </a:r>
            <a:r>
              <a:rPr lang="en-GB">
                <a:solidFill>
                  <a:schemeClr val="accent1"/>
                </a:solidFill>
              </a:rPr>
              <a:t> </a:t>
            </a:r>
            <a:r>
              <a:rPr lang="en-GB" err="1">
                <a:solidFill>
                  <a:schemeClr val="accent1"/>
                </a:solidFill>
              </a:rPr>
              <a:t>inkommit</a:t>
            </a:r>
            <a:endParaRPr lang="en-US" err="1">
              <a:solidFill>
                <a:schemeClr val="accent1"/>
              </a:solidFill>
            </a:endParaRPr>
          </a:p>
        </p:txBody>
      </p:sp>
      <p:sp>
        <p:nvSpPr>
          <p:cNvPr id="5" name="Platshållare för datum 4">
            <a:extLst>
              <a:ext uri="{FF2B5EF4-FFF2-40B4-BE49-F238E27FC236}">
                <a16:creationId xmlns:a16="http://schemas.microsoft.com/office/drawing/2014/main" id="{D81A01C1-C5A5-195C-1401-A69F1A57855E}"/>
              </a:ext>
            </a:extLst>
          </p:cNvPr>
          <p:cNvSpPr>
            <a:spLocks noGrp="1"/>
          </p:cNvSpPr>
          <p:nvPr>
            <p:ph type="dt" sz="half" idx="19"/>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169863-6BDD-41BF-8111-5DEE5D9F55CF}" type="datetime1">
              <a:rPr kumimoji="0" lang="sv-SE" sz="1000" b="0" i="0" u="none" strike="noStrike" kern="1200" cap="none" spc="0" normalizeH="0" baseline="0" noProof="0" smtClean="0">
                <a:ln>
                  <a:noFill/>
                </a:ln>
                <a:solidFill>
                  <a:srgbClr val="000000">
                    <a:lumMod val="50000"/>
                    <a:lumOff val="50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2025-09-09</a:t>
            </a:fld>
            <a:endParaRPr kumimoji="0" lang="sv-SE" sz="1000" b="0" i="0" u="none" strike="noStrike" kern="1200" cap="none" spc="0" normalizeH="0" baseline="0" noProof="0">
              <a:ln>
                <a:noFill/>
              </a:ln>
              <a:solidFill>
                <a:srgbClr val="000000">
                  <a:lumMod val="50000"/>
                  <a:lumOff val="50000"/>
                </a:srgbClr>
              </a:solidFill>
              <a:effectLst/>
              <a:uLnTx/>
              <a:uFillTx/>
              <a:latin typeface="Calibri"/>
              <a:ea typeface="+mn-ea"/>
              <a:cs typeface="+mn-cs"/>
            </a:endParaRPr>
          </a:p>
        </p:txBody>
      </p:sp>
      <p:sp>
        <p:nvSpPr>
          <p:cNvPr id="6" name="Platshållare för bildnummer 5">
            <a:extLst>
              <a:ext uri="{FF2B5EF4-FFF2-40B4-BE49-F238E27FC236}">
                <a16:creationId xmlns:a16="http://schemas.microsoft.com/office/drawing/2014/main" id="{1064A3F3-8C2F-6A36-6468-49E7895FCED4}"/>
              </a:ext>
            </a:extLst>
          </p:cNvPr>
          <p:cNvSpPr>
            <a:spLocks noGrp="1"/>
          </p:cNvSpPr>
          <p:nvPr>
            <p:ph type="sldNum" sz="quarter" idx="2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D1CA95-30C8-47DA-AC16-685FD1F93F27}" type="slidenum">
              <a:rPr kumimoji="0" lang="sv-SE" sz="1000" b="0" i="0" u="none" strike="noStrike" kern="1200" cap="none" spc="0" normalizeH="0" baseline="0" noProof="0" smtClean="0">
                <a:ln>
                  <a:noFill/>
                </a:ln>
                <a:solidFill>
                  <a:srgbClr val="000000">
                    <a:lumMod val="50000"/>
                    <a:lumOff val="5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sv-SE" sz="1000" b="0" i="0" u="none" strike="noStrike" kern="1200" cap="none" spc="0" normalizeH="0" baseline="0" noProof="0">
              <a:ln>
                <a:noFill/>
              </a:ln>
              <a:solidFill>
                <a:srgbClr val="000000">
                  <a:lumMod val="50000"/>
                  <a:lumOff val="50000"/>
                </a:srgbClr>
              </a:solidFill>
              <a:effectLst/>
              <a:uLnTx/>
              <a:uFillTx/>
              <a:latin typeface="Calibri"/>
              <a:ea typeface="+mn-ea"/>
              <a:cs typeface="+mn-cs"/>
            </a:endParaRPr>
          </a:p>
        </p:txBody>
      </p:sp>
      <p:pic>
        <p:nvPicPr>
          <p:cNvPr id="7" name="Bildobjekt 6">
            <a:extLst>
              <a:ext uri="{FF2B5EF4-FFF2-40B4-BE49-F238E27FC236}">
                <a16:creationId xmlns:a16="http://schemas.microsoft.com/office/drawing/2014/main" id="{C9EC20F5-9228-9502-F443-5C5D8730AEF5}"/>
              </a:ext>
            </a:extLst>
          </p:cNvPr>
          <p:cNvPicPr>
            <a:picLocks noChangeAspect="1"/>
          </p:cNvPicPr>
          <p:nvPr/>
        </p:nvPicPr>
        <p:blipFill>
          <a:blip r:embed="rId3">
            <a:alphaModFix amt="50000"/>
          </a:blip>
          <a:srcRect l="32992" t="26" r="21803" b="23721"/>
          <a:stretch>
            <a:fillRect/>
          </a:stretch>
        </p:blipFill>
        <p:spPr>
          <a:xfrm>
            <a:off x="8426904" y="0"/>
            <a:ext cx="3765096" cy="6351048"/>
          </a:xfrm>
          <a:prstGeom prst="rect">
            <a:avLst/>
          </a:prstGeom>
        </p:spPr>
      </p:pic>
      <p:sp>
        <p:nvSpPr>
          <p:cNvPr id="2" name="Platshållare för text 1">
            <a:extLst>
              <a:ext uri="{FF2B5EF4-FFF2-40B4-BE49-F238E27FC236}">
                <a16:creationId xmlns:a16="http://schemas.microsoft.com/office/drawing/2014/main" id="{D950C574-C2F7-B28B-95E4-1FA6B2AC0C45}"/>
              </a:ext>
            </a:extLst>
          </p:cNvPr>
          <p:cNvSpPr>
            <a:spLocks noGrp="1"/>
          </p:cNvSpPr>
          <p:nvPr>
            <p:ph type="body" sz="quarter" idx="14"/>
          </p:nvPr>
        </p:nvSpPr>
        <p:spPr>
          <a:xfrm>
            <a:off x="394607" y="1541464"/>
            <a:ext cx="7568293" cy="4279671"/>
          </a:xfrm>
        </p:spPr>
        <p:txBody>
          <a:bodyPr/>
          <a:lstStyle/>
          <a:p>
            <a:pPr>
              <a:buFont typeface="Arial"/>
              <a:buChar char="•"/>
            </a:pPr>
            <a:r>
              <a:rPr lang="sv-SE" sz="2000">
                <a:ea typeface="+mn-lt"/>
                <a:cs typeface="+mn-lt"/>
              </a:rPr>
              <a:t>Hur kan vi som nätbolag få till oss vilka stöd- och balanstjänster som verkar i vårt nät? Idag finns väl inget bra sätt att hålla reda på det men påverkan av dessa tjänster kommer att växa och påverka </a:t>
            </a:r>
            <a:r>
              <a:rPr lang="sv-SE" sz="2000" err="1">
                <a:ea typeface="+mn-lt"/>
                <a:cs typeface="+mn-lt"/>
              </a:rPr>
              <a:t>flexbehovet</a:t>
            </a:r>
            <a:r>
              <a:rPr lang="sv-SE" sz="2000">
                <a:ea typeface="+mn-lt"/>
                <a:cs typeface="+mn-lt"/>
              </a:rPr>
              <a:t>. I värsta fall jobbar systemen emot varandra vilket kan bli kontraproduktivt. </a:t>
            </a:r>
          </a:p>
          <a:p>
            <a:pPr>
              <a:buFont typeface="Arial"/>
              <a:buChar char="•"/>
            </a:pPr>
            <a:r>
              <a:rPr lang="sv-SE" sz="2000">
                <a:ea typeface="+mn-lt"/>
                <a:cs typeface="+mn-lt"/>
              </a:rPr>
              <a:t>Hur hanterar vi tillfällen då störningar eller underhåll i nätet ”stänger in” </a:t>
            </a:r>
            <a:r>
              <a:rPr lang="sv-SE" sz="2000" err="1">
                <a:ea typeface="+mn-lt"/>
                <a:cs typeface="+mn-lt"/>
              </a:rPr>
              <a:t>flex</a:t>
            </a:r>
            <a:r>
              <a:rPr lang="sv-SE" sz="2000">
                <a:ea typeface="+mn-lt"/>
                <a:cs typeface="+mn-lt"/>
              </a:rPr>
              <a:t>-/stöd-/balanstjänster genom onormalt kopplingsläge?</a:t>
            </a:r>
          </a:p>
          <a:p>
            <a:pPr>
              <a:buFont typeface="Arial"/>
              <a:buChar char="•"/>
            </a:pPr>
            <a:r>
              <a:rPr lang="sv-SE" sz="2000">
                <a:ea typeface="+mn-lt"/>
                <a:cs typeface="+mn-lt"/>
              </a:rPr>
              <a:t>Är vi som nätbolag hindrade från att investera i andra lösningar än att bygga kraftfullare elnät eller finns det alternativ?</a:t>
            </a:r>
          </a:p>
          <a:p>
            <a:pPr>
              <a:buFont typeface="Arial"/>
              <a:buChar char="•"/>
            </a:pPr>
            <a:r>
              <a:rPr lang="sv-SE" sz="2000">
                <a:ea typeface="+mn-lt"/>
                <a:cs typeface="+mn-lt"/>
              </a:rPr>
              <a:t>Vilka krav kommer att ställas på DSO för att kunna hantera </a:t>
            </a:r>
            <a:r>
              <a:rPr lang="sv-SE" sz="2000" err="1">
                <a:ea typeface="+mn-lt"/>
                <a:cs typeface="+mn-lt"/>
              </a:rPr>
              <a:t>flexbehov</a:t>
            </a:r>
            <a:r>
              <a:rPr lang="sv-SE" sz="2000">
                <a:ea typeface="+mn-lt"/>
                <a:cs typeface="+mn-lt"/>
              </a:rPr>
              <a:t>? Kopplat till ovanstående.</a:t>
            </a:r>
            <a:endParaRPr lang="sv-SE"/>
          </a:p>
          <a:p>
            <a:pPr marL="0" indent="0">
              <a:buNone/>
            </a:pPr>
            <a:endParaRPr lang="sv-SE" sz="2000">
              <a:ea typeface="Calibri"/>
              <a:cs typeface="Calibri"/>
            </a:endParaRPr>
          </a:p>
        </p:txBody>
      </p:sp>
    </p:spTree>
    <p:extLst>
      <p:ext uri="{BB962C8B-B14F-4D97-AF65-F5344CB8AC3E}">
        <p14:creationId xmlns:p14="http://schemas.microsoft.com/office/powerpoint/2010/main" val="2585807749"/>
      </p:ext>
    </p:extLst>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4C864-64FE-5FCB-5B88-C1709E6F7AB1}"/>
            </a:ext>
          </a:extLst>
        </p:cNvPr>
        <p:cNvGrpSpPr/>
        <p:nvPr/>
      </p:nvGrpSpPr>
      <p:grpSpPr>
        <a:xfrm>
          <a:off x="0" y="0"/>
          <a:ext cx="0" cy="0"/>
          <a:chOff x="0" y="0"/>
          <a:chExt cx="0" cy="0"/>
        </a:xfrm>
      </p:grpSpPr>
      <p:sp>
        <p:nvSpPr>
          <p:cNvPr id="3" name="Rubrik 2">
            <a:extLst>
              <a:ext uri="{FF2B5EF4-FFF2-40B4-BE49-F238E27FC236}">
                <a16:creationId xmlns:a16="http://schemas.microsoft.com/office/drawing/2014/main" id="{23689688-D61C-BF40-153C-684B01F4F585}"/>
              </a:ext>
            </a:extLst>
          </p:cNvPr>
          <p:cNvSpPr>
            <a:spLocks noGrp="1"/>
          </p:cNvSpPr>
          <p:nvPr>
            <p:ph type="title"/>
          </p:nvPr>
        </p:nvSpPr>
        <p:spPr>
          <a:xfrm>
            <a:off x="371475" y="141288"/>
            <a:ext cx="8677275" cy="981075"/>
          </a:xfrm>
        </p:spPr>
        <p:txBody>
          <a:bodyPr/>
          <a:lstStyle/>
          <a:p>
            <a:r>
              <a:rPr lang="en-GB" noProof="0" err="1">
                <a:solidFill>
                  <a:schemeClr val="accent1"/>
                </a:solidFill>
              </a:rPr>
              <a:t>Nästa</a:t>
            </a:r>
            <a:r>
              <a:rPr lang="en-GB" noProof="0">
                <a:solidFill>
                  <a:schemeClr val="accent1"/>
                </a:solidFill>
              </a:rPr>
              <a:t> </a:t>
            </a:r>
            <a:r>
              <a:rPr lang="en-GB" noProof="0" err="1">
                <a:solidFill>
                  <a:schemeClr val="accent1"/>
                </a:solidFill>
              </a:rPr>
              <a:t>webbinar</a:t>
            </a:r>
            <a:r>
              <a:rPr lang="en-GB">
                <a:solidFill>
                  <a:schemeClr val="accent1"/>
                </a:solidFill>
              </a:rPr>
              <a:t> 3</a:t>
            </a:r>
            <a:r>
              <a:rPr lang="en-GB" noProof="0">
                <a:solidFill>
                  <a:schemeClr val="accent1"/>
                </a:solidFill>
              </a:rPr>
              <a:t>:e </a:t>
            </a:r>
            <a:r>
              <a:rPr lang="en-GB" err="1">
                <a:solidFill>
                  <a:schemeClr val="accent1"/>
                </a:solidFill>
              </a:rPr>
              <a:t>okt</a:t>
            </a:r>
            <a:r>
              <a:rPr lang="en-GB">
                <a:solidFill>
                  <a:schemeClr val="accent1"/>
                </a:solidFill>
              </a:rPr>
              <a:t> </a:t>
            </a:r>
            <a:r>
              <a:rPr lang="en-GB" noProof="0">
                <a:solidFill>
                  <a:schemeClr val="accent1"/>
                </a:solidFill>
              </a:rPr>
              <a:t>13-15</a:t>
            </a:r>
          </a:p>
        </p:txBody>
      </p:sp>
      <p:sp>
        <p:nvSpPr>
          <p:cNvPr id="5" name="Platshållare för datum 4">
            <a:extLst>
              <a:ext uri="{FF2B5EF4-FFF2-40B4-BE49-F238E27FC236}">
                <a16:creationId xmlns:a16="http://schemas.microsoft.com/office/drawing/2014/main" id="{C7750E4B-A5D5-5541-E144-641BD8503881}"/>
              </a:ext>
            </a:extLst>
          </p:cNvPr>
          <p:cNvSpPr>
            <a:spLocks noGrp="1"/>
          </p:cNvSpPr>
          <p:nvPr>
            <p:ph type="dt" sz="half" idx="19"/>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169863-6BDD-41BF-8111-5DEE5D9F55CF}" type="datetime1">
              <a:rPr kumimoji="0" lang="sv-SE" sz="1000" b="0" i="0" u="none" strike="noStrike" kern="1200" cap="none" spc="0" normalizeH="0" baseline="0" noProof="0" smtClean="0">
                <a:ln>
                  <a:noFill/>
                </a:ln>
                <a:solidFill>
                  <a:srgbClr val="000000">
                    <a:lumMod val="50000"/>
                    <a:lumOff val="50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2025-09-09</a:t>
            </a:fld>
            <a:endParaRPr kumimoji="0" lang="sv-SE" sz="1000" b="0" i="0" u="none" strike="noStrike" kern="1200" cap="none" spc="0" normalizeH="0" baseline="0" noProof="0">
              <a:ln>
                <a:noFill/>
              </a:ln>
              <a:solidFill>
                <a:srgbClr val="000000">
                  <a:lumMod val="50000"/>
                  <a:lumOff val="50000"/>
                </a:srgbClr>
              </a:solidFill>
              <a:effectLst/>
              <a:uLnTx/>
              <a:uFillTx/>
              <a:latin typeface="Calibri"/>
              <a:ea typeface="+mn-ea"/>
              <a:cs typeface="+mn-cs"/>
            </a:endParaRPr>
          </a:p>
        </p:txBody>
      </p:sp>
      <p:sp>
        <p:nvSpPr>
          <p:cNvPr id="6" name="Platshållare för bildnummer 5">
            <a:extLst>
              <a:ext uri="{FF2B5EF4-FFF2-40B4-BE49-F238E27FC236}">
                <a16:creationId xmlns:a16="http://schemas.microsoft.com/office/drawing/2014/main" id="{67E5E3BE-009D-B32C-69C1-27E700C3C578}"/>
              </a:ext>
            </a:extLst>
          </p:cNvPr>
          <p:cNvSpPr>
            <a:spLocks noGrp="1"/>
          </p:cNvSpPr>
          <p:nvPr>
            <p:ph type="sldNum" sz="quarter" idx="2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D1CA95-30C8-47DA-AC16-685FD1F93F27}" type="slidenum">
              <a:rPr kumimoji="0" lang="sv-SE" sz="1000" b="0" i="0" u="none" strike="noStrike" kern="1200" cap="none" spc="0" normalizeH="0" baseline="0" noProof="0" smtClean="0">
                <a:ln>
                  <a:noFill/>
                </a:ln>
                <a:solidFill>
                  <a:srgbClr val="000000">
                    <a:lumMod val="50000"/>
                    <a:lumOff val="5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sv-SE" sz="1000" b="0" i="0" u="none" strike="noStrike" kern="1200" cap="none" spc="0" normalizeH="0" baseline="0" noProof="0">
              <a:ln>
                <a:noFill/>
              </a:ln>
              <a:solidFill>
                <a:srgbClr val="000000">
                  <a:lumMod val="50000"/>
                  <a:lumOff val="50000"/>
                </a:srgbClr>
              </a:solidFill>
              <a:effectLst/>
              <a:uLnTx/>
              <a:uFillTx/>
              <a:latin typeface="Calibri"/>
              <a:ea typeface="+mn-ea"/>
              <a:cs typeface="+mn-cs"/>
            </a:endParaRPr>
          </a:p>
        </p:txBody>
      </p:sp>
      <p:pic>
        <p:nvPicPr>
          <p:cNvPr id="7" name="Bildobjekt 6">
            <a:extLst>
              <a:ext uri="{FF2B5EF4-FFF2-40B4-BE49-F238E27FC236}">
                <a16:creationId xmlns:a16="http://schemas.microsoft.com/office/drawing/2014/main" id="{436001A4-7C49-C78C-7417-1D2EA0B272D2}"/>
              </a:ext>
            </a:extLst>
          </p:cNvPr>
          <p:cNvPicPr>
            <a:picLocks noChangeAspect="1"/>
          </p:cNvPicPr>
          <p:nvPr/>
        </p:nvPicPr>
        <p:blipFill>
          <a:blip r:embed="rId3">
            <a:alphaModFix amt="50000"/>
          </a:blip>
          <a:srcRect l="32992" t="26" r="21803" b="23721"/>
          <a:stretch>
            <a:fillRect/>
          </a:stretch>
        </p:blipFill>
        <p:spPr>
          <a:xfrm>
            <a:off x="8426904" y="0"/>
            <a:ext cx="3765096" cy="6351048"/>
          </a:xfrm>
          <a:prstGeom prst="rect">
            <a:avLst/>
          </a:prstGeom>
        </p:spPr>
      </p:pic>
      <p:sp>
        <p:nvSpPr>
          <p:cNvPr id="2" name="Platshållare för text 1">
            <a:extLst>
              <a:ext uri="{FF2B5EF4-FFF2-40B4-BE49-F238E27FC236}">
                <a16:creationId xmlns:a16="http://schemas.microsoft.com/office/drawing/2014/main" id="{9CC5FB1B-24AB-F4D7-7F1E-D8BFA8B56B24}"/>
              </a:ext>
            </a:extLst>
          </p:cNvPr>
          <p:cNvSpPr>
            <a:spLocks noGrp="1"/>
          </p:cNvSpPr>
          <p:nvPr>
            <p:ph type="body" sz="quarter" idx="14"/>
          </p:nvPr>
        </p:nvSpPr>
        <p:spPr>
          <a:xfrm>
            <a:off x="394607" y="1541464"/>
            <a:ext cx="7568293" cy="4279671"/>
          </a:xfrm>
        </p:spPr>
        <p:txBody>
          <a:bodyPr/>
          <a:lstStyle/>
          <a:p>
            <a:pPr marL="0" indent="0">
              <a:buNone/>
            </a:pPr>
            <a:r>
              <a:rPr lang="sv-SE" sz="2000">
                <a:ea typeface="+mn-lt"/>
                <a:cs typeface="+mn-lt"/>
                <a:hlinkClick r:id="rId4"/>
              </a:rPr>
              <a:t>Flexibilitetsbehov (FNA) ska redovisas - Energiföretagen Sverige</a:t>
            </a:r>
            <a:endParaRPr lang="en-US">
              <a:ea typeface="+mn-lt"/>
              <a:cs typeface="+mn-lt"/>
            </a:endParaRPr>
          </a:p>
          <a:p>
            <a:endParaRPr lang="sv-SE" sz="2000"/>
          </a:p>
          <a:p>
            <a:endParaRPr lang="sv-SE" sz="2000"/>
          </a:p>
        </p:txBody>
      </p:sp>
      <p:sp>
        <p:nvSpPr>
          <p:cNvPr id="4" name="Rektangel 3">
            <a:extLst>
              <a:ext uri="{FF2B5EF4-FFF2-40B4-BE49-F238E27FC236}">
                <a16:creationId xmlns:a16="http://schemas.microsoft.com/office/drawing/2014/main" id="{6EF11AAD-BCC5-884C-276B-311F010F7C70}"/>
              </a:ext>
            </a:extLst>
          </p:cNvPr>
          <p:cNvSpPr/>
          <p:nvPr/>
        </p:nvSpPr>
        <p:spPr>
          <a:xfrm>
            <a:off x="693854" y="5203931"/>
            <a:ext cx="10267801" cy="10583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90000"/>
              </a:lnSpc>
              <a:spcBef>
                <a:spcPts val="600"/>
              </a:spcBef>
            </a:pPr>
            <a:r>
              <a:rPr lang="sv-SE" sz="2400" dirty="0">
                <a:ea typeface="Calibri"/>
                <a:cs typeface="Calibri"/>
              </a:rPr>
              <a:t>ME</a:t>
            </a:r>
            <a:r>
              <a:rPr lang="sv-SE" sz="2400" dirty="0">
                <a:solidFill>
                  <a:schemeClr val="bg1"/>
                </a:solidFill>
                <a:ea typeface="Calibri"/>
                <a:cs typeface="Calibri"/>
              </a:rPr>
              <a:t>NTI: </a:t>
            </a:r>
            <a:r>
              <a:rPr lang="sv-SE" sz="2400" dirty="0"/>
              <a:t>Vilka övriga frågor vill ni ha svar på? Vill ni att vi bokar ett extra </a:t>
            </a:r>
            <a:r>
              <a:rPr lang="sv-SE" sz="2400" dirty="0" err="1"/>
              <a:t>webbinar</a:t>
            </a:r>
            <a:r>
              <a:rPr lang="sv-SE" sz="2400" dirty="0"/>
              <a:t>? Övriga kommentarer?</a:t>
            </a:r>
          </a:p>
        </p:txBody>
      </p:sp>
    </p:spTree>
    <p:extLst>
      <p:ext uri="{BB962C8B-B14F-4D97-AF65-F5344CB8AC3E}">
        <p14:creationId xmlns:p14="http://schemas.microsoft.com/office/powerpoint/2010/main" val="2904555971"/>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CCE9C913-F6C9-992D-7078-922F1B751516}"/>
              </a:ext>
            </a:extLst>
          </p:cNvPr>
          <p:cNvPicPr>
            <a:picLocks noChangeAspect="1"/>
          </p:cNvPicPr>
          <p:nvPr/>
        </p:nvPicPr>
        <p:blipFill>
          <a:blip r:embed="rId2"/>
          <a:srcRect t="2174"/>
          <a:stretch>
            <a:fillRect/>
          </a:stretch>
        </p:blipFill>
        <p:spPr>
          <a:xfrm>
            <a:off x="20" y="10"/>
            <a:ext cx="12191980" cy="6857990"/>
          </a:xfrm>
          <a:prstGeom prst="rect">
            <a:avLst/>
          </a:prstGeom>
          <a:noFill/>
        </p:spPr>
      </p:pic>
      <p:sp>
        <p:nvSpPr>
          <p:cNvPr id="5" name="Platshållare för datum 4" hidden="1">
            <a:extLst>
              <a:ext uri="{FF2B5EF4-FFF2-40B4-BE49-F238E27FC236}">
                <a16:creationId xmlns:a16="http://schemas.microsoft.com/office/drawing/2014/main" id="{2F1E2F32-8687-01A6-24BA-0B9E5CD6CC06}"/>
              </a:ext>
            </a:extLst>
          </p:cNvPr>
          <p:cNvSpPr>
            <a:spLocks noGrp="1"/>
          </p:cNvSpPr>
          <p:nvPr>
            <p:ph type="dt" sz="half" idx="19"/>
          </p:nvPr>
        </p:nvSpPr>
        <p:spPr/>
        <p:txBody>
          <a:bodyPr/>
          <a:lstStyle/>
          <a:p>
            <a:pPr>
              <a:spcAft>
                <a:spcPts val="600"/>
              </a:spcAft>
              <a:defRPr/>
            </a:pPr>
            <a:fld id="{A5169863-6BDD-41BF-8111-5DEE5D9F55CF}" type="datetime1">
              <a:rPr lang="sv-SE" smtClean="0"/>
              <a:pPr>
                <a:spcAft>
                  <a:spcPts val="600"/>
                </a:spcAft>
                <a:defRPr/>
              </a:pPr>
              <a:t>2025-09-09</a:t>
            </a:fld>
            <a:endParaRPr lang="sv-SE"/>
          </a:p>
        </p:txBody>
      </p:sp>
      <p:sp>
        <p:nvSpPr>
          <p:cNvPr id="6" name="Platshållare för bildnummer 5" hidden="1">
            <a:extLst>
              <a:ext uri="{FF2B5EF4-FFF2-40B4-BE49-F238E27FC236}">
                <a16:creationId xmlns:a16="http://schemas.microsoft.com/office/drawing/2014/main" id="{DAFA56F6-D79B-ADDA-4B17-1FD61D1032B0}"/>
              </a:ext>
            </a:extLst>
          </p:cNvPr>
          <p:cNvSpPr>
            <a:spLocks noGrp="1"/>
          </p:cNvSpPr>
          <p:nvPr>
            <p:ph type="sldNum" sz="quarter" idx="21"/>
          </p:nvPr>
        </p:nvSpPr>
        <p:spPr/>
        <p:txBody>
          <a:bodyPr/>
          <a:lstStyle/>
          <a:p>
            <a:pPr>
              <a:spcAft>
                <a:spcPts val="600"/>
              </a:spcAft>
              <a:defRPr/>
            </a:pPr>
            <a:fld id="{B0D1CA95-30C8-47DA-AC16-685FD1F93F27}" type="slidenum">
              <a:rPr lang="sv-SE" smtClean="0"/>
              <a:pPr>
                <a:spcAft>
                  <a:spcPts val="600"/>
                </a:spcAft>
                <a:defRPr/>
              </a:pPr>
              <a:t>44</a:t>
            </a:fld>
            <a:endParaRPr lang="sv-SE"/>
          </a:p>
        </p:txBody>
      </p:sp>
    </p:spTree>
    <p:extLst>
      <p:ext uri="{BB962C8B-B14F-4D97-AF65-F5344CB8AC3E}">
        <p14:creationId xmlns:p14="http://schemas.microsoft.com/office/powerpoint/2010/main" val="3943642413"/>
      </p:ext>
    </p:extLst>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0EC794-B1EC-1F20-8A03-F662437B8FB3}"/>
            </a:ext>
          </a:extLst>
        </p:cNvPr>
        <p:cNvGrpSpPr/>
        <p:nvPr/>
      </p:nvGrpSpPr>
      <p:grpSpPr>
        <a:xfrm>
          <a:off x="0" y="0"/>
          <a:ext cx="0" cy="0"/>
          <a:chOff x="0" y="0"/>
          <a:chExt cx="0" cy="0"/>
        </a:xfrm>
      </p:grpSpPr>
      <p:pic>
        <p:nvPicPr>
          <p:cNvPr id="4" name="Bildobjekt 3">
            <a:extLst>
              <a:ext uri="{FF2B5EF4-FFF2-40B4-BE49-F238E27FC236}">
                <a16:creationId xmlns:a16="http://schemas.microsoft.com/office/drawing/2014/main" id="{F3CAAEDC-C593-7A42-C58C-A5F30D831FA8}"/>
              </a:ext>
            </a:extLst>
          </p:cNvPr>
          <p:cNvPicPr>
            <a:picLocks noChangeAspect="1"/>
          </p:cNvPicPr>
          <p:nvPr/>
        </p:nvPicPr>
        <p:blipFill>
          <a:blip r:embed="rId3"/>
          <a:srcRect l="14213" r="23713"/>
          <a:stretch>
            <a:fillRect/>
          </a:stretch>
        </p:blipFill>
        <p:spPr>
          <a:xfrm>
            <a:off x="6281615" y="0"/>
            <a:ext cx="5910385" cy="6343650"/>
          </a:xfrm>
          <a:prstGeom prst="rect">
            <a:avLst/>
          </a:prstGeom>
        </p:spPr>
      </p:pic>
      <p:sp>
        <p:nvSpPr>
          <p:cNvPr id="20482" name="Title 1">
            <a:extLst>
              <a:ext uri="{FF2B5EF4-FFF2-40B4-BE49-F238E27FC236}">
                <a16:creationId xmlns:a16="http://schemas.microsoft.com/office/drawing/2014/main" id="{04CA8D83-BF1B-0B67-75F6-692484AEFB96}"/>
              </a:ext>
            </a:extLst>
          </p:cNvPr>
          <p:cNvSpPr>
            <a:spLocks noGrp="1"/>
          </p:cNvSpPr>
          <p:nvPr>
            <p:ph type="ctrTitle"/>
          </p:nvPr>
        </p:nvSpPr>
        <p:spPr>
          <a:xfrm>
            <a:off x="238126" y="838200"/>
            <a:ext cx="5943600" cy="2706436"/>
          </a:xfrm>
        </p:spPr>
        <p:txBody>
          <a:bodyPr/>
          <a:lstStyle/>
          <a:p>
            <a:pPr eaLnBrk="1" hangingPunct="1"/>
            <a:r>
              <a:rPr lang="en-GB" sz="6600" noProof="0">
                <a:solidFill>
                  <a:schemeClr val="accent1"/>
                </a:solidFill>
                <a:cs typeface="Calibri Light" panose="020F0302020204030204" pitchFamily="34" charset="0"/>
              </a:rPr>
              <a:t>TACK FÖR IDAG</a:t>
            </a:r>
            <a:br>
              <a:rPr lang="en-GB" sz="6600" noProof="0">
                <a:solidFill>
                  <a:schemeClr val="accent1"/>
                </a:solidFill>
                <a:cs typeface="Calibri Light" panose="020F0302020204030204" pitchFamily="34" charset="0"/>
              </a:rPr>
            </a:br>
            <a:br>
              <a:rPr lang="en-GB" sz="6600" noProof="0">
                <a:solidFill>
                  <a:schemeClr val="accent1"/>
                </a:solidFill>
                <a:cs typeface="Calibri Light" panose="020F0302020204030204" pitchFamily="34" charset="0"/>
              </a:rPr>
            </a:br>
            <a:endParaRPr lang="en-GB" sz="6600" noProof="0">
              <a:solidFill>
                <a:schemeClr val="accent1"/>
              </a:solidFill>
              <a:cs typeface="Calibri Light" panose="020F0302020204030204" pitchFamily="34" charset="0"/>
            </a:endParaRPr>
          </a:p>
        </p:txBody>
      </p:sp>
      <p:sp>
        <p:nvSpPr>
          <p:cNvPr id="2" name="Platshållare för text 3">
            <a:extLst>
              <a:ext uri="{FF2B5EF4-FFF2-40B4-BE49-F238E27FC236}">
                <a16:creationId xmlns:a16="http://schemas.microsoft.com/office/drawing/2014/main" id="{6CEDE7A0-BF21-92B1-F033-40C548753312}"/>
              </a:ext>
            </a:extLst>
          </p:cNvPr>
          <p:cNvSpPr txBox="1">
            <a:spLocks/>
          </p:cNvSpPr>
          <p:nvPr/>
        </p:nvSpPr>
        <p:spPr>
          <a:xfrm>
            <a:off x="625730" y="1631865"/>
            <a:ext cx="5284656" cy="4528587"/>
          </a:xfrm>
          <a:prstGeom prst="rect">
            <a:avLst/>
          </a:prstGeom>
          <a:noFill/>
        </p:spPr>
        <p:txBody>
          <a:bodyPr lIns="91440" tIns="45720" rIns="91440" bIns="45720" anchor="t"/>
          <a:lstStyle>
            <a:lvl1pPr marL="0" indent="0" algn="l" defTabSz="540000" rtl="0" eaLnBrk="1" latinLnBrk="0" hangingPunct="1">
              <a:lnSpc>
                <a:spcPct val="120000"/>
              </a:lnSpc>
              <a:spcBef>
                <a:spcPts val="0"/>
              </a:spcBef>
              <a:spcAft>
                <a:spcPts val="400"/>
              </a:spcAft>
              <a:buFont typeface="Arial" panose="020B0604020202020204" pitchFamily="34" charset="0"/>
              <a:buNone/>
              <a:defRPr sz="1800" b="0" kern="1200">
                <a:solidFill>
                  <a:schemeClr val="tx1"/>
                </a:solidFill>
                <a:latin typeface="+mn-lt"/>
                <a:ea typeface="+mn-ea"/>
                <a:cs typeface="+mn-cs"/>
              </a:defRPr>
            </a:lvl1pPr>
            <a:lvl2pPr marL="216000" indent="-216000" algn="l" defTabSz="540000" rtl="0" eaLnBrk="1" latinLnBrk="0" hangingPunct="1">
              <a:lnSpc>
                <a:spcPct val="120000"/>
              </a:lnSpc>
              <a:spcBef>
                <a:spcPts val="0"/>
              </a:spcBef>
              <a:spcAft>
                <a:spcPts val="400"/>
              </a:spcAft>
              <a:buFont typeface="Arial" panose="020B0604020202020204" pitchFamily="34" charset="0"/>
              <a:buChar char="•"/>
              <a:defRPr sz="1800" kern="1200">
                <a:solidFill>
                  <a:schemeClr val="tx1"/>
                </a:solidFill>
                <a:latin typeface="+mn-lt"/>
                <a:ea typeface="+mn-ea"/>
                <a:cs typeface="+mn-cs"/>
              </a:defRPr>
            </a:lvl2pPr>
            <a:lvl3pPr marL="432000" indent="-216000" algn="l" defTabSz="540000" rtl="0" eaLnBrk="1" latinLnBrk="0" hangingPunct="1">
              <a:lnSpc>
                <a:spcPct val="120000"/>
              </a:lnSpc>
              <a:spcBef>
                <a:spcPts val="0"/>
              </a:spcBef>
              <a:spcAft>
                <a:spcPts val="400"/>
              </a:spcAft>
              <a:buFont typeface="EON Brix Sans" panose="020B0500000000000000" pitchFamily="34" charset="0"/>
              <a:buChar char="–"/>
              <a:defRPr sz="1800" kern="1200">
                <a:solidFill>
                  <a:schemeClr val="tx1"/>
                </a:solidFill>
                <a:latin typeface="+mn-lt"/>
                <a:ea typeface="+mn-ea"/>
                <a:cs typeface="+mn-cs"/>
              </a:defRPr>
            </a:lvl3pPr>
            <a:lvl4pPr marL="648000" indent="-216000" algn="l" defTabSz="540000" rtl="0" eaLnBrk="1" latinLnBrk="0" hangingPunct="1">
              <a:lnSpc>
                <a:spcPct val="120000"/>
              </a:lnSpc>
              <a:spcBef>
                <a:spcPts val="0"/>
              </a:spcBef>
              <a:spcAft>
                <a:spcPts val="400"/>
              </a:spcAft>
              <a:buFont typeface="EON Brix Sans" panose="020B0500000000000000" pitchFamily="34" charset="0"/>
              <a:buChar char="–"/>
              <a:defRPr sz="1800" kern="1200">
                <a:solidFill>
                  <a:schemeClr val="tx1"/>
                </a:solidFill>
                <a:latin typeface="+mn-lt"/>
                <a:ea typeface="+mn-ea"/>
                <a:cs typeface="+mn-cs"/>
              </a:defRPr>
            </a:lvl4pPr>
            <a:lvl5pPr marL="864000" indent="-216000" algn="l" defTabSz="540000" rtl="0" eaLnBrk="1" latinLnBrk="0" hangingPunct="1">
              <a:lnSpc>
                <a:spcPct val="120000"/>
              </a:lnSpc>
              <a:spcBef>
                <a:spcPts val="0"/>
              </a:spcBef>
              <a:spcAft>
                <a:spcPts val="400"/>
              </a:spcAft>
              <a:buFont typeface="EON Brix Sans" panose="020B0500000000000000" pitchFamily="34" charset="0"/>
              <a:buChar char="–"/>
              <a:defRPr sz="1800" kern="1200">
                <a:solidFill>
                  <a:schemeClr val="tx1"/>
                </a:solidFill>
                <a:latin typeface="+mn-lt"/>
                <a:ea typeface="+mn-ea"/>
                <a:cs typeface="+mn-cs"/>
              </a:defRPr>
            </a:lvl5pPr>
            <a:lvl6pPr marL="1079500" indent="-215900" algn="l" defTabSz="540000" rtl="0" eaLnBrk="1" latinLnBrk="0" hangingPunct="1">
              <a:lnSpc>
                <a:spcPct val="120000"/>
              </a:lnSpc>
              <a:spcBef>
                <a:spcPts val="0"/>
              </a:spcBef>
              <a:spcAft>
                <a:spcPts val="400"/>
              </a:spcAft>
              <a:buFont typeface="EON Brix Sans" panose="020B0500000000000000" pitchFamily="34" charset="0"/>
              <a:buChar char="–"/>
              <a:defRPr sz="1800" kern="1200">
                <a:solidFill>
                  <a:schemeClr val="tx1"/>
                </a:solidFill>
                <a:latin typeface="+mn-lt"/>
                <a:ea typeface="+mn-ea"/>
                <a:cs typeface="+mn-cs"/>
              </a:defRPr>
            </a:lvl6pPr>
            <a:lvl7pPr marL="1301750" indent="-215900" algn="l" defTabSz="540000" rtl="0" eaLnBrk="1" latinLnBrk="0" hangingPunct="1">
              <a:lnSpc>
                <a:spcPct val="120000"/>
              </a:lnSpc>
              <a:spcBef>
                <a:spcPts val="0"/>
              </a:spcBef>
              <a:spcAft>
                <a:spcPts val="400"/>
              </a:spcAft>
              <a:buFont typeface="EON Brix Sans" panose="020B0500000000000000" pitchFamily="34" charset="0"/>
              <a:buChar char="–"/>
              <a:defRPr sz="1800" kern="1200">
                <a:solidFill>
                  <a:schemeClr val="tx1"/>
                </a:solidFill>
                <a:latin typeface="+mn-lt"/>
                <a:ea typeface="+mn-ea"/>
                <a:cs typeface="+mn-cs"/>
              </a:defRPr>
            </a:lvl7pPr>
            <a:lvl8pPr marL="1524000" indent="-215900" algn="l" defTabSz="540000" rtl="0" eaLnBrk="1" latinLnBrk="0" hangingPunct="1">
              <a:lnSpc>
                <a:spcPct val="120000"/>
              </a:lnSpc>
              <a:spcBef>
                <a:spcPts val="0"/>
              </a:spcBef>
              <a:spcAft>
                <a:spcPts val="400"/>
              </a:spcAft>
              <a:buFont typeface="EON Brix Sans" panose="020B0500000000000000" pitchFamily="34" charset="0"/>
              <a:buChar char="–"/>
              <a:defRPr sz="1800" kern="1200">
                <a:solidFill>
                  <a:schemeClr val="tx1"/>
                </a:solidFill>
                <a:latin typeface="+mn-lt"/>
                <a:ea typeface="+mn-ea"/>
                <a:cs typeface="+mn-cs"/>
              </a:defRPr>
            </a:lvl8pPr>
            <a:lvl9pPr marL="1733550" indent="-215900" algn="l" defTabSz="540000" rtl="0" eaLnBrk="1" latinLnBrk="0" hangingPunct="1">
              <a:lnSpc>
                <a:spcPct val="120000"/>
              </a:lnSpc>
              <a:spcBef>
                <a:spcPts val="0"/>
              </a:spcBef>
              <a:spcAft>
                <a:spcPts val="400"/>
              </a:spcAft>
              <a:buFont typeface="EON Brix Sans" panose="020B0500000000000000" pitchFamily="34" charset="0"/>
              <a:buChar char="–"/>
              <a:defRPr sz="1800" kern="1200">
                <a:solidFill>
                  <a:schemeClr val="tx1"/>
                </a:solidFill>
                <a:latin typeface="+mn-lt"/>
                <a:ea typeface="+mn-ea"/>
                <a:cs typeface="+mn-cs"/>
              </a:defRPr>
            </a:lvl9pPr>
          </a:lstStyle>
          <a:p>
            <a:pPr marL="0" marR="0" lvl="0" indent="0" algn="l" defTabSz="540000" rtl="0" eaLnBrk="1" fontAlgn="auto" latinLnBrk="0" hangingPunct="1">
              <a:lnSpc>
                <a:spcPct val="120000"/>
              </a:lnSpc>
              <a:spcBef>
                <a:spcPts val="0"/>
              </a:spcBef>
              <a:spcAft>
                <a:spcPts val="400"/>
              </a:spcAft>
              <a:buClrTx/>
              <a:buSzTx/>
              <a:buFont typeface="Arial" panose="020B0604020202020204" pitchFamily="34" charset="0"/>
              <a:buNone/>
              <a:tabLst/>
              <a:defRPr/>
            </a:pPr>
            <a:endParaRPr kumimoji="0" lang="sv-SE" sz="2000" b="1" i="0" u="none" strike="noStrike" kern="1200" cap="none" spc="0" normalizeH="0" baseline="0" noProof="0">
              <a:ln>
                <a:noFill/>
              </a:ln>
              <a:solidFill>
                <a:srgbClr val="1A1A1A"/>
              </a:solidFill>
              <a:effectLst/>
              <a:uLnTx/>
              <a:uFillTx/>
              <a:latin typeface="EON Brix Sans"/>
              <a:ea typeface="+mn-ea"/>
              <a:cs typeface="+mn-cs"/>
            </a:endParaRPr>
          </a:p>
          <a:p>
            <a:pPr marL="342900" marR="0" lvl="0" indent="-342900" algn="l" defTabSz="540000" rtl="0" eaLnBrk="1" fontAlgn="auto" latinLnBrk="0" hangingPunct="1">
              <a:lnSpc>
                <a:spcPct val="120000"/>
              </a:lnSpc>
              <a:spcBef>
                <a:spcPts val="0"/>
              </a:spcBef>
              <a:spcAft>
                <a:spcPts val="400"/>
              </a:spcAft>
              <a:buClrTx/>
              <a:buSzTx/>
              <a:buFont typeface="Arial" panose="020B0604020202020204" pitchFamily="34" charset="0"/>
              <a:buChar char="•"/>
              <a:tabLst/>
              <a:defRPr/>
            </a:pPr>
            <a:r>
              <a:rPr lang="sv-SE" sz="2000">
                <a:solidFill>
                  <a:srgbClr val="1A1A1A"/>
                </a:solidFill>
                <a:latin typeface="EON Brix Sans"/>
              </a:rPr>
              <a:t>Presentationen och </a:t>
            </a:r>
            <a:r>
              <a:rPr lang="sv-SE" sz="2000" dirty="0">
                <a:solidFill>
                  <a:srgbClr val="1A1A1A"/>
                </a:solidFill>
                <a:latin typeface="EON Brix Sans"/>
              </a:rPr>
              <a:t>webbinariet</a:t>
            </a:r>
            <a:r>
              <a:rPr lang="sv-SE" sz="2000">
                <a:solidFill>
                  <a:srgbClr val="1A1A1A"/>
                </a:solidFill>
                <a:latin typeface="EON Brix Sans"/>
              </a:rPr>
              <a:t> läggs upp på hemsidan</a:t>
            </a:r>
          </a:p>
          <a:p>
            <a:pPr marL="342900" marR="0" lvl="0" indent="-342900" algn="l" defTabSz="540000" rtl="0" eaLnBrk="1" fontAlgn="auto" latinLnBrk="0" hangingPunct="1">
              <a:lnSpc>
                <a:spcPct val="120000"/>
              </a:lnSpc>
              <a:spcBef>
                <a:spcPts val="0"/>
              </a:spcBef>
              <a:spcAft>
                <a:spcPts val="400"/>
              </a:spcAft>
              <a:buClrTx/>
              <a:buSzTx/>
              <a:buFont typeface="Arial" panose="020B0604020202020204" pitchFamily="34" charset="0"/>
              <a:buChar char="•"/>
              <a:tabLst/>
              <a:defRPr/>
            </a:pPr>
            <a:r>
              <a:rPr lang="sv-SE" sz="2000">
                <a:solidFill>
                  <a:srgbClr val="1A1A1A"/>
                </a:solidFill>
                <a:latin typeface="EON Brix Sans"/>
                <a:hlinkClick r:id="rId4"/>
              </a:rPr>
              <a:t>Läs också: ACER och CEER vägledning nätutvecklingsplan 17:e juli (ACER)</a:t>
            </a:r>
            <a:endParaRPr lang="sv-SE" sz="2000">
              <a:solidFill>
                <a:srgbClr val="1A1A1A"/>
              </a:solidFill>
              <a:latin typeface="EON Brix Sans"/>
            </a:endParaRPr>
          </a:p>
          <a:p>
            <a:pPr marL="342900" marR="0" lvl="0" indent="-342900" algn="l" defTabSz="540000" rtl="0" eaLnBrk="1" fontAlgn="auto" latinLnBrk="0" hangingPunct="1">
              <a:lnSpc>
                <a:spcPct val="120000"/>
              </a:lnSpc>
              <a:spcBef>
                <a:spcPts val="0"/>
              </a:spcBef>
              <a:spcAft>
                <a:spcPts val="400"/>
              </a:spcAft>
              <a:buClrTx/>
              <a:buSzTx/>
              <a:buFont typeface="Arial" panose="020B0604020202020204" pitchFamily="34" charset="0"/>
              <a:buChar char="•"/>
              <a:tabLst/>
              <a:defRPr/>
            </a:pPr>
            <a:r>
              <a:rPr lang="sv-SE" sz="2000">
                <a:solidFill>
                  <a:srgbClr val="1A1A1A"/>
                </a:solidFill>
                <a:latin typeface="EON Brix Sans"/>
              </a:rPr>
              <a:t>Skicka in input till </a:t>
            </a:r>
            <a:r>
              <a:rPr lang="sv-SE" sz="2000">
                <a:solidFill>
                  <a:schemeClr val="accent1"/>
                </a:solidFill>
                <a:latin typeface="EON Brix Sans"/>
                <a:hlinkClick r:id="rId5">
                  <a:extLst>
                    <a:ext uri="{A12FA001-AC4F-418D-AE19-62706E023703}">
                      <ahyp:hlinkClr xmlns:ahyp="http://schemas.microsoft.com/office/drawing/2018/hyperlinkcolor" val="tx"/>
                    </a:ext>
                  </a:extLst>
                </a:hlinkClick>
              </a:rPr>
              <a:t>yvonne.ruwaida@vattenfall.com</a:t>
            </a:r>
            <a:r>
              <a:rPr lang="sv-SE" sz="2000">
                <a:solidFill>
                  <a:schemeClr val="accent1"/>
                </a:solidFill>
                <a:latin typeface="EON Brix Sans"/>
              </a:rPr>
              <a:t>, </a:t>
            </a:r>
            <a:r>
              <a:rPr lang="sv-SE" sz="2000" dirty="0">
                <a:solidFill>
                  <a:schemeClr val="accent1"/>
                </a:solidFill>
                <a:latin typeface="EON Brix Sans"/>
                <a:hlinkClick r:id="rId6"/>
              </a:rPr>
              <a:t>Erik.lejerskog@energiforetagen.se</a:t>
            </a:r>
            <a:r>
              <a:rPr lang="sv-SE" sz="2000" dirty="0">
                <a:solidFill>
                  <a:schemeClr val="accent1"/>
                </a:solidFill>
                <a:latin typeface="EON Brix Sans"/>
              </a:rPr>
              <a:t> </a:t>
            </a:r>
            <a:endParaRPr lang="sv-SE" sz="2000">
              <a:solidFill>
                <a:schemeClr val="accent1"/>
              </a:solidFill>
              <a:latin typeface="EON Brix Sans"/>
            </a:endParaRPr>
          </a:p>
          <a:p>
            <a:pPr marL="342900" marR="0" lvl="0" indent="-342900" algn="l" defTabSz="540000" rtl="0" eaLnBrk="1" fontAlgn="auto" latinLnBrk="0" hangingPunct="1">
              <a:lnSpc>
                <a:spcPct val="120000"/>
              </a:lnSpc>
              <a:spcBef>
                <a:spcPts val="0"/>
              </a:spcBef>
              <a:spcAft>
                <a:spcPts val="400"/>
              </a:spcAft>
              <a:buClrTx/>
              <a:buSzTx/>
              <a:buFont typeface="Arial" panose="020B0604020202020204" pitchFamily="34" charset="0"/>
              <a:buChar char="•"/>
              <a:tabLst/>
              <a:defRPr/>
            </a:pPr>
            <a:endParaRPr lang="sv-SE" sz="2000">
              <a:solidFill>
                <a:srgbClr val="1A1A1A"/>
              </a:solidFill>
              <a:latin typeface="EON Brix Sans"/>
            </a:endParaRPr>
          </a:p>
          <a:p>
            <a:pPr lvl="0">
              <a:defRPr/>
            </a:pPr>
            <a:r>
              <a:rPr lang="sv-SE" sz="2000">
                <a:solidFill>
                  <a:srgbClr val="1A1A1A"/>
                </a:solidFill>
                <a:latin typeface="EON Brix Sans"/>
                <a:hlinkClick r:id="rId7"/>
              </a:rPr>
              <a:t>Hemsida med information och anmälan</a:t>
            </a:r>
            <a:endParaRPr lang="sv-SE" sz="2000">
              <a:solidFill>
                <a:srgbClr val="1A1A1A"/>
              </a:solidFill>
              <a:latin typeface="EON Brix Sans"/>
            </a:endParaRPr>
          </a:p>
        </p:txBody>
      </p:sp>
    </p:spTree>
    <p:extLst>
      <p:ext uri="{BB962C8B-B14F-4D97-AF65-F5344CB8AC3E}">
        <p14:creationId xmlns:p14="http://schemas.microsoft.com/office/powerpoint/2010/main" val="286514663"/>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2E1B9-38EA-CADF-622C-BC8F77710152}"/>
            </a:ext>
          </a:extLst>
        </p:cNvPr>
        <p:cNvGrpSpPr/>
        <p:nvPr/>
      </p:nvGrpSpPr>
      <p:grpSpPr>
        <a:xfrm>
          <a:off x="0" y="0"/>
          <a:ext cx="0" cy="0"/>
          <a:chOff x="0" y="0"/>
          <a:chExt cx="0" cy="0"/>
        </a:xfrm>
      </p:grpSpPr>
      <p:sp>
        <p:nvSpPr>
          <p:cNvPr id="3" name="Rubrik 2">
            <a:extLst>
              <a:ext uri="{FF2B5EF4-FFF2-40B4-BE49-F238E27FC236}">
                <a16:creationId xmlns:a16="http://schemas.microsoft.com/office/drawing/2014/main" id="{A2ACDE62-97C3-6890-D664-512033ECEA2A}"/>
              </a:ext>
            </a:extLst>
          </p:cNvPr>
          <p:cNvSpPr>
            <a:spLocks noGrp="1"/>
          </p:cNvSpPr>
          <p:nvPr>
            <p:ph type="title"/>
          </p:nvPr>
        </p:nvSpPr>
        <p:spPr>
          <a:xfrm>
            <a:off x="371475" y="141288"/>
            <a:ext cx="8677275" cy="981075"/>
          </a:xfrm>
        </p:spPr>
        <p:txBody>
          <a:bodyPr/>
          <a:lstStyle/>
          <a:p>
            <a:r>
              <a:rPr lang="en-GB">
                <a:solidFill>
                  <a:schemeClr val="accent1"/>
                </a:solidFill>
              </a:rPr>
              <a:t>Dagens</a:t>
            </a:r>
            <a:r>
              <a:rPr lang="en-GB" noProof="0">
                <a:solidFill>
                  <a:schemeClr val="accent1"/>
                </a:solidFill>
              </a:rPr>
              <a:t> webbinar 9:e sept 13-15</a:t>
            </a:r>
          </a:p>
        </p:txBody>
      </p:sp>
      <p:sp>
        <p:nvSpPr>
          <p:cNvPr id="5" name="Platshållare för datum 4">
            <a:extLst>
              <a:ext uri="{FF2B5EF4-FFF2-40B4-BE49-F238E27FC236}">
                <a16:creationId xmlns:a16="http://schemas.microsoft.com/office/drawing/2014/main" id="{437FB135-768B-3023-428D-D0C3AAF78B11}"/>
              </a:ext>
            </a:extLst>
          </p:cNvPr>
          <p:cNvSpPr>
            <a:spLocks noGrp="1"/>
          </p:cNvSpPr>
          <p:nvPr>
            <p:ph type="dt" sz="half" idx="19"/>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169863-6BDD-41BF-8111-5DEE5D9F55CF}" type="datetime1">
              <a:rPr kumimoji="0" lang="sv-SE" sz="1000" b="0" i="0" u="none" strike="noStrike" kern="1200" cap="none" spc="0" normalizeH="0" baseline="0" noProof="0" smtClean="0">
                <a:ln>
                  <a:noFill/>
                </a:ln>
                <a:solidFill>
                  <a:srgbClr val="000000">
                    <a:lumMod val="50000"/>
                    <a:lumOff val="50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2025-09-09</a:t>
            </a:fld>
            <a:endParaRPr kumimoji="0" lang="sv-SE" sz="1000" b="0" i="0" u="none" strike="noStrike" kern="1200" cap="none" spc="0" normalizeH="0" baseline="0" noProof="0">
              <a:ln>
                <a:noFill/>
              </a:ln>
              <a:solidFill>
                <a:srgbClr val="000000">
                  <a:lumMod val="50000"/>
                  <a:lumOff val="50000"/>
                </a:srgbClr>
              </a:solidFill>
              <a:effectLst/>
              <a:uLnTx/>
              <a:uFillTx/>
              <a:latin typeface="Calibri"/>
              <a:ea typeface="+mn-ea"/>
              <a:cs typeface="+mn-cs"/>
            </a:endParaRPr>
          </a:p>
        </p:txBody>
      </p:sp>
      <p:sp>
        <p:nvSpPr>
          <p:cNvPr id="6" name="Platshållare för bildnummer 5">
            <a:extLst>
              <a:ext uri="{FF2B5EF4-FFF2-40B4-BE49-F238E27FC236}">
                <a16:creationId xmlns:a16="http://schemas.microsoft.com/office/drawing/2014/main" id="{126FD6D7-8768-C0BE-AED9-C08A5B6D1963}"/>
              </a:ext>
            </a:extLst>
          </p:cNvPr>
          <p:cNvSpPr>
            <a:spLocks noGrp="1"/>
          </p:cNvSpPr>
          <p:nvPr>
            <p:ph type="sldNum" sz="quarter" idx="2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D1CA95-30C8-47DA-AC16-685FD1F93F27}" type="slidenum">
              <a:rPr kumimoji="0" lang="sv-SE" sz="1000" b="0" i="0" u="none" strike="noStrike" kern="1200" cap="none" spc="0" normalizeH="0" baseline="0" noProof="0" smtClean="0">
                <a:ln>
                  <a:noFill/>
                </a:ln>
                <a:solidFill>
                  <a:srgbClr val="000000">
                    <a:lumMod val="50000"/>
                    <a:lumOff val="5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sv-SE" sz="1000" b="0" i="0" u="none" strike="noStrike" kern="1200" cap="none" spc="0" normalizeH="0" baseline="0" noProof="0">
              <a:ln>
                <a:noFill/>
              </a:ln>
              <a:solidFill>
                <a:srgbClr val="000000">
                  <a:lumMod val="50000"/>
                  <a:lumOff val="50000"/>
                </a:srgbClr>
              </a:solidFill>
              <a:effectLst/>
              <a:uLnTx/>
              <a:uFillTx/>
              <a:latin typeface="Calibri"/>
              <a:ea typeface="+mn-ea"/>
              <a:cs typeface="+mn-cs"/>
            </a:endParaRPr>
          </a:p>
        </p:txBody>
      </p:sp>
      <p:pic>
        <p:nvPicPr>
          <p:cNvPr id="7" name="Bildobjekt 6">
            <a:extLst>
              <a:ext uri="{FF2B5EF4-FFF2-40B4-BE49-F238E27FC236}">
                <a16:creationId xmlns:a16="http://schemas.microsoft.com/office/drawing/2014/main" id="{98DE1E5A-D04B-BB99-638D-203B3E406ACA}"/>
              </a:ext>
            </a:extLst>
          </p:cNvPr>
          <p:cNvPicPr>
            <a:picLocks noChangeAspect="1"/>
          </p:cNvPicPr>
          <p:nvPr/>
        </p:nvPicPr>
        <p:blipFill>
          <a:blip r:embed="rId3">
            <a:alphaModFix amt="50000"/>
          </a:blip>
          <a:srcRect l="32992" t="26" r="21803" b="23721"/>
          <a:stretch>
            <a:fillRect/>
          </a:stretch>
        </p:blipFill>
        <p:spPr>
          <a:xfrm>
            <a:off x="8426904" y="0"/>
            <a:ext cx="3765096" cy="6351048"/>
          </a:xfrm>
          <a:prstGeom prst="rect">
            <a:avLst/>
          </a:prstGeom>
        </p:spPr>
      </p:pic>
      <p:sp>
        <p:nvSpPr>
          <p:cNvPr id="2" name="Platshållare för text 1">
            <a:extLst>
              <a:ext uri="{FF2B5EF4-FFF2-40B4-BE49-F238E27FC236}">
                <a16:creationId xmlns:a16="http://schemas.microsoft.com/office/drawing/2014/main" id="{6BE4BB4A-E732-1366-642E-C7785DE35197}"/>
              </a:ext>
            </a:extLst>
          </p:cNvPr>
          <p:cNvSpPr>
            <a:spLocks noGrp="1"/>
          </p:cNvSpPr>
          <p:nvPr>
            <p:ph type="body" sz="quarter" idx="14"/>
          </p:nvPr>
        </p:nvSpPr>
        <p:spPr>
          <a:xfrm>
            <a:off x="373730" y="1290943"/>
            <a:ext cx="7568293" cy="4279671"/>
          </a:xfrm>
        </p:spPr>
        <p:txBody>
          <a:bodyPr/>
          <a:lstStyle/>
          <a:p>
            <a:pPr marL="0" indent="0">
              <a:buNone/>
            </a:pPr>
            <a:r>
              <a:rPr lang="sv-SE" sz="2000"/>
              <a:t>Vi kommer idag gå igenom:</a:t>
            </a:r>
            <a:endParaRPr lang="sv-SE" sz="2000">
              <a:ea typeface="Calibri"/>
              <a:cs typeface="Calibri"/>
            </a:endParaRPr>
          </a:p>
          <a:p>
            <a:r>
              <a:rPr lang="sv-SE" sz="2000" err="1">
                <a:ea typeface="Calibri"/>
                <a:cs typeface="Calibri"/>
              </a:rPr>
              <a:t>Recap</a:t>
            </a:r>
            <a:r>
              <a:rPr lang="sv-SE" sz="2000">
                <a:ea typeface="Calibri"/>
                <a:cs typeface="Calibri"/>
              </a:rPr>
              <a:t> av vad FNA är</a:t>
            </a:r>
            <a:endParaRPr lang="sv-SE" sz="2000"/>
          </a:p>
          <a:p>
            <a:r>
              <a:rPr lang="sv-SE" sz="2000">
                <a:ea typeface="Calibri"/>
                <a:cs typeface="Calibri"/>
              </a:rPr>
              <a:t>Bakgrund och syfte med FNA (Nytt)</a:t>
            </a:r>
            <a:endParaRPr lang="sv-SE" sz="2000"/>
          </a:p>
          <a:p>
            <a:pPr marL="0" indent="0">
              <a:buNone/>
            </a:pPr>
            <a:r>
              <a:rPr lang="sv-SE" sz="2000">
                <a:ea typeface="Calibri"/>
                <a:cs typeface="Calibri"/>
              </a:rPr>
              <a:t>Vi återkopplar </a:t>
            </a:r>
            <a:r>
              <a:rPr lang="sv-SE" sz="2000">
                <a:solidFill>
                  <a:schemeClr val="accent1"/>
                </a:solidFill>
                <a:ea typeface="Calibri"/>
                <a:cs typeface="Calibri"/>
              </a:rPr>
              <a:t>preliminära resultat</a:t>
            </a:r>
            <a:r>
              <a:rPr lang="sv-SE" sz="2000">
                <a:ea typeface="Calibri"/>
                <a:cs typeface="Calibri"/>
              </a:rPr>
              <a:t> och vill ha </a:t>
            </a:r>
            <a:r>
              <a:rPr lang="sv-SE" sz="2000">
                <a:solidFill>
                  <a:schemeClr val="accent1"/>
                </a:solidFill>
                <a:ea typeface="Calibri"/>
                <a:cs typeface="Calibri"/>
              </a:rPr>
              <a:t>input </a:t>
            </a:r>
            <a:r>
              <a:rPr lang="sv-SE" sz="2000">
                <a:ea typeface="Calibri"/>
                <a:cs typeface="Calibri"/>
              </a:rPr>
              <a:t>på</a:t>
            </a:r>
          </a:p>
          <a:p>
            <a:r>
              <a:rPr lang="sv-SE" sz="2000"/>
              <a:t>Ansvar och roller</a:t>
            </a:r>
            <a:endParaRPr lang="sv-SE"/>
          </a:p>
          <a:p>
            <a:r>
              <a:rPr lang="sv-SE" sz="2000"/>
              <a:t>Data och information som ska och kan delas från DSO (tabellerna)</a:t>
            </a:r>
            <a:endParaRPr lang="sv-SE">
              <a:ea typeface="Calibri"/>
              <a:cs typeface="Calibri"/>
            </a:endParaRPr>
          </a:p>
          <a:p>
            <a:r>
              <a:rPr lang="sv-SE" sz="2000"/>
              <a:t>Tidsplanen för att leverera data</a:t>
            </a:r>
            <a:endParaRPr lang="sv-SE" sz="2000">
              <a:ea typeface="Calibri"/>
              <a:cs typeface="Calibri"/>
            </a:endParaRPr>
          </a:p>
          <a:p>
            <a:r>
              <a:rPr lang="sv-SE" sz="2000"/>
              <a:t>Övrigt</a:t>
            </a:r>
          </a:p>
          <a:p>
            <a:pPr lvl="1">
              <a:buFont typeface="Courier New" panose="020B0604020202020204" pitchFamily="34" charset="0"/>
              <a:buChar char="o"/>
            </a:pPr>
            <a:r>
              <a:rPr lang="sv-SE" sz="2000"/>
              <a:t>Definitioner</a:t>
            </a:r>
          </a:p>
          <a:p>
            <a:pPr lvl="1">
              <a:buFont typeface="Courier New" panose="020B0604020202020204" pitchFamily="34" charset="0"/>
              <a:buChar char="o"/>
            </a:pPr>
            <a:r>
              <a:rPr lang="sv-SE" sz="2000"/>
              <a:t>Vilken information behövs från DSO till DSO och från TSO till DSO?</a:t>
            </a:r>
          </a:p>
          <a:p>
            <a:pPr lvl="1">
              <a:buFont typeface="Courier New" panose="020B0604020202020204" pitchFamily="34" charset="0"/>
              <a:buChar char="o"/>
            </a:pPr>
            <a:r>
              <a:rPr lang="sv-SE" sz="2000"/>
              <a:t>Vem ska rapportera vad?</a:t>
            </a:r>
          </a:p>
          <a:p>
            <a:pPr lvl="1">
              <a:buFont typeface="Courier New" panose="020B0604020202020204" pitchFamily="34" charset="0"/>
              <a:buChar char="o"/>
            </a:pPr>
            <a:r>
              <a:rPr lang="sv-SE" sz="2000"/>
              <a:t>Övriga frågor från </a:t>
            </a:r>
            <a:r>
              <a:rPr lang="sv-SE" sz="2000" err="1"/>
              <a:t>DSO:er</a:t>
            </a:r>
            <a:endParaRPr lang="sv-SE" sz="2000"/>
          </a:p>
          <a:p>
            <a:pPr marL="0" indent="0">
              <a:buNone/>
            </a:pPr>
            <a:endParaRPr lang="sv-SE" sz="1400">
              <a:ea typeface="Calibri"/>
              <a:cs typeface="Calibri"/>
            </a:endParaRPr>
          </a:p>
          <a:p>
            <a:pPr marL="0" indent="0">
              <a:buNone/>
            </a:pPr>
            <a:endParaRPr lang="sv-SE" sz="2000">
              <a:ea typeface="Calibri"/>
              <a:cs typeface="Calibri"/>
            </a:endParaRPr>
          </a:p>
          <a:p>
            <a:endParaRPr lang="sv-SE" sz="2000"/>
          </a:p>
          <a:p>
            <a:endParaRPr lang="sv-SE" sz="2000">
              <a:ea typeface="Calibri"/>
              <a:cs typeface="Calibri"/>
            </a:endParaRPr>
          </a:p>
        </p:txBody>
      </p:sp>
    </p:spTree>
    <p:extLst>
      <p:ext uri="{BB962C8B-B14F-4D97-AF65-F5344CB8AC3E}">
        <p14:creationId xmlns:p14="http://schemas.microsoft.com/office/powerpoint/2010/main" val="384889971"/>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3A09D-CF2D-1D6D-EC43-B27548D423BA}"/>
            </a:ext>
          </a:extLst>
        </p:cNvPr>
        <p:cNvGrpSpPr/>
        <p:nvPr/>
      </p:nvGrpSpPr>
      <p:grpSpPr>
        <a:xfrm>
          <a:off x="0" y="0"/>
          <a:ext cx="0" cy="0"/>
          <a:chOff x="0" y="0"/>
          <a:chExt cx="0" cy="0"/>
        </a:xfrm>
      </p:grpSpPr>
      <p:pic>
        <p:nvPicPr>
          <p:cNvPr id="4" name="Bildobjekt 3">
            <a:extLst>
              <a:ext uri="{FF2B5EF4-FFF2-40B4-BE49-F238E27FC236}">
                <a16:creationId xmlns:a16="http://schemas.microsoft.com/office/drawing/2014/main" id="{E27845D7-369C-03E8-3D22-B57CEFB3E079}"/>
              </a:ext>
            </a:extLst>
          </p:cNvPr>
          <p:cNvPicPr>
            <a:picLocks noChangeAspect="1"/>
          </p:cNvPicPr>
          <p:nvPr/>
        </p:nvPicPr>
        <p:blipFill>
          <a:blip r:embed="rId3"/>
          <a:srcRect l="14213" r="23713"/>
          <a:stretch>
            <a:fillRect/>
          </a:stretch>
        </p:blipFill>
        <p:spPr>
          <a:xfrm>
            <a:off x="6281615" y="0"/>
            <a:ext cx="5910385" cy="6343650"/>
          </a:xfrm>
          <a:prstGeom prst="rect">
            <a:avLst/>
          </a:prstGeom>
        </p:spPr>
      </p:pic>
      <p:sp>
        <p:nvSpPr>
          <p:cNvPr id="20482" name="Title 1">
            <a:extLst>
              <a:ext uri="{FF2B5EF4-FFF2-40B4-BE49-F238E27FC236}">
                <a16:creationId xmlns:a16="http://schemas.microsoft.com/office/drawing/2014/main" id="{1ADFEB5D-5EF2-724E-0A9A-54859C628705}"/>
              </a:ext>
            </a:extLst>
          </p:cNvPr>
          <p:cNvSpPr>
            <a:spLocks noGrp="1"/>
          </p:cNvSpPr>
          <p:nvPr>
            <p:ph type="ctrTitle"/>
          </p:nvPr>
        </p:nvSpPr>
        <p:spPr>
          <a:xfrm>
            <a:off x="238126" y="838200"/>
            <a:ext cx="5943600" cy="2706436"/>
          </a:xfrm>
        </p:spPr>
        <p:txBody>
          <a:bodyPr/>
          <a:lstStyle/>
          <a:p>
            <a:r>
              <a:rPr lang="en-GB" sz="6600">
                <a:solidFill>
                  <a:schemeClr val="accent1"/>
                </a:solidFill>
                <a:ea typeface="Calibri Light"/>
                <a:cs typeface="Calibri Light"/>
              </a:rPr>
              <a:t>Recap</a:t>
            </a:r>
            <a:br>
              <a:rPr lang="en-GB" sz="6600">
                <a:solidFill>
                  <a:schemeClr val="accent1"/>
                </a:solidFill>
                <a:ea typeface="Calibri Light"/>
                <a:cs typeface="Calibri Light"/>
              </a:rPr>
            </a:br>
            <a:r>
              <a:rPr lang="en-GB" sz="6600">
                <a:solidFill>
                  <a:schemeClr val="accent1"/>
                </a:solidFill>
                <a:ea typeface="Calibri Light"/>
                <a:cs typeface="Calibri Light"/>
              </a:rPr>
              <a:t>Vad </a:t>
            </a:r>
            <a:r>
              <a:rPr lang="en-GB" sz="6600" err="1">
                <a:solidFill>
                  <a:schemeClr val="accent1"/>
                </a:solidFill>
                <a:ea typeface="Calibri Light"/>
                <a:cs typeface="Calibri Light"/>
              </a:rPr>
              <a:t>är</a:t>
            </a:r>
            <a:r>
              <a:rPr lang="en-GB" sz="6600">
                <a:solidFill>
                  <a:schemeClr val="accent1"/>
                </a:solidFill>
                <a:ea typeface="Calibri Light"/>
                <a:cs typeface="Calibri Light"/>
              </a:rPr>
              <a:t> FNA?</a:t>
            </a:r>
            <a:endParaRPr lang="en-GB" sz="6600">
              <a:solidFill>
                <a:schemeClr val="accent1"/>
              </a:solidFill>
            </a:endParaRPr>
          </a:p>
        </p:txBody>
      </p:sp>
    </p:spTree>
    <p:extLst>
      <p:ext uri="{BB962C8B-B14F-4D97-AF65-F5344CB8AC3E}">
        <p14:creationId xmlns:p14="http://schemas.microsoft.com/office/powerpoint/2010/main" val="1560844667"/>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08D697-4372-B886-5D17-F81BE2F86A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D15C51-1618-3472-BA22-CDD92E48D9B5}"/>
              </a:ext>
            </a:extLst>
          </p:cNvPr>
          <p:cNvSpPr>
            <a:spLocks noGrp="1"/>
          </p:cNvSpPr>
          <p:nvPr>
            <p:ph type="title"/>
          </p:nvPr>
        </p:nvSpPr>
        <p:spPr/>
        <p:txBody>
          <a:bodyPr/>
          <a:lstStyle/>
          <a:p>
            <a:r>
              <a:rPr lang="sv-SE">
                <a:solidFill>
                  <a:schemeClr val="accent1"/>
                </a:solidFill>
              </a:rPr>
              <a:t>Metod för flexibilitetsbehovsbedömning</a:t>
            </a:r>
            <a:endParaRPr lang="en-US">
              <a:solidFill>
                <a:schemeClr val="accent1"/>
              </a:solidFill>
            </a:endParaRPr>
          </a:p>
        </p:txBody>
      </p:sp>
      <p:sp>
        <p:nvSpPr>
          <p:cNvPr id="3" name="Text Placeholder 2">
            <a:extLst>
              <a:ext uri="{FF2B5EF4-FFF2-40B4-BE49-F238E27FC236}">
                <a16:creationId xmlns:a16="http://schemas.microsoft.com/office/drawing/2014/main" id="{E69412B3-B631-8912-D5FA-B97CF3F411DD}"/>
              </a:ext>
            </a:extLst>
          </p:cNvPr>
          <p:cNvSpPr>
            <a:spLocks noGrp="1"/>
          </p:cNvSpPr>
          <p:nvPr>
            <p:ph type="body" sz="quarter" idx="14"/>
          </p:nvPr>
        </p:nvSpPr>
        <p:spPr>
          <a:xfrm>
            <a:off x="695324" y="1720850"/>
            <a:ext cx="10614932" cy="4415517"/>
          </a:xfrm>
        </p:spPr>
        <p:txBody>
          <a:bodyPr vert="horz" lIns="90000" tIns="45720" rIns="90000" bIns="45720" rtlCol="0" anchor="t">
            <a:noAutofit/>
          </a:bodyPr>
          <a:lstStyle/>
          <a:p>
            <a:pPr marL="285750" indent="-285750">
              <a:buFont typeface="Arial"/>
              <a:buChar char="•"/>
            </a:pPr>
            <a:r>
              <a:rPr lang="sv-SE"/>
              <a:t>Metoden för flexibilitetsbehovsbedömning har sin grund i </a:t>
            </a:r>
            <a:r>
              <a:rPr lang="sv-SE" b="1"/>
              <a:t>artikel 19e i EU-förordning 2019/943</a:t>
            </a:r>
            <a:r>
              <a:rPr lang="sv-SE"/>
              <a:t>, som har uppdaterats genom </a:t>
            </a:r>
            <a:r>
              <a:rPr lang="sv-SE" b="1"/>
              <a:t>EU-förordning 2024/1747</a:t>
            </a:r>
            <a:r>
              <a:rPr lang="sv-SE"/>
              <a:t> inom ramen för </a:t>
            </a:r>
            <a:r>
              <a:rPr lang="sv-SE" err="1"/>
              <a:t>Electricity</a:t>
            </a:r>
            <a:r>
              <a:rPr lang="sv-SE"/>
              <a:t> Market Design Reform (EMDR)</a:t>
            </a:r>
          </a:p>
          <a:p>
            <a:pPr marL="285750" indent="-285750">
              <a:buFont typeface="Arial"/>
              <a:buChar char="•"/>
            </a:pPr>
            <a:r>
              <a:rPr lang="sv-SE"/>
              <a:t>EU-förordningen ger DSO </a:t>
            </a:r>
            <a:r>
              <a:rPr lang="sv-SE" err="1"/>
              <a:t>Entity</a:t>
            </a:r>
            <a:r>
              <a:rPr lang="sv-SE"/>
              <a:t> och ENTSO-E ett juridiskt mandat att ta fram en gemensam metod för att analysera flexibilitetsbehov på nationell nivå</a:t>
            </a:r>
          </a:p>
          <a:p>
            <a:pPr marL="285750" indent="-285750">
              <a:buFont typeface="Arial"/>
              <a:buChar char="•"/>
            </a:pPr>
            <a:r>
              <a:rPr lang="sv-SE"/>
              <a:t>När ACER godkänt metoden blir den en </a:t>
            </a:r>
            <a:r>
              <a:rPr lang="sv-SE" b="1"/>
              <a:t>bindande rättsakt för medlemsstaternas systemoperatörer (TSO och DSO), en s.k. </a:t>
            </a:r>
            <a:r>
              <a:rPr lang="sv-SE" b="1" err="1"/>
              <a:t>sekundärrrättslig</a:t>
            </a:r>
            <a:r>
              <a:rPr lang="sv-SE" b="1"/>
              <a:t> EU-akt som är direkt tillämplig som nationell lag</a:t>
            </a:r>
          </a:p>
          <a:p>
            <a:endParaRPr lang="sv-SE" b="1"/>
          </a:p>
          <a:p>
            <a:pPr marL="285750" indent="-285750">
              <a:buFont typeface="Arial"/>
              <a:buChar char="•"/>
            </a:pPr>
            <a:endParaRPr lang="en-US" sz="2000"/>
          </a:p>
          <a:p>
            <a:endParaRPr lang="en-US" sz="1400">
              <a:cs typeface="Arial"/>
            </a:endParaRPr>
          </a:p>
          <a:p>
            <a:endParaRPr lang="en-US" sz="1400">
              <a:cs typeface="Arial"/>
            </a:endParaRPr>
          </a:p>
          <a:p>
            <a:endParaRPr lang="en-US" sz="1400">
              <a:cs typeface="Arial"/>
            </a:endParaRPr>
          </a:p>
          <a:p>
            <a:endParaRPr lang="en-US" sz="1400">
              <a:cs typeface="Arial"/>
            </a:endParaRPr>
          </a:p>
        </p:txBody>
      </p:sp>
    </p:spTree>
    <p:extLst>
      <p:ext uri="{BB962C8B-B14F-4D97-AF65-F5344CB8AC3E}">
        <p14:creationId xmlns:p14="http://schemas.microsoft.com/office/powerpoint/2010/main" val="3079288151"/>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F0D6F-469F-0A67-5C18-4E00E0F21F2A}"/>
              </a:ext>
            </a:extLst>
          </p:cNvPr>
          <p:cNvSpPr>
            <a:spLocks noGrp="1"/>
          </p:cNvSpPr>
          <p:nvPr>
            <p:ph type="title"/>
          </p:nvPr>
        </p:nvSpPr>
        <p:spPr/>
        <p:txBody>
          <a:bodyPr/>
          <a:lstStyle/>
          <a:p>
            <a:r>
              <a:rPr lang="sv-SE">
                <a:solidFill>
                  <a:schemeClr val="accent1"/>
                </a:solidFill>
                <a:cs typeface="Arial"/>
              </a:rPr>
              <a:t>Metod för flexibilitetsbehovsbedömning</a:t>
            </a:r>
            <a:endParaRPr lang="en-US">
              <a:solidFill>
                <a:schemeClr val="accent1"/>
              </a:solidFill>
            </a:endParaRPr>
          </a:p>
        </p:txBody>
      </p:sp>
      <p:sp>
        <p:nvSpPr>
          <p:cNvPr id="3" name="Text Placeholder 2">
            <a:extLst>
              <a:ext uri="{FF2B5EF4-FFF2-40B4-BE49-F238E27FC236}">
                <a16:creationId xmlns:a16="http://schemas.microsoft.com/office/drawing/2014/main" id="{51F3CED6-78F5-0043-123A-89BB1040AFBE}"/>
              </a:ext>
            </a:extLst>
          </p:cNvPr>
          <p:cNvSpPr>
            <a:spLocks noGrp="1"/>
          </p:cNvSpPr>
          <p:nvPr>
            <p:ph type="body" sz="quarter" idx="14"/>
          </p:nvPr>
        </p:nvSpPr>
        <p:spPr>
          <a:xfrm>
            <a:off x="695324" y="1720850"/>
            <a:ext cx="10614932" cy="4415517"/>
          </a:xfrm>
        </p:spPr>
        <p:txBody>
          <a:bodyPr vert="horz" lIns="90000" tIns="45720" rIns="90000" bIns="45720" rtlCol="0" anchor="t">
            <a:noAutofit/>
          </a:bodyPr>
          <a:lstStyle/>
          <a:p>
            <a:r>
              <a:rPr lang="en-US" err="1">
                <a:ea typeface="+mn-lt"/>
                <a:cs typeface="+mn-lt"/>
              </a:rPr>
              <a:t>Metoden</a:t>
            </a:r>
            <a:r>
              <a:rPr lang="en-US">
                <a:ea typeface="+mn-lt"/>
                <a:cs typeface="+mn-lt"/>
              </a:rPr>
              <a:t> för </a:t>
            </a:r>
            <a:r>
              <a:rPr lang="en-US" err="1">
                <a:ea typeface="+mn-lt"/>
                <a:cs typeface="+mn-lt"/>
              </a:rPr>
              <a:t>flexibilitetsbehovsbedömning</a:t>
            </a:r>
            <a:r>
              <a:rPr lang="en-US">
                <a:ea typeface="+mn-lt"/>
                <a:cs typeface="+mn-lt"/>
              </a:rPr>
              <a:t> </a:t>
            </a:r>
            <a:r>
              <a:rPr lang="en-US" err="1">
                <a:ea typeface="+mn-lt"/>
                <a:cs typeface="+mn-lt"/>
              </a:rPr>
              <a:t>innehåller</a:t>
            </a:r>
            <a:endParaRPr lang="en-US">
              <a:cs typeface="Arial"/>
            </a:endParaRPr>
          </a:p>
          <a:p>
            <a:pPr marL="285750" indent="-285750">
              <a:buFont typeface="Arial"/>
              <a:buChar char="•"/>
            </a:pPr>
            <a:r>
              <a:rPr lang="en-US">
                <a:ea typeface="+mn-lt"/>
                <a:cs typeface="+mn-lt"/>
              </a:rPr>
              <a:t>Krav </a:t>
            </a:r>
            <a:r>
              <a:rPr lang="en-US" err="1">
                <a:ea typeface="+mn-lt"/>
                <a:cs typeface="+mn-lt"/>
              </a:rPr>
              <a:t>på</a:t>
            </a:r>
            <a:r>
              <a:rPr lang="en-US">
                <a:ea typeface="+mn-lt"/>
                <a:cs typeface="+mn-lt"/>
              </a:rPr>
              <a:t> </a:t>
            </a:r>
            <a:r>
              <a:rPr lang="en-US" b="1" err="1">
                <a:ea typeface="+mn-lt"/>
                <a:cs typeface="+mn-lt"/>
              </a:rPr>
              <a:t>metod</a:t>
            </a:r>
            <a:r>
              <a:rPr lang="en-US" b="1">
                <a:ea typeface="+mn-lt"/>
                <a:cs typeface="+mn-lt"/>
              </a:rPr>
              <a:t> för </a:t>
            </a:r>
            <a:r>
              <a:rPr lang="en-US" b="1" err="1">
                <a:ea typeface="+mn-lt"/>
                <a:cs typeface="+mn-lt"/>
              </a:rPr>
              <a:t>att</a:t>
            </a:r>
            <a:r>
              <a:rPr lang="en-US" b="1">
                <a:ea typeface="+mn-lt"/>
                <a:cs typeface="+mn-lt"/>
              </a:rPr>
              <a:t> </a:t>
            </a:r>
            <a:r>
              <a:rPr lang="en-US" b="1" err="1">
                <a:ea typeface="+mn-lt"/>
                <a:cs typeface="+mn-lt"/>
              </a:rPr>
              <a:t>analysera</a:t>
            </a:r>
            <a:r>
              <a:rPr lang="en-US" b="1">
                <a:ea typeface="+mn-lt"/>
                <a:cs typeface="+mn-lt"/>
              </a:rPr>
              <a:t> </a:t>
            </a:r>
            <a:r>
              <a:rPr lang="en-US" b="1" err="1">
                <a:ea typeface="+mn-lt"/>
                <a:cs typeface="+mn-lt"/>
              </a:rPr>
              <a:t>nationella</a:t>
            </a:r>
            <a:r>
              <a:rPr lang="en-US" b="1">
                <a:ea typeface="+mn-lt"/>
                <a:cs typeface="+mn-lt"/>
              </a:rPr>
              <a:t> </a:t>
            </a:r>
            <a:r>
              <a:rPr lang="en-US" b="1" err="1">
                <a:ea typeface="+mn-lt"/>
                <a:cs typeface="+mn-lt"/>
              </a:rPr>
              <a:t>flexibilitetsbehov</a:t>
            </a:r>
            <a:r>
              <a:rPr lang="en-US" b="1">
                <a:ea typeface="+mn-lt"/>
                <a:cs typeface="+mn-lt"/>
              </a:rPr>
              <a:t> </a:t>
            </a:r>
            <a:r>
              <a:rPr lang="en-US" err="1">
                <a:ea typeface="+mn-lt"/>
                <a:cs typeface="+mn-lt"/>
              </a:rPr>
              <a:t>som</a:t>
            </a:r>
            <a:r>
              <a:rPr lang="en-US">
                <a:ea typeface="+mn-lt"/>
                <a:cs typeface="+mn-lt"/>
              </a:rPr>
              <a:t> ska </a:t>
            </a:r>
            <a:r>
              <a:rPr lang="en-US" err="1">
                <a:ea typeface="+mn-lt"/>
                <a:cs typeface="+mn-lt"/>
              </a:rPr>
              <a:t>tas</a:t>
            </a:r>
            <a:r>
              <a:rPr lang="en-US">
                <a:ea typeface="+mn-lt"/>
                <a:cs typeface="+mn-lt"/>
              </a:rPr>
              <a:t> </a:t>
            </a:r>
            <a:r>
              <a:rPr lang="en-US" err="1">
                <a:ea typeface="+mn-lt"/>
                <a:cs typeface="+mn-lt"/>
              </a:rPr>
              <a:t>fram</a:t>
            </a:r>
            <a:endParaRPr lang="en-US">
              <a:cs typeface="Arial" panose="020B0604020202020204"/>
            </a:endParaRPr>
          </a:p>
          <a:p>
            <a:pPr marL="285750" indent="-285750">
              <a:buFont typeface="Arial"/>
              <a:buChar char="•"/>
            </a:pPr>
            <a:r>
              <a:rPr lang="en-US">
                <a:ea typeface="+mn-lt"/>
                <a:cs typeface="+mn-lt"/>
              </a:rPr>
              <a:t>Krav </a:t>
            </a:r>
            <a:r>
              <a:rPr lang="en-US" err="1">
                <a:ea typeface="+mn-lt"/>
                <a:cs typeface="+mn-lt"/>
              </a:rPr>
              <a:t>på</a:t>
            </a:r>
            <a:r>
              <a:rPr lang="en-US">
                <a:ea typeface="+mn-lt"/>
                <a:cs typeface="+mn-lt"/>
              </a:rPr>
              <a:t> </a:t>
            </a:r>
            <a:r>
              <a:rPr lang="en-US" b="1" err="1">
                <a:ea typeface="+mn-lt"/>
                <a:cs typeface="+mn-lt"/>
              </a:rPr>
              <a:t>vilken</a:t>
            </a:r>
            <a:r>
              <a:rPr lang="en-US" b="1">
                <a:ea typeface="+mn-lt"/>
                <a:cs typeface="+mn-lt"/>
              </a:rPr>
              <a:t> data </a:t>
            </a:r>
            <a:r>
              <a:rPr lang="en-US" b="1" err="1">
                <a:ea typeface="+mn-lt"/>
                <a:cs typeface="+mn-lt"/>
              </a:rPr>
              <a:t>som</a:t>
            </a:r>
            <a:r>
              <a:rPr lang="en-US" b="1">
                <a:ea typeface="+mn-lt"/>
                <a:cs typeface="+mn-lt"/>
              </a:rPr>
              <a:t> ska </a:t>
            </a:r>
            <a:r>
              <a:rPr lang="en-US" b="1" err="1">
                <a:ea typeface="+mn-lt"/>
                <a:cs typeface="+mn-lt"/>
              </a:rPr>
              <a:t>samlas</a:t>
            </a:r>
            <a:r>
              <a:rPr lang="en-US" b="1">
                <a:ea typeface="+mn-lt"/>
                <a:cs typeface="+mn-lt"/>
              </a:rPr>
              <a:t> in </a:t>
            </a:r>
            <a:r>
              <a:rPr lang="en-US">
                <a:ea typeface="+mn-lt"/>
                <a:cs typeface="+mn-lt"/>
              </a:rPr>
              <a:t>av DSO </a:t>
            </a:r>
            <a:r>
              <a:rPr lang="en-US" err="1">
                <a:ea typeface="+mn-lt"/>
                <a:cs typeface="+mn-lt"/>
              </a:rPr>
              <a:t>och</a:t>
            </a:r>
            <a:r>
              <a:rPr lang="en-US">
                <a:ea typeface="+mn-lt"/>
                <a:cs typeface="+mn-lt"/>
              </a:rPr>
              <a:t> TSO </a:t>
            </a:r>
            <a:r>
              <a:rPr lang="en-US" err="1">
                <a:ea typeface="+mn-lt"/>
                <a:cs typeface="+mn-lt"/>
              </a:rPr>
              <a:t>och</a:t>
            </a:r>
            <a:r>
              <a:rPr lang="en-US">
                <a:ea typeface="+mn-lt"/>
                <a:cs typeface="+mn-lt"/>
              </a:rPr>
              <a:t> </a:t>
            </a:r>
            <a:r>
              <a:rPr lang="en-US" err="1">
                <a:ea typeface="+mn-lt"/>
                <a:cs typeface="+mn-lt"/>
              </a:rPr>
              <a:t>i</a:t>
            </a:r>
            <a:r>
              <a:rPr lang="en-US">
                <a:ea typeface="+mn-lt"/>
                <a:cs typeface="+mn-lt"/>
              </a:rPr>
              <a:t> </a:t>
            </a:r>
            <a:r>
              <a:rPr lang="en-US" err="1">
                <a:ea typeface="+mn-lt"/>
                <a:cs typeface="+mn-lt"/>
              </a:rPr>
              <a:t>vilket</a:t>
            </a:r>
            <a:r>
              <a:rPr lang="en-US">
                <a:ea typeface="+mn-lt"/>
                <a:cs typeface="+mn-lt"/>
              </a:rPr>
              <a:t> format</a:t>
            </a:r>
          </a:p>
          <a:p>
            <a:r>
              <a:rPr lang="en-US">
                <a:ea typeface="+mn-lt"/>
                <a:cs typeface="+mn-lt"/>
              </a:rPr>
              <a:t>Den </a:t>
            </a:r>
            <a:r>
              <a:rPr lang="en-US" err="1">
                <a:ea typeface="+mn-lt"/>
                <a:cs typeface="+mn-lt"/>
              </a:rPr>
              <a:t>nationella</a:t>
            </a:r>
            <a:r>
              <a:rPr lang="en-US">
                <a:ea typeface="+mn-lt"/>
                <a:cs typeface="+mn-lt"/>
              </a:rPr>
              <a:t> </a:t>
            </a:r>
            <a:r>
              <a:rPr lang="en-US" err="1">
                <a:ea typeface="+mn-lt"/>
                <a:cs typeface="+mn-lt"/>
              </a:rPr>
              <a:t>metoden</a:t>
            </a:r>
            <a:r>
              <a:rPr lang="en-US">
                <a:ea typeface="+mn-lt"/>
                <a:cs typeface="+mn-lt"/>
              </a:rPr>
              <a:t> ska </a:t>
            </a:r>
            <a:r>
              <a:rPr lang="en-US" err="1">
                <a:ea typeface="+mn-lt"/>
                <a:cs typeface="+mn-lt"/>
              </a:rPr>
              <a:t>tas</a:t>
            </a:r>
            <a:r>
              <a:rPr lang="en-US">
                <a:ea typeface="+mn-lt"/>
                <a:cs typeface="+mn-lt"/>
              </a:rPr>
              <a:t> </a:t>
            </a:r>
            <a:r>
              <a:rPr lang="en-US" err="1">
                <a:ea typeface="+mn-lt"/>
                <a:cs typeface="+mn-lt"/>
              </a:rPr>
              <a:t>fram</a:t>
            </a:r>
            <a:r>
              <a:rPr lang="en-US">
                <a:ea typeface="+mn-lt"/>
                <a:cs typeface="+mn-lt"/>
              </a:rPr>
              <a:t> av DSO </a:t>
            </a:r>
            <a:r>
              <a:rPr lang="en-US" err="1">
                <a:ea typeface="+mn-lt"/>
                <a:cs typeface="+mn-lt"/>
              </a:rPr>
              <a:t>och</a:t>
            </a:r>
            <a:r>
              <a:rPr lang="en-US">
                <a:ea typeface="+mn-lt"/>
                <a:cs typeface="+mn-lt"/>
              </a:rPr>
              <a:t> TSO </a:t>
            </a:r>
            <a:r>
              <a:rPr lang="en-US" err="1">
                <a:ea typeface="+mn-lt"/>
                <a:cs typeface="+mn-lt"/>
              </a:rPr>
              <a:t>nationellt</a:t>
            </a:r>
            <a:r>
              <a:rPr lang="en-US">
                <a:ea typeface="+mn-lt"/>
                <a:cs typeface="+mn-lt"/>
              </a:rPr>
              <a:t> </a:t>
            </a:r>
            <a:r>
              <a:rPr lang="en-US" err="1">
                <a:ea typeface="+mn-lt"/>
                <a:cs typeface="+mn-lt"/>
              </a:rPr>
              <a:t>och</a:t>
            </a:r>
            <a:r>
              <a:rPr lang="en-US">
                <a:ea typeface="+mn-lt"/>
                <a:cs typeface="+mn-lt"/>
              </a:rPr>
              <a:t> </a:t>
            </a:r>
            <a:r>
              <a:rPr lang="en-US" err="1">
                <a:ea typeface="+mn-lt"/>
                <a:cs typeface="+mn-lt"/>
              </a:rPr>
              <a:t>godkännas</a:t>
            </a:r>
            <a:r>
              <a:rPr lang="en-US">
                <a:ea typeface="+mn-lt"/>
                <a:cs typeface="+mn-lt"/>
              </a:rPr>
              <a:t> av Ei (Artikel 4)</a:t>
            </a:r>
          </a:p>
          <a:p>
            <a:r>
              <a:rPr lang="en-US" err="1">
                <a:ea typeface="+mn-lt"/>
                <a:cs typeface="+mn-lt"/>
              </a:rPr>
              <a:t>Svk</a:t>
            </a:r>
            <a:r>
              <a:rPr lang="en-US">
                <a:ea typeface="+mn-lt"/>
                <a:cs typeface="+mn-lt"/>
              </a:rPr>
              <a:t> </a:t>
            </a:r>
            <a:r>
              <a:rPr lang="en-US" err="1">
                <a:ea typeface="+mn-lt"/>
                <a:cs typeface="+mn-lt"/>
              </a:rPr>
              <a:t>är</a:t>
            </a:r>
            <a:r>
              <a:rPr lang="en-US">
                <a:ea typeface="+mn-lt"/>
                <a:cs typeface="+mn-lt"/>
              </a:rPr>
              <a:t> den part </a:t>
            </a:r>
            <a:r>
              <a:rPr lang="en-US" err="1">
                <a:ea typeface="+mn-lt"/>
                <a:cs typeface="+mn-lt"/>
              </a:rPr>
              <a:t>som</a:t>
            </a:r>
            <a:r>
              <a:rPr lang="en-US">
                <a:ea typeface="+mn-lt"/>
                <a:cs typeface="+mn-lt"/>
              </a:rPr>
              <a:t> </a:t>
            </a:r>
            <a:r>
              <a:rPr lang="en-US" err="1">
                <a:ea typeface="+mn-lt"/>
                <a:cs typeface="+mn-lt"/>
              </a:rPr>
              <a:t>har</a:t>
            </a:r>
            <a:r>
              <a:rPr lang="en-US">
                <a:ea typeface="+mn-lt"/>
                <a:cs typeface="+mn-lt"/>
              </a:rPr>
              <a:t> </a:t>
            </a:r>
            <a:r>
              <a:rPr lang="en-US" err="1">
                <a:ea typeface="+mn-lt"/>
                <a:cs typeface="+mn-lt"/>
              </a:rPr>
              <a:t>fått</a:t>
            </a:r>
            <a:r>
              <a:rPr lang="en-US">
                <a:ea typeface="+mn-lt"/>
                <a:cs typeface="+mn-lt"/>
              </a:rPr>
              <a:t> </a:t>
            </a:r>
            <a:r>
              <a:rPr lang="en-US" err="1">
                <a:ea typeface="+mn-lt"/>
                <a:cs typeface="+mn-lt"/>
              </a:rPr>
              <a:t>mandat</a:t>
            </a:r>
            <a:r>
              <a:rPr lang="en-US">
                <a:ea typeface="+mn-lt"/>
                <a:cs typeface="+mn-lt"/>
              </a:rPr>
              <a:t> </a:t>
            </a:r>
            <a:r>
              <a:rPr lang="en-US" err="1">
                <a:ea typeface="+mn-lt"/>
                <a:cs typeface="+mn-lt"/>
              </a:rPr>
              <a:t>att</a:t>
            </a:r>
            <a:r>
              <a:rPr lang="en-US">
                <a:ea typeface="+mn-lt"/>
                <a:cs typeface="+mn-lt"/>
              </a:rPr>
              <a:t> </a:t>
            </a:r>
            <a:r>
              <a:rPr lang="en-US" err="1">
                <a:ea typeface="+mn-lt"/>
                <a:cs typeface="+mn-lt"/>
              </a:rPr>
              <a:t>skriva</a:t>
            </a:r>
            <a:r>
              <a:rPr lang="en-US">
                <a:ea typeface="+mn-lt"/>
                <a:cs typeface="+mn-lt"/>
              </a:rPr>
              <a:t> den </a:t>
            </a:r>
            <a:r>
              <a:rPr lang="en-US" err="1">
                <a:ea typeface="+mn-lt"/>
                <a:cs typeface="+mn-lt"/>
              </a:rPr>
              <a:t>nationella</a:t>
            </a:r>
            <a:r>
              <a:rPr lang="en-US">
                <a:ea typeface="+mn-lt"/>
                <a:cs typeface="+mn-lt"/>
              </a:rPr>
              <a:t> </a:t>
            </a:r>
            <a:r>
              <a:rPr lang="en-US" err="1">
                <a:ea typeface="+mn-lt"/>
                <a:cs typeface="+mn-lt"/>
              </a:rPr>
              <a:t>rapporten</a:t>
            </a:r>
            <a:r>
              <a:rPr lang="en-US">
                <a:ea typeface="+mn-lt"/>
                <a:cs typeface="+mn-lt"/>
              </a:rPr>
              <a:t> (designated entity)</a:t>
            </a:r>
          </a:p>
          <a:p>
            <a:r>
              <a:rPr lang="en-US" err="1">
                <a:ea typeface="+mn-lt"/>
                <a:cs typeface="+mn-lt"/>
              </a:rPr>
              <a:t>Alla</a:t>
            </a:r>
            <a:r>
              <a:rPr lang="en-US">
                <a:ea typeface="+mn-lt"/>
                <a:cs typeface="+mn-lt"/>
              </a:rPr>
              <a:t> </a:t>
            </a:r>
            <a:r>
              <a:rPr lang="en-US" err="1">
                <a:ea typeface="+mn-lt"/>
                <a:cs typeface="+mn-lt"/>
              </a:rPr>
              <a:t>DSO:er</a:t>
            </a:r>
            <a:r>
              <a:rPr lang="en-US">
                <a:ea typeface="+mn-lt"/>
                <a:cs typeface="+mn-lt"/>
              </a:rPr>
              <a:t> </a:t>
            </a:r>
            <a:r>
              <a:rPr lang="en-US" err="1">
                <a:ea typeface="+mn-lt"/>
                <a:cs typeface="+mn-lt"/>
              </a:rPr>
              <a:t>har</a:t>
            </a:r>
            <a:r>
              <a:rPr lang="en-US">
                <a:ea typeface="+mn-lt"/>
                <a:cs typeface="+mn-lt"/>
              </a:rPr>
              <a:t> </a:t>
            </a:r>
            <a:r>
              <a:rPr lang="en-US" err="1">
                <a:ea typeface="+mn-lt"/>
                <a:cs typeface="+mn-lt"/>
              </a:rPr>
              <a:t>skyldighet</a:t>
            </a:r>
            <a:r>
              <a:rPr lang="en-US">
                <a:ea typeface="+mn-lt"/>
                <a:cs typeface="+mn-lt"/>
              </a:rPr>
              <a:t> </a:t>
            </a:r>
            <a:r>
              <a:rPr lang="en-US" err="1">
                <a:ea typeface="+mn-lt"/>
                <a:cs typeface="+mn-lt"/>
              </a:rPr>
              <a:t>att</a:t>
            </a:r>
            <a:r>
              <a:rPr lang="en-US">
                <a:ea typeface="+mn-lt"/>
                <a:cs typeface="+mn-lt"/>
              </a:rPr>
              <a:t> </a:t>
            </a:r>
            <a:r>
              <a:rPr lang="en-US" err="1">
                <a:ea typeface="+mn-lt"/>
                <a:cs typeface="+mn-lt"/>
              </a:rPr>
              <a:t>leverera</a:t>
            </a:r>
            <a:r>
              <a:rPr lang="en-US">
                <a:ea typeface="+mn-lt"/>
                <a:cs typeface="+mn-lt"/>
              </a:rPr>
              <a:t> data, men </a:t>
            </a:r>
            <a:r>
              <a:rPr lang="en-US" err="1">
                <a:ea typeface="+mn-lt"/>
                <a:cs typeface="+mn-lt"/>
              </a:rPr>
              <a:t>kan</a:t>
            </a:r>
            <a:r>
              <a:rPr lang="en-US">
                <a:ea typeface="+mn-lt"/>
                <a:cs typeface="+mn-lt"/>
              </a:rPr>
              <a:t> </a:t>
            </a:r>
            <a:r>
              <a:rPr lang="en-US" err="1">
                <a:ea typeface="+mn-lt"/>
                <a:cs typeface="+mn-lt"/>
              </a:rPr>
              <a:t>delegera</a:t>
            </a:r>
            <a:r>
              <a:rPr lang="en-US">
                <a:ea typeface="+mn-lt"/>
                <a:cs typeface="+mn-lt"/>
              </a:rPr>
              <a:t> </a:t>
            </a:r>
            <a:r>
              <a:rPr lang="en-US" err="1">
                <a:ea typeface="+mn-lt"/>
                <a:cs typeface="+mn-lt"/>
              </a:rPr>
              <a:t>uppgiften</a:t>
            </a:r>
            <a:r>
              <a:rPr lang="en-US">
                <a:ea typeface="+mn-lt"/>
                <a:cs typeface="+mn-lt"/>
              </a:rPr>
              <a:t> till </a:t>
            </a:r>
            <a:r>
              <a:rPr lang="en-US" err="1">
                <a:ea typeface="+mn-lt"/>
                <a:cs typeface="+mn-lt"/>
              </a:rPr>
              <a:t>annan</a:t>
            </a:r>
            <a:r>
              <a:rPr lang="en-US">
                <a:ea typeface="+mn-lt"/>
                <a:cs typeface="+mn-lt"/>
              </a:rPr>
              <a:t> part men </a:t>
            </a:r>
            <a:r>
              <a:rPr lang="en-US" err="1">
                <a:ea typeface="+mn-lt"/>
                <a:cs typeface="+mn-lt"/>
              </a:rPr>
              <a:t>måste</a:t>
            </a:r>
            <a:r>
              <a:rPr lang="en-US">
                <a:ea typeface="+mn-lt"/>
                <a:cs typeface="+mn-lt"/>
              </a:rPr>
              <a:t> </a:t>
            </a:r>
            <a:r>
              <a:rPr lang="en-US" err="1">
                <a:ea typeface="+mn-lt"/>
                <a:cs typeface="+mn-lt"/>
              </a:rPr>
              <a:t>meddela</a:t>
            </a:r>
            <a:r>
              <a:rPr lang="en-US">
                <a:ea typeface="+mn-lt"/>
                <a:cs typeface="+mn-lt"/>
              </a:rPr>
              <a:t> Ei</a:t>
            </a:r>
          </a:p>
          <a:p>
            <a:r>
              <a:rPr lang="en-US" err="1">
                <a:ea typeface="+mn-lt"/>
                <a:cs typeface="+mn-lt"/>
              </a:rPr>
              <a:t>Är</a:t>
            </a:r>
            <a:r>
              <a:rPr lang="en-US">
                <a:ea typeface="+mn-lt"/>
                <a:cs typeface="+mn-lt"/>
              </a:rPr>
              <a:t> DSO </a:t>
            </a:r>
            <a:r>
              <a:rPr lang="en-US" err="1">
                <a:ea typeface="+mn-lt"/>
                <a:cs typeface="+mn-lt"/>
              </a:rPr>
              <a:t>och</a:t>
            </a:r>
            <a:r>
              <a:rPr lang="en-US">
                <a:ea typeface="+mn-lt"/>
                <a:cs typeface="+mn-lt"/>
              </a:rPr>
              <a:t> TSO </a:t>
            </a:r>
            <a:r>
              <a:rPr lang="en-US" err="1">
                <a:ea typeface="+mn-lt"/>
                <a:cs typeface="+mn-lt"/>
              </a:rPr>
              <a:t>inte</a:t>
            </a:r>
            <a:r>
              <a:rPr lang="en-US">
                <a:ea typeface="+mn-lt"/>
                <a:cs typeface="+mn-lt"/>
              </a:rPr>
              <a:t> </a:t>
            </a:r>
            <a:r>
              <a:rPr lang="en-US" err="1">
                <a:ea typeface="+mn-lt"/>
                <a:cs typeface="+mn-lt"/>
              </a:rPr>
              <a:t>överens</a:t>
            </a:r>
            <a:r>
              <a:rPr lang="en-US">
                <a:ea typeface="+mn-lt"/>
                <a:cs typeface="+mn-lt"/>
              </a:rPr>
              <a:t> ska Ei </a:t>
            </a:r>
            <a:r>
              <a:rPr lang="en-US" err="1">
                <a:ea typeface="+mn-lt"/>
                <a:cs typeface="+mn-lt"/>
              </a:rPr>
              <a:t>informeras</a:t>
            </a:r>
            <a:r>
              <a:rPr lang="en-US">
                <a:ea typeface="+mn-lt"/>
                <a:cs typeface="+mn-lt"/>
              </a:rPr>
              <a:t>, </a:t>
            </a:r>
            <a:r>
              <a:rPr lang="en-US" err="1">
                <a:ea typeface="+mn-lt"/>
                <a:cs typeface="+mn-lt"/>
              </a:rPr>
              <a:t>hur</a:t>
            </a:r>
            <a:r>
              <a:rPr lang="en-US">
                <a:ea typeface="+mn-lt"/>
                <a:cs typeface="+mn-lt"/>
              </a:rPr>
              <a:t> </a:t>
            </a:r>
            <a:r>
              <a:rPr lang="en-US" err="1">
                <a:ea typeface="+mn-lt"/>
                <a:cs typeface="+mn-lt"/>
              </a:rPr>
              <a:t>tvist</a:t>
            </a:r>
            <a:r>
              <a:rPr lang="en-US">
                <a:ea typeface="+mn-lt"/>
                <a:cs typeface="+mn-lt"/>
              </a:rPr>
              <a:t> </a:t>
            </a:r>
            <a:r>
              <a:rPr lang="en-US" err="1">
                <a:ea typeface="+mn-lt"/>
                <a:cs typeface="+mn-lt"/>
              </a:rPr>
              <a:t>löses</a:t>
            </a:r>
            <a:r>
              <a:rPr lang="en-US">
                <a:ea typeface="+mn-lt"/>
                <a:cs typeface="+mn-lt"/>
              </a:rPr>
              <a:t> </a:t>
            </a:r>
            <a:r>
              <a:rPr lang="en-US" err="1">
                <a:ea typeface="+mn-lt"/>
                <a:cs typeface="+mn-lt"/>
              </a:rPr>
              <a:t>behöver</a:t>
            </a:r>
            <a:r>
              <a:rPr lang="en-US">
                <a:ea typeface="+mn-lt"/>
                <a:cs typeface="+mn-lt"/>
              </a:rPr>
              <a:t> </a:t>
            </a:r>
            <a:r>
              <a:rPr lang="en-US" err="1">
                <a:ea typeface="+mn-lt"/>
                <a:cs typeface="+mn-lt"/>
              </a:rPr>
              <a:t>fastställas</a:t>
            </a:r>
            <a:endParaRPr lang="en-US">
              <a:ea typeface="+mn-lt"/>
              <a:cs typeface="+mn-lt"/>
            </a:endParaRPr>
          </a:p>
          <a:p>
            <a:endParaRPr lang="en-US">
              <a:ea typeface="+mn-lt"/>
              <a:cs typeface="+mn-lt"/>
            </a:endParaRPr>
          </a:p>
          <a:p>
            <a:endParaRPr lang="en-US">
              <a:ea typeface="+mn-lt"/>
              <a:cs typeface="+mn-lt"/>
            </a:endParaRPr>
          </a:p>
          <a:p>
            <a:pPr marL="285750" indent="-285750">
              <a:buFont typeface="Arial"/>
              <a:buChar char="•"/>
            </a:pPr>
            <a:endParaRPr lang="en-US" sz="2000">
              <a:ea typeface="+mn-lt"/>
              <a:cs typeface="+mn-lt"/>
            </a:endParaRPr>
          </a:p>
          <a:p>
            <a:endParaRPr lang="en-US" sz="1400">
              <a:cs typeface="Arial"/>
            </a:endParaRPr>
          </a:p>
          <a:p>
            <a:endParaRPr lang="en-US" sz="1400">
              <a:cs typeface="Arial"/>
            </a:endParaRPr>
          </a:p>
          <a:p>
            <a:endParaRPr lang="en-US" sz="1400">
              <a:cs typeface="Arial"/>
            </a:endParaRPr>
          </a:p>
          <a:p>
            <a:endParaRPr lang="en-US" sz="1400">
              <a:cs typeface="Arial"/>
            </a:endParaRPr>
          </a:p>
        </p:txBody>
      </p:sp>
    </p:spTree>
    <p:extLst>
      <p:ext uri="{BB962C8B-B14F-4D97-AF65-F5344CB8AC3E}">
        <p14:creationId xmlns:p14="http://schemas.microsoft.com/office/powerpoint/2010/main" val="2847711573"/>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7F1C2-5943-5CD6-A3E0-27D65862F1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B2B4C0-1FA3-505B-BBED-C89B05E5ED4D}"/>
              </a:ext>
            </a:extLst>
          </p:cNvPr>
          <p:cNvSpPr>
            <a:spLocks noGrp="1"/>
          </p:cNvSpPr>
          <p:nvPr>
            <p:ph type="title"/>
          </p:nvPr>
        </p:nvSpPr>
        <p:spPr/>
        <p:txBody>
          <a:bodyPr/>
          <a:lstStyle/>
          <a:p>
            <a:r>
              <a:rPr lang="sv-SE">
                <a:solidFill>
                  <a:schemeClr val="accent1"/>
                </a:solidFill>
                <a:cs typeface="Arial"/>
              </a:rPr>
              <a:t>Metod för flexibilitetsbehovsbedömning</a:t>
            </a:r>
            <a:endParaRPr lang="en-US">
              <a:solidFill>
                <a:schemeClr val="accent1"/>
              </a:solidFill>
            </a:endParaRPr>
          </a:p>
        </p:txBody>
      </p:sp>
      <p:sp>
        <p:nvSpPr>
          <p:cNvPr id="3" name="Text Placeholder 2">
            <a:extLst>
              <a:ext uri="{FF2B5EF4-FFF2-40B4-BE49-F238E27FC236}">
                <a16:creationId xmlns:a16="http://schemas.microsoft.com/office/drawing/2014/main" id="{C36F6D7A-09F1-0AEA-33E8-66D644BA688A}"/>
              </a:ext>
            </a:extLst>
          </p:cNvPr>
          <p:cNvSpPr>
            <a:spLocks noGrp="1"/>
          </p:cNvSpPr>
          <p:nvPr>
            <p:ph type="body" sz="quarter" idx="14"/>
          </p:nvPr>
        </p:nvSpPr>
        <p:spPr>
          <a:xfrm>
            <a:off x="695324" y="1720850"/>
            <a:ext cx="10614932" cy="4415517"/>
          </a:xfrm>
        </p:spPr>
        <p:txBody>
          <a:bodyPr vert="horz" lIns="90000" tIns="45720" rIns="90000" bIns="45720" rtlCol="0" anchor="t">
            <a:noAutofit/>
          </a:bodyPr>
          <a:lstStyle/>
          <a:p>
            <a:r>
              <a:rPr lang="en-US" sz="2000" err="1">
                <a:ea typeface="+mn-lt"/>
                <a:cs typeface="+mn-lt"/>
              </a:rPr>
              <a:t>Varje</a:t>
            </a:r>
            <a:r>
              <a:rPr lang="en-US" sz="2000">
                <a:ea typeface="+mn-lt"/>
                <a:cs typeface="+mn-lt"/>
              </a:rPr>
              <a:t> </a:t>
            </a:r>
            <a:r>
              <a:rPr lang="en-US" sz="2000" err="1">
                <a:ea typeface="+mn-lt"/>
                <a:cs typeface="+mn-lt"/>
              </a:rPr>
              <a:t>medlemsland</a:t>
            </a:r>
            <a:r>
              <a:rPr lang="en-US" sz="2000">
                <a:ea typeface="+mn-lt"/>
                <a:cs typeface="+mn-lt"/>
              </a:rPr>
              <a:t> ska </a:t>
            </a:r>
            <a:r>
              <a:rPr lang="en-US" sz="2000" err="1">
                <a:ea typeface="+mn-lt"/>
                <a:cs typeface="+mn-lt"/>
              </a:rPr>
              <a:t>sammanställa</a:t>
            </a:r>
            <a:r>
              <a:rPr lang="en-US" sz="2000">
                <a:ea typeface="+mn-lt"/>
                <a:cs typeface="+mn-lt"/>
              </a:rPr>
              <a:t> data för det </a:t>
            </a:r>
            <a:r>
              <a:rPr lang="en-US" sz="2000" err="1">
                <a:ea typeface="+mn-lt"/>
                <a:cs typeface="+mn-lt"/>
              </a:rPr>
              <a:t>nationella</a:t>
            </a:r>
            <a:r>
              <a:rPr lang="en-US" sz="2000">
                <a:ea typeface="+mn-lt"/>
                <a:cs typeface="+mn-lt"/>
              </a:rPr>
              <a:t> </a:t>
            </a:r>
            <a:r>
              <a:rPr lang="en-US" sz="2000" err="1">
                <a:ea typeface="+mn-lt"/>
                <a:cs typeface="+mn-lt"/>
              </a:rPr>
              <a:t>flexibilitetsbehovet</a:t>
            </a:r>
            <a:r>
              <a:rPr lang="en-US" sz="2000">
                <a:ea typeface="+mn-lt"/>
                <a:cs typeface="+mn-lt"/>
              </a:rPr>
              <a:t> </a:t>
            </a:r>
            <a:r>
              <a:rPr lang="en-US" sz="2000" err="1">
                <a:ea typeface="+mn-lt"/>
                <a:cs typeface="+mn-lt"/>
              </a:rPr>
              <a:t>i</a:t>
            </a:r>
            <a:r>
              <a:rPr lang="en-US" sz="2000">
                <a:ea typeface="+mn-lt"/>
                <a:cs typeface="+mn-lt"/>
              </a:rPr>
              <a:t> </a:t>
            </a:r>
            <a:r>
              <a:rPr lang="en-US" sz="2000" err="1">
                <a:ea typeface="+mn-lt"/>
                <a:cs typeface="+mn-lt"/>
              </a:rPr>
              <a:t>en</a:t>
            </a:r>
            <a:r>
              <a:rPr lang="en-US" sz="2000">
                <a:ea typeface="+mn-lt"/>
                <a:cs typeface="+mn-lt"/>
              </a:rPr>
              <a:t> rapport. </a:t>
            </a:r>
            <a:r>
              <a:rPr lang="en-US" sz="2000" err="1">
                <a:ea typeface="+mn-lt"/>
                <a:cs typeface="+mn-lt"/>
              </a:rPr>
              <a:t>Rapporten</a:t>
            </a:r>
            <a:r>
              <a:rPr lang="en-US" sz="2000">
                <a:ea typeface="+mn-lt"/>
                <a:cs typeface="+mn-lt"/>
              </a:rPr>
              <a:t> </a:t>
            </a:r>
            <a:r>
              <a:rPr lang="en-US" sz="2000" err="1">
                <a:ea typeface="+mn-lt"/>
                <a:cs typeface="+mn-lt"/>
              </a:rPr>
              <a:t>och</a:t>
            </a:r>
            <a:r>
              <a:rPr lang="en-US" sz="2000">
                <a:ea typeface="+mn-lt"/>
                <a:cs typeface="+mn-lt"/>
              </a:rPr>
              <a:t> </a:t>
            </a:r>
            <a:r>
              <a:rPr lang="en-US" sz="2000" err="1">
                <a:ea typeface="+mn-lt"/>
                <a:cs typeface="+mn-lt"/>
              </a:rPr>
              <a:t>datat</a:t>
            </a:r>
            <a:r>
              <a:rPr lang="en-US" sz="2000">
                <a:ea typeface="+mn-lt"/>
                <a:cs typeface="+mn-lt"/>
              </a:rPr>
              <a:t> ska </a:t>
            </a:r>
            <a:r>
              <a:rPr lang="en-US" sz="2000" err="1">
                <a:ea typeface="+mn-lt"/>
                <a:cs typeface="+mn-lt"/>
              </a:rPr>
              <a:t>offentliggöras</a:t>
            </a:r>
            <a:r>
              <a:rPr lang="en-US" sz="2000">
                <a:ea typeface="+mn-lt"/>
                <a:cs typeface="+mn-lt"/>
              </a:rPr>
              <a:t> </a:t>
            </a:r>
            <a:r>
              <a:rPr lang="en-US" sz="2000" err="1">
                <a:ea typeface="+mn-lt"/>
                <a:cs typeface="+mn-lt"/>
              </a:rPr>
              <a:t>och</a:t>
            </a:r>
            <a:r>
              <a:rPr lang="en-US" sz="2000">
                <a:ea typeface="+mn-lt"/>
                <a:cs typeface="+mn-lt"/>
              </a:rPr>
              <a:t> </a:t>
            </a:r>
            <a:r>
              <a:rPr lang="en-US" sz="2000" err="1">
                <a:ea typeface="+mn-lt"/>
                <a:cs typeface="+mn-lt"/>
              </a:rPr>
              <a:t>lämnas</a:t>
            </a:r>
            <a:r>
              <a:rPr lang="en-US" sz="2000">
                <a:ea typeface="+mn-lt"/>
                <a:cs typeface="+mn-lt"/>
              </a:rPr>
              <a:t> in till ACER </a:t>
            </a:r>
            <a:r>
              <a:rPr lang="en-US" sz="2000" err="1">
                <a:ea typeface="+mn-lt"/>
                <a:cs typeface="+mn-lt"/>
              </a:rPr>
              <a:t>och</a:t>
            </a:r>
            <a:r>
              <a:rPr lang="en-US" sz="2000">
                <a:ea typeface="+mn-lt"/>
                <a:cs typeface="+mn-lt"/>
              </a:rPr>
              <a:t> EU-</a:t>
            </a:r>
            <a:r>
              <a:rPr lang="en-US" sz="2000" err="1">
                <a:ea typeface="+mn-lt"/>
                <a:cs typeface="+mn-lt"/>
              </a:rPr>
              <a:t>kommissionen</a:t>
            </a:r>
            <a:r>
              <a:rPr lang="en-US" sz="2000">
                <a:ea typeface="+mn-lt"/>
                <a:cs typeface="+mn-lt"/>
              </a:rPr>
              <a:t>. </a:t>
            </a:r>
          </a:p>
          <a:p>
            <a:pPr marL="342900" indent="-342900">
              <a:buFont typeface="Arial" panose="020B0604020202020204" pitchFamily="34" charset="0"/>
              <a:buChar char="•"/>
            </a:pPr>
            <a:r>
              <a:rPr lang="en-US" sz="2000" err="1">
                <a:ea typeface="+mn-lt"/>
                <a:cs typeface="+mn-lt"/>
              </a:rPr>
              <a:t>Vartannat</a:t>
            </a:r>
            <a:r>
              <a:rPr lang="en-US" sz="2000">
                <a:ea typeface="+mn-lt"/>
                <a:cs typeface="+mn-lt"/>
              </a:rPr>
              <a:t> </a:t>
            </a:r>
            <a:r>
              <a:rPr lang="en-US" sz="2000" err="1">
                <a:ea typeface="+mn-lt"/>
                <a:cs typeface="+mn-lt"/>
              </a:rPr>
              <a:t>år</a:t>
            </a:r>
            <a:endParaRPr lang="en-US" sz="2000">
              <a:ea typeface="+mn-lt"/>
              <a:cs typeface="+mn-lt"/>
            </a:endParaRPr>
          </a:p>
          <a:p>
            <a:pPr marL="342900" indent="-342900">
              <a:buFont typeface="Arial" panose="020B0604020202020204" pitchFamily="34" charset="0"/>
              <a:buChar char="•"/>
            </a:pPr>
            <a:r>
              <a:rPr lang="en-US" sz="2000" err="1">
                <a:ea typeface="+mn-lt"/>
                <a:cs typeface="+mn-lt"/>
              </a:rPr>
              <a:t>Syftar</a:t>
            </a:r>
            <a:r>
              <a:rPr lang="en-US" sz="2000">
                <a:ea typeface="+mn-lt"/>
                <a:cs typeface="+mn-lt"/>
              </a:rPr>
              <a:t> till </a:t>
            </a:r>
            <a:r>
              <a:rPr lang="en-US" sz="2000" err="1">
                <a:ea typeface="+mn-lt"/>
                <a:cs typeface="+mn-lt"/>
              </a:rPr>
              <a:t>att</a:t>
            </a:r>
            <a:r>
              <a:rPr lang="en-US" sz="2000">
                <a:ea typeface="+mn-lt"/>
                <a:cs typeface="+mn-lt"/>
              </a:rPr>
              <a:t> </a:t>
            </a:r>
            <a:r>
              <a:rPr lang="en-US" sz="2000" err="1">
                <a:ea typeface="+mn-lt"/>
                <a:cs typeface="+mn-lt"/>
              </a:rPr>
              <a:t>stödja</a:t>
            </a:r>
            <a:r>
              <a:rPr lang="en-US" sz="2000">
                <a:ea typeface="+mn-lt"/>
                <a:cs typeface="+mn-lt"/>
              </a:rPr>
              <a:t> </a:t>
            </a:r>
            <a:r>
              <a:rPr lang="en-US" sz="2000" err="1">
                <a:ea typeface="+mn-lt"/>
                <a:cs typeface="+mn-lt"/>
              </a:rPr>
              <a:t>medlemsstaterna</a:t>
            </a:r>
            <a:r>
              <a:rPr lang="en-US" sz="2000">
                <a:ea typeface="+mn-lt"/>
                <a:cs typeface="+mn-lt"/>
              </a:rPr>
              <a:t> </a:t>
            </a:r>
            <a:r>
              <a:rPr lang="en-US" sz="2000" err="1">
                <a:ea typeface="+mn-lt"/>
                <a:cs typeface="+mn-lt"/>
              </a:rPr>
              <a:t>i</a:t>
            </a:r>
            <a:r>
              <a:rPr lang="en-US" sz="2000">
                <a:ea typeface="+mn-lt"/>
                <a:cs typeface="+mn-lt"/>
              </a:rPr>
              <a:t> </a:t>
            </a:r>
            <a:r>
              <a:rPr lang="en-US" sz="2000" err="1">
                <a:ea typeface="+mn-lt"/>
                <a:cs typeface="+mn-lt"/>
              </a:rPr>
              <a:t>att</a:t>
            </a:r>
            <a:r>
              <a:rPr lang="en-US" sz="2000">
                <a:ea typeface="+mn-lt"/>
                <a:cs typeface="+mn-lt"/>
              </a:rPr>
              <a:t> </a:t>
            </a:r>
            <a:r>
              <a:rPr lang="en-US" sz="2000" err="1">
                <a:ea typeface="+mn-lt"/>
                <a:cs typeface="+mn-lt"/>
              </a:rPr>
              <a:t>identifiera</a:t>
            </a:r>
            <a:r>
              <a:rPr lang="en-US" sz="2000">
                <a:ea typeface="+mn-lt"/>
                <a:cs typeface="+mn-lt"/>
              </a:rPr>
              <a:t> </a:t>
            </a:r>
            <a:r>
              <a:rPr lang="en-US" sz="2000" err="1">
                <a:ea typeface="+mn-lt"/>
                <a:cs typeface="+mn-lt"/>
              </a:rPr>
              <a:t>sina</a:t>
            </a:r>
            <a:r>
              <a:rPr lang="en-US" sz="2000">
                <a:ea typeface="+mn-lt"/>
                <a:cs typeface="+mn-lt"/>
              </a:rPr>
              <a:t> </a:t>
            </a:r>
            <a:r>
              <a:rPr lang="en-US" sz="2000" err="1">
                <a:ea typeface="+mn-lt"/>
                <a:cs typeface="+mn-lt"/>
              </a:rPr>
              <a:t>indikativa</a:t>
            </a:r>
            <a:r>
              <a:rPr lang="en-US" sz="2000">
                <a:ea typeface="+mn-lt"/>
                <a:cs typeface="+mn-lt"/>
              </a:rPr>
              <a:t> </a:t>
            </a:r>
            <a:r>
              <a:rPr lang="en-US" sz="2000" err="1">
                <a:ea typeface="+mn-lt"/>
                <a:cs typeface="+mn-lt"/>
              </a:rPr>
              <a:t>nationella</a:t>
            </a:r>
            <a:r>
              <a:rPr lang="en-US" sz="2000">
                <a:ea typeface="+mn-lt"/>
                <a:cs typeface="+mn-lt"/>
              </a:rPr>
              <a:t> </a:t>
            </a:r>
            <a:r>
              <a:rPr lang="en-US" sz="2000" err="1">
                <a:ea typeface="+mn-lt"/>
                <a:cs typeface="+mn-lt"/>
              </a:rPr>
              <a:t>mål</a:t>
            </a:r>
            <a:r>
              <a:rPr lang="en-US" sz="2000">
                <a:ea typeface="+mn-lt"/>
                <a:cs typeface="+mn-lt"/>
              </a:rPr>
              <a:t> för </a:t>
            </a:r>
            <a:r>
              <a:rPr lang="en-US" sz="2000" err="1">
                <a:ea typeface="+mn-lt"/>
                <a:cs typeface="+mn-lt"/>
              </a:rPr>
              <a:t>icke</a:t>
            </a:r>
            <a:r>
              <a:rPr lang="en-US" sz="2000">
                <a:ea typeface="+mn-lt"/>
                <a:cs typeface="+mn-lt"/>
              </a:rPr>
              <a:t>-fossil </a:t>
            </a:r>
            <a:r>
              <a:rPr lang="en-US" sz="2000" err="1">
                <a:ea typeface="+mn-lt"/>
                <a:cs typeface="+mn-lt"/>
              </a:rPr>
              <a:t>flexibilitet</a:t>
            </a:r>
            <a:r>
              <a:rPr lang="en-US" sz="2000">
                <a:ea typeface="+mn-lt"/>
                <a:cs typeface="+mn-lt"/>
              </a:rPr>
              <a:t> (</a:t>
            </a:r>
            <a:r>
              <a:rPr lang="en-US" sz="2000" err="1">
                <a:ea typeface="+mn-lt"/>
                <a:cs typeface="+mn-lt"/>
              </a:rPr>
              <a:t>t.ex</a:t>
            </a:r>
            <a:r>
              <a:rPr lang="en-US" sz="2000">
                <a:ea typeface="+mn-lt"/>
                <a:cs typeface="+mn-lt"/>
              </a:rPr>
              <a:t>. </a:t>
            </a:r>
            <a:r>
              <a:rPr lang="en-US" sz="2000" err="1">
                <a:ea typeface="+mn-lt"/>
                <a:cs typeface="+mn-lt"/>
              </a:rPr>
              <a:t>lagring</a:t>
            </a:r>
            <a:r>
              <a:rPr lang="en-US" sz="2000">
                <a:ea typeface="+mn-lt"/>
                <a:cs typeface="+mn-lt"/>
              </a:rPr>
              <a:t>, </a:t>
            </a:r>
            <a:r>
              <a:rPr lang="en-US" sz="2000" err="1">
                <a:ea typeface="+mn-lt"/>
                <a:cs typeface="+mn-lt"/>
              </a:rPr>
              <a:t>efterfrågeflexibilitet</a:t>
            </a:r>
            <a:r>
              <a:rPr lang="en-US" sz="2000">
                <a:ea typeface="+mn-lt"/>
                <a:cs typeface="+mn-lt"/>
              </a:rPr>
              <a:t>) </a:t>
            </a:r>
          </a:p>
          <a:p>
            <a:pPr marL="342900" indent="-342900">
              <a:buFont typeface="Arial" panose="020B0604020202020204" pitchFamily="34" charset="0"/>
              <a:buChar char="•"/>
            </a:pPr>
            <a:r>
              <a:rPr lang="en-US" sz="2000">
                <a:ea typeface="+mn-lt"/>
                <a:cs typeface="+mn-lt"/>
              </a:rPr>
              <a:t>Ska </a:t>
            </a:r>
            <a:r>
              <a:rPr lang="en-US" sz="2000" err="1">
                <a:ea typeface="+mn-lt"/>
                <a:cs typeface="+mn-lt"/>
              </a:rPr>
              <a:t>utgöra</a:t>
            </a:r>
            <a:r>
              <a:rPr lang="en-US" sz="2000">
                <a:ea typeface="+mn-lt"/>
                <a:cs typeface="+mn-lt"/>
              </a:rPr>
              <a:t> </a:t>
            </a:r>
            <a:r>
              <a:rPr lang="en-US" sz="2000" err="1">
                <a:ea typeface="+mn-lt"/>
                <a:cs typeface="+mn-lt"/>
              </a:rPr>
              <a:t>underlag</a:t>
            </a:r>
            <a:r>
              <a:rPr lang="en-US" sz="2000">
                <a:ea typeface="+mn-lt"/>
                <a:cs typeface="+mn-lt"/>
              </a:rPr>
              <a:t> för </a:t>
            </a:r>
            <a:r>
              <a:rPr lang="en-US" sz="2000" err="1">
                <a:ea typeface="+mn-lt"/>
                <a:cs typeface="+mn-lt"/>
              </a:rPr>
              <a:t>bedöma</a:t>
            </a:r>
            <a:r>
              <a:rPr lang="en-US" sz="2000">
                <a:ea typeface="+mn-lt"/>
                <a:cs typeface="+mn-lt"/>
              </a:rPr>
              <a:t> </a:t>
            </a:r>
            <a:r>
              <a:rPr lang="en-US" sz="2000" err="1">
                <a:ea typeface="+mn-lt"/>
                <a:cs typeface="+mn-lt"/>
              </a:rPr>
              <a:t>behovet</a:t>
            </a:r>
            <a:r>
              <a:rPr lang="en-US" sz="2000">
                <a:ea typeface="+mn-lt"/>
                <a:cs typeface="+mn-lt"/>
              </a:rPr>
              <a:t> av </a:t>
            </a:r>
            <a:r>
              <a:rPr lang="en-US" sz="2000" err="1">
                <a:ea typeface="+mn-lt"/>
                <a:cs typeface="+mn-lt"/>
              </a:rPr>
              <a:t>nationella</a:t>
            </a:r>
            <a:r>
              <a:rPr lang="en-US" sz="2000">
                <a:ea typeface="+mn-lt"/>
                <a:cs typeface="+mn-lt"/>
              </a:rPr>
              <a:t> </a:t>
            </a:r>
            <a:r>
              <a:rPr lang="en-US" sz="2000" err="1">
                <a:ea typeface="+mn-lt"/>
                <a:cs typeface="+mn-lt"/>
              </a:rPr>
              <a:t>stödåtgärder</a:t>
            </a:r>
            <a:r>
              <a:rPr lang="en-US" sz="2000">
                <a:ea typeface="+mn-lt"/>
                <a:cs typeface="+mn-lt"/>
              </a:rPr>
              <a:t> för </a:t>
            </a:r>
            <a:r>
              <a:rPr lang="en-US" sz="2000" err="1">
                <a:ea typeface="+mn-lt"/>
                <a:cs typeface="+mn-lt"/>
              </a:rPr>
              <a:t>icke</a:t>
            </a:r>
            <a:r>
              <a:rPr lang="en-US" sz="2000">
                <a:ea typeface="+mn-lt"/>
                <a:cs typeface="+mn-lt"/>
              </a:rPr>
              <a:t>-fossil </a:t>
            </a:r>
            <a:r>
              <a:rPr lang="en-US" sz="2000" err="1">
                <a:ea typeface="+mn-lt"/>
                <a:cs typeface="+mn-lt"/>
              </a:rPr>
              <a:t>flexibilitet</a:t>
            </a:r>
            <a:r>
              <a:rPr lang="en-US" sz="2000">
                <a:ea typeface="+mn-lt"/>
                <a:cs typeface="+mn-lt"/>
              </a:rPr>
              <a:t> </a:t>
            </a:r>
            <a:r>
              <a:rPr lang="en-US" sz="2000" err="1">
                <a:ea typeface="+mn-lt"/>
                <a:cs typeface="+mn-lt"/>
              </a:rPr>
              <a:t>samt</a:t>
            </a:r>
            <a:r>
              <a:rPr lang="en-US" sz="2000">
                <a:ea typeface="+mn-lt"/>
                <a:cs typeface="+mn-lt"/>
              </a:rPr>
              <a:t> </a:t>
            </a:r>
            <a:r>
              <a:rPr lang="en-US" sz="2000" err="1">
                <a:ea typeface="+mn-lt"/>
                <a:cs typeface="+mn-lt"/>
              </a:rPr>
              <a:t>ev</a:t>
            </a:r>
            <a:r>
              <a:rPr lang="en-US" sz="2000">
                <a:ea typeface="+mn-lt"/>
                <a:cs typeface="+mn-lt"/>
              </a:rPr>
              <a:t> </a:t>
            </a:r>
            <a:r>
              <a:rPr lang="en-US" sz="2000" err="1">
                <a:ea typeface="+mn-lt"/>
                <a:cs typeface="+mn-lt"/>
              </a:rPr>
              <a:t>kommande</a:t>
            </a:r>
            <a:r>
              <a:rPr lang="en-US" sz="2000">
                <a:ea typeface="+mn-lt"/>
                <a:cs typeface="+mn-lt"/>
              </a:rPr>
              <a:t> EU-</a:t>
            </a:r>
            <a:r>
              <a:rPr lang="en-US" sz="2000" err="1">
                <a:ea typeface="+mn-lt"/>
                <a:cs typeface="+mn-lt"/>
              </a:rPr>
              <a:t>reglering</a:t>
            </a:r>
            <a:r>
              <a:rPr lang="en-US" sz="2000">
                <a:ea typeface="+mn-lt"/>
                <a:cs typeface="+mn-lt"/>
              </a:rPr>
              <a:t>. </a:t>
            </a:r>
            <a:r>
              <a:rPr lang="en-US" sz="2000" err="1">
                <a:ea typeface="+mn-lt"/>
                <a:cs typeface="+mn-lt"/>
              </a:rPr>
              <a:t>Målet</a:t>
            </a:r>
            <a:r>
              <a:rPr lang="en-US" sz="2000">
                <a:ea typeface="+mn-lt"/>
                <a:cs typeface="+mn-lt"/>
              </a:rPr>
              <a:t> </a:t>
            </a:r>
            <a:r>
              <a:rPr lang="en-US" sz="2000" err="1">
                <a:ea typeface="+mn-lt"/>
                <a:cs typeface="+mn-lt"/>
              </a:rPr>
              <a:t>är</a:t>
            </a:r>
            <a:r>
              <a:rPr lang="en-US" sz="2000">
                <a:ea typeface="+mn-lt"/>
                <a:cs typeface="+mn-lt"/>
              </a:rPr>
              <a:t> </a:t>
            </a:r>
            <a:r>
              <a:rPr lang="en-US" sz="2000" err="1">
                <a:ea typeface="+mn-lt"/>
                <a:cs typeface="+mn-lt"/>
              </a:rPr>
              <a:t>att</a:t>
            </a:r>
            <a:r>
              <a:rPr lang="en-US" sz="2000">
                <a:ea typeface="+mn-lt"/>
                <a:cs typeface="+mn-lt"/>
              </a:rPr>
              <a:t> </a:t>
            </a:r>
            <a:r>
              <a:rPr lang="en-US" sz="2000" err="1">
                <a:ea typeface="+mn-lt"/>
                <a:cs typeface="+mn-lt"/>
              </a:rPr>
              <a:t>säkerställa</a:t>
            </a:r>
            <a:r>
              <a:rPr lang="en-US" sz="2000">
                <a:ea typeface="+mn-lt"/>
                <a:cs typeface="+mn-lt"/>
              </a:rPr>
              <a:t> </a:t>
            </a:r>
            <a:r>
              <a:rPr lang="en-US" sz="2000" err="1">
                <a:ea typeface="+mn-lt"/>
                <a:cs typeface="+mn-lt"/>
              </a:rPr>
              <a:t>att</a:t>
            </a:r>
            <a:r>
              <a:rPr lang="en-US" sz="2000">
                <a:ea typeface="+mn-lt"/>
                <a:cs typeface="+mn-lt"/>
              </a:rPr>
              <a:t> </a:t>
            </a:r>
            <a:r>
              <a:rPr lang="en-US" sz="2000" err="1">
                <a:ea typeface="+mn-lt"/>
                <a:cs typeface="+mn-lt"/>
              </a:rPr>
              <a:t>elsystemet</a:t>
            </a:r>
            <a:r>
              <a:rPr lang="en-US" sz="2000">
                <a:ea typeface="+mn-lt"/>
                <a:cs typeface="+mn-lt"/>
              </a:rPr>
              <a:t> </a:t>
            </a:r>
            <a:r>
              <a:rPr lang="en-US" sz="2000" err="1">
                <a:ea typeface="+mn-lt"/>
                <a:cs typeface="+mn-lt"/>
              </a:rPr>
              <a:t>är</a:t>
            </a:r>
            <a:r>
              <a:rPr lang="en-US" sz="2000">
                <a:ea typeface="+mn-lt"/>
                <a:cs typeface="+mn-lt"/>
              </a:rPr>
              <a:t> </a:t>
            </a:r>
            <a:r>
              <a:rPr lang="en-US" sz="2000" err="1">
                <a:ea typeface="+mn-lt"/>
                <a:cs typeface="+mn-lt"/>
              </a:rPr>
              <a:t>driftssäkert</a:t>
            </a:r>
            <a:r>
              <a:rPr lang="en-US" sz="2000">
                <a:ea typeface="+mn-lt"/>
                <a:cs typeface="+mn-lt"/>
              </a:rPr>
              <a:t> </a:t>
            </a:r>
            <a:r>
              <a:rPr lang="en-US" sz="2000" err="1">
                <a:ea typeface="+mn-lt"/>
                <a:cs typeface="+mn-lt"/>
              </a:rPr>
              <a:t>och</a:t>
            </a:r>
            <a:r>
              <a:rPr lang="en-US" sz="2000">
                <a:ea typeface="+mn-lt"/>
                <a:cs typeface="+mn-lt"/>
              </a:rPr>
              <a:t> </a:t>
            </a:r>
            <a:r>
              <a:rPr lang="en-US" sz="2000" err="1">
                <a:ea typeface="+mn-lt"/>
                <a:cs typeface="+mn-lt"/>
              </a:rPr>
              <a:t>effektivt</a:t>
            </a:r>
            <a:endParaRPr lang="en-US" sz="2000">
              <a:ea typeface="+mn-lt"/>
              <a:cs typeface="+mn-lt"/>
            </a:endParaRPr>
          </a:p>
          <a:p>
            <a:pPr marL="342900" indent="-342900">
              <a:buFont typeface="Arial" panose="020B0604020202020204" pitchFamily="34" charset="0"/>
              <a:buChar char="•"/>
            </a:pPr>
            <a:r>
              <a:rPr lang="en-US" sz="2000" err="1">
                <a:latin typeface="Calibri"/>
                <a:ea typeface="+mn-lt"/>
                <a:cs typeface="+mn-lt"/>
              </a:rPr>
              <a:t>Framtida</a:t>
            </a:r>
            <a:r>
              <a:rPr lang="en-US" sz="2000">
                <a:latin typeface="Calibri"/>
                <a:ea typeface="Calibri"/>
                <a:cs typeface="Calibri"/>
              </a:rPr>
              <a:t> </a:t>
            </a:r>
            <a:r>
              <a:rPr lang="en-US" sz="2000" err="1">
                <a:latin typeface="Calibri"/>
                <a:ea typeface="Calibri"/>
                <a:cs typeface="Calibri"/>
              </a:rPr>
              <a:t>behov</a:t>
            </a:r>
            <a:r>
              <a:rPr lang="en-US" sz="2000">
                <a:latin typeface="Calibri"/>
                <a:ea typeface="Calibri"/>
                <a:cs typeface="Calibri"/>
              </a:rPr>
              <a:t> </a:t>
            </a:r>
            <a:r>
              <a:rPr lang="en-US" sz="2000" err="1">
                <a:latin typeface="Calibri"/>
                <a:ea typeface="Calibri"/>
                <a:cs typeface="Calibri"/>
              </a:rPr>
              <a:t>att</a:t>
            </a:r>
            <a:r>
              <a:rPr lang="en-US" sz="2000">
                <a:latin typeface="Calibri"/>
                <a:ea typeface="Calibri"/>
                <a:cs typeface="Calibri"/>
              </a:rPr>
              <a:t> </a:t>
            </a:r>
            <a:r>
              <a:rPr lang="en-US" sz="2000" err="1">
                <a:latin typeface="Calibri"/>
                <a:ea typeface="Calibri"/>
                <a:cs typeface="Calibri"/>
              </a:rPr>
              <a:t>upp</a:t>
            </a:r>
            <a:r>
              <a:rPr lang="en-US" sz="2000">
                <a:latin typeface="Calibri"/>
                <a:ea typeface="Calibri"/>
                <a:cs typeface="Calibri"/>
              </a:rPr>
              <a:t>- </a:t>
            </a:r>
            <a:r>
              <a:rPr lang="en-US" sz="2000" err="1">
                <a:latin typeface="Calibri"/>
                <a:ea typeface="Calibri"/>
                <a:cs typeface="Calibri"/>
              </a:rPr>
              <a:t>och</a:t>
            </a:r>
            <a:r>
              <a:rPr lang="en-US" sz="2000">
                <a:latin typeface="Calibri"/>
                <a:ea typeface="Calibri"/>
                <a:cs typeface="Calibri"/>
              </a:rPr>
              <a:t> </a:t>
            </a:r>
            <a:r>
              <a:rPr lang="en-US" sz="2000" err="1">
                <a:latin typeface="Calibri"/>
                <a:ea typeface="Calibri"/>
                <a:cs typeface="Calibri"/>
              </a:rPr>
              <a:t>nedreglera</a:t>
            </a:r>
            <a:r>
              <a:rPr lang="en-US" sz="2000">
                <a:latin typeface="Calibri"/>
                <a:ea typeface="Calibri"/>
                <a:cs typeface="Calibri"/>
              </a:rPr>
              <a:t> ska </a:t>
            </a:r>
            <a:r>
              <a:rPr lang="en-US" sz="2000" err="1">
                <a:latin typeface="Calibri"/>
                <a:ea typeface="Calibri"/>
                <a:cs typeface="Calibri"/>
              </a:rPr>
              <a:t>redovisas</a:t>
            </a:r>
            <a:r>
              <a:rPr lang="en-US" sz="2000">
                <a:latin typeface="Calibri"/>
                <a:ea typeface="Calibri"/>
                <a:cs typeface="Calibri"/>
              </a:rPr>
              <a:t>. Det </a:t>
            </a:r>
            <a:r>
              <a:rPr lang="en-US" sz="2000" err="1">
                <a:latin typeface="Calibri"/>
                <a:ea typeface="Calibri"/>
                <a:cs typeface="Calibri"/>
              </a:rPr>
              <a:t>gäller</a:t>
            </a:r>
            <a:r>
              <a:rPr lang="en-US" sz="2000">
                <a:latin typeface="Calibri"/>
                <a:ea typeface="Calibri"/>
                <a:cs typeface="Calibri"/>
              </a:rPr>
              <a:t> </a:t>
            </a:r>
            <a:r>
              <a:rPr lang="en-US" sz="2000" err="1">
                <a:latin typeface="Calibri"/>
                <a:ea typeface="Calibri"/>
                <a:cs typeface="Calibri"/>
              </a:rPr>
              <a:t>såväl</a:t>
            </a:r>
            <a:r>
              <a:rPr lang="en-US" sz="2000">
                <a:latin typeface="Calibri"/>
                <a:ea typeface="Calibri"/>
                <a:cs typeface="Calibri"/>
              </a:rPr>
              <a:t> </a:t>
            </a:r>
            <a:r>
              <a:rPr lang="en-US" sz="2000" err="1">
                <a:latin typeface="Calibri"/>
                <a:ea typeface="Calibri"/>
                <a:cs typeface="Calibri"/>
              </a:rPr>
              <a:t>marknadsmässiga</a:t>
            </a:r>
            <a:r>
              <a:rPr lang="en-US" sz="2000">
                <a:latin typeface="Calibri"/>
                <a:ea typeface="Calibri"/>
                <a:cs typeface="Calibri"/>
              </a:rPr>
              <a:t> </a:t>
            </a:r>
            <a:r>
              <a:rPr lang="en-US" sz="2000" err="1">
                <a:latin typeface="Calibri"/>
                <a:ea typeface="Calibri"/>
                <a:cs typeface="Calibri"/>
              </a:rPr>
              <a:t>köp</a:t>
            </a:r>
            <a:r>
              <a:rPr lang="en-US" sz="2000">
                <a:latin typeface="Calibri"/>
                <a:ea typeface="Calibri"/>
                <a:cs typeface="Calibri"/>
              </a:rPr>
              <a:t> </a:t>
            </a:r>
            <a:r>
              <a:rPr lang="en-US" sz="2000" err="1">
                <a:latin typeface="Calibri"/>
                <a:ea typeface="Calibri"/>
                <a:cs typeface="Calibri"/>
              </a:rPr>
              <a:t>som</a:t>
            </a:r>
            <a:r>
              <a:rPr lang="en-US" sz="2000">
                <a:latin typeface="Calibri"/>
                <a:ea typeface="Calibri"/>
                <a:cs typeface="Calibri"/>
              </a:rPr>
              <a:t> </a:t>
            </a:r>
            <a:r>
              <a:rPr lang="en-US" sz="2000" err="1">
                <a:latin typeface="Calibri"/>
                <a:ea typeface="Calibri"/>
                <a:cs typeface="Calibri"/>
              </a:rPr>
              <a:t>flexibla</a:t>
            </a:r>
            <a:r>
              <a:rPr lang="en-US" sz="2000">
                <a:latin typeface="Calibri"/>
                <a:ea typeface="Calibri"/>
                <a:cs typeface="Calibri"/>
              </a:rPr>
              <a:t> </a:t>
            </a:r>
            <a:r>
              <a:rPr lang="en-US" sz="2000" err="1">
                <a:latin typeface="Calibri"/>
                <a:ea typeface="Calibri"/>
                <a:cs typeface="Calibri"/>
              </a:rPr>
              <a:t>anslutningsavtal</a:t>
            </a:r>
            <a:r>
              <a:rPr lang="en-US" sz="2000">
                <a:latin typeface="Calibri"/>
                <a:ea typeface="Calibri"/>
                <a:cs typeface="Calibri"/>
              </a:rPr>
              <a:t>. </a:t>
            </a:r>
            <a:r>
              <a:rPr lang="en-US" sz="2000" err="1">
                <a:latin typeface="Calibri"/>
                <a:ea typeface="Calibri"/>
                <a:cs typeface="Calibri"/>
              </a:rPr>
              <a:t>Behovet</a:t>
            </a:r>
            <a:r>
              <a:rPr lang="en-US" sz="2000">
                <a:latin typeface="Calibri"/>
                <a:ea typeface="Calibri"/>
                <a:cs typeface="Calibri"/>
              </a:rPr>
              <a:t> </a:t>
            </a:r>
            <a:r>
              <a:rPr lang="en-US" sz="2000" err="1">
                <a:latin typeface="Calibri"/>
                <a:ea typeface="Calibri"/>
                <a:cs typeface="Calibri"/>
              </a:rPr>
              <a:t>att</a:t>
            </a:r>
            <a:r>
              <a:rPr lang="en-US" sz="2000">
                <a:latin typeface="Calibri"/>
                <a:ea typeface="Calibri"/>
                <a:cs typeface="Calibri"/>
              </a:rPr>
              <a:t> </a:t>
            </a:r>
            <a:r>
              <a:rPr lang="en-US" sz="2000" err="1">
                <a:latin typeface="Calibri"/>
                <a:ea typeface="Calibri"/>
                <a:cs typeface="Calibri"/>
              </a:rPr>
              <a:t>nedreglera</a:t>
            </a:r>
            <a:r>
              <a:rPr lang="en-US" sz="2000">
                <a:latin typeface="Calibri"/>
                <a:ea typeface="Calibri"/>
                <a:cs typeface="Calibri"/>
              </a:rPr>
              <a:t> </a:t>
            </a:r>
            <a:r>
              <a:rPr lang="en-US" sz="2000" err="1">
                <a:latin typeface="Calibri"/>
                <a:ea typeface="Calibri"/>
                <a:cs typeface="Calibri"/>
              </a:rPr>
              <a:t>förnybart</a:t>
            </a:r>
            <a:r>
              <a:rPr lang="en-US" sz="2000">
                <a:latin typeface="Calibri"/>
                <a:ea typeface="Calibri"/>
                <a:cs typeface="Calibri"/>
              </a:rPr>
              <a:t> ska </a:t>
            </a:r>
            <a:r>
              <a:rPr lang="en-US" sz="2000" err="1">
                <a:latin typeface="Calibri"/>
                <a:ea typeface="Calibri"/>
                <a:cs typeface="Calibri"/>
              </a:rPr>
              <a:t>redovisas</a:t>
            </a:r>
            <a:r>
              <a:rPr lang="en-US" sz="2000">
                <a:latin typeface="Calibri"/>
                <a:ea typeface="Calibri"/>
                <a:cs typeface="Calibri"/>
              </a:rPr>
              <a:t> </a:t>
            </a:r>
            <a:r>
              <a:rPr lang="en-US" sz="2000" err="1">
                <a:latin typeface="Calibri"/>
                <a:ea typeface="Calibri"/>
                <a:cs typeface="Calibri"/>
              </a:rPr>
              <a:t>separat</a:t>
            </a:r>
            <a:r>
              <a:rPr lang="en-US" sz="2000">
                <a:latin typeface="Calibri"/>
                <a:ea typeface="Calibri"/>
                <a:cs typeface="Calibri"/>
              </a:rPr>
              <a:t> </a:t>
            </a:r>
            <a:r>
              <a:rPr lang="en-US" sz="2000" err="1">
                <a:latin typeface="Calibri"/>
                <a:ea typeface="Calibri"/>
                <a:cs typeface="Calibri"/>
              </a:rPr>
              <a:t>liksom</a:t>
            </a:r>
            <a:r>
              <a:rPr lang="en-US" sz="2000">
                <a:latin typeface="Calibri"/>
                <a:ea typeface="Calibri"/>
                <a:cs typeface="Calibri"/>
              </a:rPr>
              <a:t> </a:t>
            </a:r>
            <a:r>
              <a:rPr lang="en-US" sz="2000" err="1">
                <a:latin typeface="Calibri"/>
                <a:ea typeface="Calibri"/>
                <a:cs typeface="Calibri"/>
              </a:rPr>
              <a:t>behovet</a:t>
            </a:r>
            <a:r>
              <a:rPr lang="en-US" sz="2000">
                <a:latin typeface="Calibri"/>
                <a:ea typeface="Calibri"/>
                <a:cs typeface="Calibri"/>
              </a:rPr>
              <a:t> </a:t>
            </a:r>
            <a:r>
              <a:rPr lang="en-US" sz="2000" err="1">
                <a:latin typeface="Calibri"/>
                <a:ea typeface="Calibri"/>
                <a:cs typeface="Calibri"/>
              </a:rPr>
              <a:t>att</a:t>
            </a:r>
            <a:r>
              <a:rPr lang="en-US" sz="2000">
                <a:latin typeface="Calibri"/>
                <a:ea typeface="Calibri"/>
                <a:cs typeface="Calibri"/>
              </a:rPr>
              <a:t> </a:t>
            </a:r>
            <a:r>
              <a:rPr lang="en-US" sz="2000" err="1">
                <a:latin typeface="Calibri"/>
                <a:ea typeface="Calibri"/>
                <a:cs typeface="Calibri"/>
              </a:rPr>
              <a:t>förhindra</a:t>
            </a:r>
            <a:r>
              <a:rPr lang="en-US" sz="2000">
                <a:latin typeface="Calibri"/>
                <a:ea typeface="Calibri"/>
                <a:cs typeface="Calibri"/>
              </a:rPr>
              <a:t> </a:t>
            </a:r>
            <a:r>
              <a:rPr lang="en-US" sz="2000" err="1">
                <a:latin typeface="Calibri"/>
                <a:ea typeface="Calibri"/>
                <a:cs typeface="Calibri"/>
              </a:rPr>
              <a:t>kunder</a:t>
            </a:r>
            <a:r>
              <a:rPr lang="en-US" sz="2000">
                <a:latin typeface="Calibri"/>
                <a:ea typeface="Calibri"/>
                <a:cs typeface="Calibri"/>
              </a:rPr>
              <a:t> </a:t>
            </a:r>
            <a:r>
              <a:rPr lang="en-US" sz="2000" err="1">
                <a:latin typeface="Calibri"/>
                <a:ea typeface="Calibri"/>
                <a:cs typeface="Calibri"/>
              </a:rPr>
              <a:t>att</a:t>
            </a:r>
            <a:r>
              <a:rPr lang="en-US" sz="2000">
                <a:latin typeface="Calibri"/>
                <a:ea typeface="Calibri"/>
                <a:cs typeface="Calibri"/>
              </a:rPr>
              <a:t> delta </a:t>
            </a:r>
            <a:r>
              <a:rPr lang="en-US" sz="2000" err="1">
                <a:latin typeface="Calibri"/>
                <a:ea typeface="Calibri"/>
                <a:cs typeface="Calibri"/>
              </a:rPr>
              <a:t>på</a:t>
            </a:r>
            <a:r>
              <a:rPr lang="en-US" sz="2000">
                <a:latin typeface="Calibri"/>
                <a:ea typeface="Calibri"/>
                <a:cs typeface="Calibri"/>
              </a:rPr>
              <a:t> </a:t>
            </a:r>
            <a:r>
              <a:rPr lang="en-US" sz="2000" err="1">
                <a:latin typeface="Calibri"/>
                <a:ea typeface="Calibri"/>
                <a:cs typeface="Calibri"/>
              </a:rPr>
              <a:t>balansmarknaden</a:t>
            </a:r>
            <a:r>
              <a:rPr lang="en-US" sz="2000">
                <a:latin typeface="Calibri"/>
                <a:ea typeface="Calibri"/>
                <a:cs typeface="Calibri"/>
              </a:rPr>
              <a:t> (</a:t>
            </a:r>
            <a:r>
              <a:rPr lang="en-US" sz="2000" err="1">
                <a:latin typeface="Calibri"/>
                <a:ea typeface="Calibri"/>
                <a:cs typeface="Calibri"/>
              </a:rPr>
              <a:t>prekvalificering</a:t>
            </a:r>
            <a:r>
              <a:rPr lang="en-US" sz="2000">
                <a:latin typeface="Calibri"/>
                <a:ea typeface="Calibri"/>
                <a:cs typeface="Calibri"/>
              </a:rPr>
              <a:t> </a:t>
            </a:r>
            <a:r>
              <a:rPr lang="en-US" sz="2000" err="1">
                <a:latin typeface="Calibri"/>
                <a:ea typeface="Calibri"/>
                <a:cs typeface="Calibri"/>
              </a:rPr>
              <a:t>och</a:t>
            </a:r>
            <a:r>
              <a:rPr lang="en-US" sz="2000">
                <a:latin typeface="Calibri"/>
                <a:ea typeface="Calibri"/>
                <a:cs typeface="Calibri"/>
              </a:rPr>
              <a:t> </a:t>
            </a:r>
            <a:r>
              <a:rPr lang="en-US" sz="2000" err="1">
                <a:latin typeface="Calibri"/>
                <a:ea typeface="Calibri"/>
                <a:cs typeface="Calibri"/>
              </a:rPr>
              <a:t>driftsläge</a:t>
            </a:r>
            <a:r>
              <a:rPr lang="en-US" sz="2000">
                <a:latin typeface="Calibri"/>
                <a:ea typeface="Calibri"/>
                <a:cs typeface="Calibri"/>
              </a:rPr>
              <a:t>).</a:t>
            </a:r>
          </a:p>
          <a:p>
            <a:pPr marL="342900" indent="-342900">
              <a:buFont typeface="Arial" panose="020B0604020202020204" pitchFamily="34" charset="0"/>
              <a:buChar char="•"/>
            </a:pPr>
            <a:r>
              <a:rPr lang="en-US" sz="2000" err="1">
                <a:latin typeface="Calibri"/>
                <a:ea typeface="Calibri"/>
                <a:cs typeface="Calibri"/>
              </a:rPr>
              <a:t>Flexibilitetsbehovsbedömningarna</a:t>
            </a:r>
            <a:r>
              <a:rPr lang="en-US" sz="2000">
                <a:latin typeface="Calibri"/>
                <a:ea typeface="Calibri"/>
                <a:cs typeface="Calibri"/>
              </a:rPr>
              <a:t> (FNA) </a:t>
            </a:r>
            <a:r>
              <a:rPr lang="en-US" sz="2000" err="1">
                <a:latin typeface="Calibri"/>
                <a:ea typeface="Calibri"/>
                <a:cs typeface="Calibri"/>
              </a:rPr>
              <a:t>har</a:t>
            </a:r>
            <a:r>
              <a:rPr lang="en-US" sz="2000">
                <a:latin typeface="Calibri"/>
                <a:ea typeface="Calibri"/>
                <a:cs typeface="Calibri"/>
              </a:rPr>
              <a:t> </a:t>
            </a:r>
            <a:r>
              <a:rPr lang="en-US" sz="2000" err="1">
                <a:latin typeface="Calibri"/>
                <a:ea typeface="Calibri"/>
                <a:cs typeface="Calibri"/>
              </a:rPr>
              <a:t>koppling</a:t>
            </a:r>
            <a:r>
              <a:rPr lang="en-US" sz="2000">
                <a:latin typeface="Calibri"/>
                <a:ea typeface="Calibri"/>
                <a:cs typeface="Calibri"/>
              </a:rPr>
              <a:t> till </a:t>
            </a:r>
            <a:r>
              <a:rPr lang="en-US" sz="2000" err="1">
                <a:latin typeface="Calibri"/>
                <a:ea typeface="Calibri"/>
                <a:cs typeface="Calibri"/>
              </a:rPr>
              <a:t>nätutvecklingsplanerna</a:t>
            </a:r>
            <a:r>
              <a:rPr lang="en-US" sz="2000">
                <a:latin typeface="Calibri"/>
                <a:ea typeface="Calibri"/>
                <a:cs typeface="Calibri"/>
              </a:rPr>
              <a:t> </a:t>
            </a:r>
            <a:r>
              <a:rPr lang="en-US" sz="2000" err="1">
                <a:latin typeface="Calibri"/>
                <a:ea typeface="Calibri"/>
                <a:cs typeface="Calibri"/>
              </a:rPr>
              <a:t>då</a:t>
            </a:r>
            <a:r>
              <a:rPr lang="en-US" sz="2000">
                <a:latin typeface="Calibri"/>
                <a:ea typeface="Calibri"/>
                <a:cs typeface="Calibri"/>
              </a:rPr>
              <a:t> </a:t>
            </a:r>
            <a:r>
              <a:rPr lang="en-US" sz="2000" err="1">
                <a:latin typeface="Calibri"/>
                <a:ea typeface="Calibri"/>
                <a:cs typeface="Calibri"/>
              </a:rPr>
              <a:t>samma</a:t>
            </a:r>
            <a:r>
              <a:rPr lang="en-US" sz="2000">
                <a:latin typeface="Calibri"/>
                <a:ea typeface="Calibri"/>
                <a:cs typeface="Calibri"/>
              </a:rPr>
              <a:t> data </a:t>
            </a:r>
            <a:r>
              <a:rPr lang="en-US" sz="2000" err="1">
                <a:latin typeface="Calibri"/>
                <a:ea typeface="Calibri"/>
                <a:cs typeface="Calibri"/>
              </a:rPr>
              <a:t>och</a:t>
            </a:r>
            <a:r>
              <a:rPr lang="en-US" sz="2000">
                <a:latin typeface="Calibri"/>
                <a:ea typeface="Calibri"/>
                <a:cs typeface="Calibri"/>
              </a:rPr>
              <a:t> </a:t>
            </a:r>
            <a:r>
              <a:rPr lang="en-US" sz="2000" err="1">
                <a:latin typeface="Calibri"/>
                <a:ea typeface="Calibri"/>
                <a:cs typeface="Calibri"/>
              </a:rPr>
              <a:t>metod</a:t>
            </a:r>
            <a:r>
              <a:rPr lang="en-US" sz="2000">
                <a:latin typeface="Calibri"/>
                <a:ea typeface="Calibri"/>
                <a:cs typeface="Calibri"/>
              </a:rPr>
              <a:t> ska </a:t>
            </a:r>
            <a:r>
              <a:rPr lang="en-US" sz="2000" err="1">
                <a:latin typeface="Calibri"/>
                <a:ea typeface="Calibri"/>
                <a:cs typeface="Calibri"/>
              </a:rPr>
              <a:t>användas</a:t>
            </a:r>
            <a:endParaRPr lang="en-US" sz="2000">
              <a:latin typeface="Calibri"/>
              <a:ea typeface="Calibri"/>
              <a:cs typeface="Calibri"/>
            </a:endParaRPr>
          </a:p>
          <a:p>
            <a:pPr marL="342900" indent="-342900">
              <a:buFont typeface="Arial" panose="020B0604020202020204" pitchFamily="34" charset="0"/>
              <a:buChar char="•"/>
            </a:pPr>
            <a:r>
              <a:rPr lang="en-US" sz="2000" err="1">
                <a:latin typeface="Calibri"/>
                <a:ea typeface="Calibri"/>
                <a:cs typeface="Calibri"/>
              </a:rPr>
              <a:t>Materialet</a:t>
            </a:r>
            <a:r>
              <a:rPr lang="en-US" sz="2000">
                <a:latin typeface="Calibri"/>
                <a:ea typeface="Calibri"/>
                <a:cs typeface="Calibri"/>
              </a:rPr>
              <a:t> ska </a:t>
            </a:r>
            <a:r>
              <a:rPr lang="en-US" sz="2000" err="1">
                <a:latin typeface="Calibri"/>
                <a:ea typeface="Calibri"/>
                <a:cs typeface="Calibri"/>
              </a:rPr>
              <a:t>redovisas</a:t>
            </a:r>
            <a:r>
              <a:rPr lang="en-US" sz="2000">
                <a:latin typeface="Calibri"/>
                <a:ea typeface="Calibri"/>
                <a:cs typeface="Calibri"/>
              </a:rPr>
              <a:t> </a:t>
            </a:r>
            <a:r>
              <a:rPr lang="en-US" sz="2000" err="1">
                <a:latin typeface="Calibri"/>
                <a:ea typeface="Calibri"/>
                <a:cs typeface="Calibri"/>
              </a:rPr>
              <a:t>på</a:t>
            </a:r>
            <a:r>
              <a:rPr lang="en-US" sz="2000">
                <a:latin typeface="Calibri"/>
                <a:ea typeface="Calibri"/>
                <a:cs typeface="Calibri"/>
              </a:rPr>
              <a:t> </a:t>
            </a:r>
            <a:r>
              <a:rPr lang="en-US" sz="2000" err="1">
                <a:latin typeface="Calibri"/>
                <a:ea typeface="Calibri"/>
                <a:cs typeface="Calibri"/>
              </a:rPr>
              <a:t>engelska</a:t>
            </a:r>
            <a:r>
              <a:rPr lang="en-US" sz="2000">
                <a:latin typeface="Calibri"/>
                <a:ea typeface="Calibri"/>
                <a:cs typeface="Calibri"/>
              </a:rPr>
              <a:t>, ska </a:t>
            </a:r>
            <a:r>
              <a:rPr lang="en-US" sz="2000" err="1">
                <a:latin typeface="Calibri"/>
                <a:ea typeface="Calibri"/>
                <a:cs typeface="Calibri"/>
              </a:rPr>
              <a:t>översättas</a:t>
            </a:r>
            <a:r>
              <a:rPr lang="en-US" sz="2000">
                <a:latin typeface="Calibri"/>
                <a:ea typeface="Calibri"/>
                <a:cs typeface="Calibri"/>
              </a:rPr>
              <a:t> till </a:t>
            </a:r>
            <a:r>
              <a:rPr lang="en-US" sz="2000" err="1">
                <a:latin typeface="Calibri"/>
                <a:ea typeface="Calibri"/>
                <a:cs typeface="Calibri"/>
              </a:rPr>
              <a:t>svenska</a:t>
            </a:r>
            <a:r>
              <a:rPr lang="en-US" sz="2000">
                <a:latin typeface="Calibri"/>
                <a:ea typeface="Calibri"/>
                <a:cs typeface="Calibri"/>
              </a:rPr>
              <a:t> om Ei </a:t>
            </a:r>
            <a:r>
              <a:rPr lang="en-US" sz="2000" err="1">
                <a:latin typeface="Calibri"/>
                <a:ea typeface="Calibri"/>
                <a:cs typeface="Calibri"/>
              </a:rPr>
              <a:t>begär</a:t>
            </a:r>
            <a:endParaRPr lang="en-US" sz="2000">
              <a:latin typeface="Calibri"/>
              <a:ea typeface="Calibri"/>
              <a:cs typeface="Calibri"/>
            </a:endParaRPr>
          </a:p>
          <a:p>
            <a:endParaRPr lang="en-US" sz="2000">
              <a:latin typeface="Calibri"/>
              <a:ea typeface="Calibri"/>
              <a:cs typeface="Calibri"/>
            </a:endParaRPr>
          </a:p>
          <a:p>
            <a:endParaRPr lang="en-US" sz="1400">
              <a:ea typeface="Calibri"/>
              <a:cs typeface="Arial"/>
            </a:endParaRPr>
          </a:p>
          <a:p>
            <a:endParaRPr lang="en-US" sz="1400">
              <a:cs typeface="Arial"/>
            </a:endParaRPr>
          </a:p>
          <a:p>
            <a:endParaRPr lang="en-US" sz="1400">
              <a:ea typeface="Calibri"/>
              <a:cs typeface="Arial"/>
            </a:endParaRPr>
          </a:p>
        </p:txBody>
      </p:sp>
    </p:spTree>
    <p:extLst>
      <p:ext uri="{BB962C8B-B14F-4D97-AF65-F5344CB8AC3E}">
        <p14:creationId xmlns:p14="http://schemas.microsoft.com/office/powerpoint/2010/main" val="1745339373"/>
      </p:ext>
    </p:extLst>
  </p:cSld>
  <p:clrMapOvr>
    <a:masterClrMapping/>
  </p:clrMapOvr>
  <p:transition spd="med">
    <p:fade/>
  </p:transition>
</p:sld>
</file>

<file path=ppt/theme/theme1.xml><?xml version="1.0" encoding="utf-8"?>
<a:theme xmlns:a="http://schemas.openxmlformats.org/drawingml/2006/main" name="Energiföretagen_mall_v2">
  <a:themeElements>
    <a:clrScheme name="ENERGIFÖRETAGEN FÄRGER">
      <a:dk1>
        <a:srgbClr val="000000"/>
      </a:dk1>
      <a:lt1>
        <a:sysClr val="window" lastClr="FFFFFF"/>
      </a:lt1>
      <a:dk2>
        <a:srgbClr val="FFCC00"/>
      </a:dk2>
      <a:lt2>
        <a:srgbClr val="FFFFFF"/>
      </a:lt2>
      <a:accent1>
        <a:srgbClr val="E6007E"/>
      </a:accent1>
      <a:accent2>
        <a:srgbClr val="777777"/>
      </a:accent2>
      <a:accent3>
        <a:srgbClr val="66CC33"/>
      </a:accent3>
      <a:accent4>
        <a:srgbClr val="8B33B7"/>
      </a:accent4>
      <a:accent5>
        <a:srgbClr val="FF671F"/>
      </a:accent5>
      <a:accent6>
        <a:srgbClr val="009FE3"/>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lnSpc>
            <a:spcPct val="90000"/>
          </a:lnSpc>
          <a:spcBef>
            <a:spcPts val="600"/>
          </a:spcBef>
          <a:defRPr sz="2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spcBef>
            <a:spcPts val="600"/>
          </a:spcBef>
          <a:defRPr sz="2400" dirty="0" err="1" smtClean="0">
            <a:latin typeface="+mn-lt"/>
          </a:defRPr>
        </a:defPPr>
      </a:lstStyle>
    </a:txDef>
  </a:objectDefaults>
  <a:extraClrSchemeLst/>
</a:theme>
</file>

<file path=ppt/theme/theme2.xml><?xml version="1.0" encoding="utf-8"?>
<a:theme xmlns:a="http://schemas.openxmlformats.org/drawingml/2006/main" name="Kantoorthema">
  <a:themeElements>
    <a:clrScheme name="DSO ENTITY">
      <a:dk1>
        <a:srgbClr val="2C3051"/>
      </a:dk1>
      <a:lt1>
        <a:srgbClr val="FFFFFF"/>
      </a:lt1>
      <a:dk2>
        <a:srgbClr val="D86533"/>
      </a:dk2>
      <a:lt2>
        <a:srgbClr val="C1E0F7"/>
      </a:lt2>
      <a:accent1>
        <a:srgbClr val="902C57"/>
      </a:accent1>
      <a:accent2>
        <a:srgbClr val="ED7D31"/>
      </a:accent2>
      <a:accent3>
        <a:srgbClr val="C1E0F7"/>
      </a:accent3>
      <a:accent4>
        <a:srgbClr val="E9EAE9"/>
      </a:accent4>
      <a:accent5>
        <a:srgbClr val="CFD1D2"/>
      </a:accent5>
      <a:accent6>
        <a:srgbClr val="000000"/>
      </a:accent6>
      <a:hlink>
        <a:srgbClr val="D86533"/>
      </a:hlink>
      <a:folHlink>
        <a:srgbClr val="902C5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template 2022_DSO Entity" id="{BDA0EE5A-E135-E148-8DA8-29D1973D7E3B}" vid="{21253049-0288-FC4F-B61A-47B1E7FA8D5C}"/>
    </a:ext>
  </a:extLst>
</a:theme>
</file>

<file path=ppt/theme/theme3.xml><?xml version="1.0" encoding="utf-8"?>
<a:theme xmlns:a="http://schemas.openxmlformats.org/drawingml/2006/main" name="1_Energiföretagen_mall_v2">
  <a:themeElements>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lnSpc>
            <a:spcPct val="90000"/>
          </a:lnSpc>
          <a:spcBef>
            <a:spcPts val="600"/>
          </a:spcBef>
          <a:defRPr sz="2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spcBef>
            <a:spcPts val="600"/>
          </a:spcBef>
          <a:defRPr sz="2400" dirty="0" err="1" smtClean="0">
            <a:latin typeface="+mn-lt"/>
          </a:defRPr>
        </a:defPPr>
      </a:lstStyle>
    </a:txDef>
  </a:objectDefaults>
  <a:extraClrSchemeLst/>
  <a:custClrLst>
    <a:custClr name="Energiföretagen GUL extra">
      <a:srgbClr val="FFCC00"/>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Custom Color 21">
      <a:srgbClr val="FFFFFF"/>
    </a:custClr>
    <a:custClr name="Custom Color 22">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Lst>
  <a:extLst>
    <a:ext uri="{05A4C25C-085E-4340-85A3-A5531E510DB2}">
      <thm15:themeFamily xmlns:thm15="http://schemas.microsoft.com/office/thememl/2012/main" name="Energiforetagen ny.potx" id="{460FCC18-A0CE-492A-B8C7-4A10E8E13121}" vid="{0725B961-5CB2-4F11-8B13-04F3D7B51615}"/>
    </a:ext>
  </a:extLst>
</a:theme>
</file>

<file path=ppt/theme/theme4.xml><?xml version="1.0" encoding="utf-8"?>
<a:theme xmlns:a="http://schemas.openxmlformats.org/drawingml/2006/main" name="Energiföretagen_mall_v2">
  <a:themeElements>
    <a:clrScheme name="ENERGIFÖRETAGEN FÄRGER">
      <a:dk1>
        <a:srgbClr val="000000"/>
      </a:dk1>
      <a:lt1>
        <a:sysClr val="window" lastClr="FFFFFF"/>
      </a:lt1>
      <a:dk2>
        <a:srgbClr val="FFCC00"/>
      </a:dk2>
      <a:lt2>
        <a:srgbClr val="FFFFFF"/>
      </a:lt2>
      <a:accent1>
        <a:srgbClr val="E6007E"/>
      </a:accent1>
      <a:accent2>
        <a:srgbClr val="777777"/>
      </a:accent2>
      <a:accent3>
        <a:srgbClr val="66CC33"/>
      </a:accent3>
      <a:accent4>
        <a:srgbClr val="8B33B7"/>
      </a:accent4>
      <a:accent5>
        <a:srgbClr val="FF671F"/>
      </a:accent5>
      <a:accent6>
        <a:srgbClr val="009FE3"/>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lnSpc>
            <a:spcPct val="90000"/>
          </a:lnSpc>
          <a:spcBef>
            <a:spcPts val="600"/>
          </a:spcBef>
          <a:defRPr sz="2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spcBef>
            <a:spcPts val="600"/>
          </a:spcBef>
          <a:defRPr sz="2400" dirty="0" err="1" smtClean="0">
            <a:latin typeface="+mn-lt"/>
          </a:defRPr>
        </a:defPPr>
      </a:lstStyle>
    </a:txDef>
  </a:objectDefaults>
  <a:extraClrScheme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009B30F96747742A34B624AB797B506" ma:contentTypeVersion="14" ma:contentTypeDescription="Create a new document." ma:contentTypeScope="" ma:versionID="9b7118846ab94ce787b6fc263c091520">
  <xsd:schema xmlns:xsd="http://www.w3.org/2001/XMLSchema" xmlns:xs="http://www.w3.org/2001/XMLSchema" xmlns:p="http://schemas.microsoft.com/office/2006/metadata/properties" xmlns:ns2="e0c0b94a-e656-47ec-9152-6e32c7b0c2b9" xmlns:ns3="85b91d68-1893-4e8c-b1d7-32cfcf0f29ed" targetNamespace="http://schemas.microsoft.com/office/2006/metadata/properties" ma:root="true" ma:fieldsID="a4ed803e4eb3d733121e7618f3264106" ns2:_="" ns3:_="">
    <xsd:import namespace="e0c0b94a-e656-47ec-9152-6e32c7b0c2b9"/>
    <xsd:import namespace="85b91d68-1893-4e8c-b1d7-32cfcf0f29e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ObjectDetectorVersions" minOccurs="0"/>
                <xsd:element ref="ns2:MediaServiceGenerationTime" minOccurs="0"/>
                <xsd:element ref="ns2:MediaServiceEventHashCode" minOccurs="0"/>
                <xsd:element ref="ns2:MediaServiceSearchPropertie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c0b94a-e656-47ec-9152-6e32c7b0c2b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61c78a39-2e26-456b-8d83-71bd635e1dfb"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5b91d68-1893-4e8c-b1d7-32cfcf0f29e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95aca575-b030-4b4f-98e9-74a2282ff380}" ma:internalName="TaxCatchAll" ma:showField="CatchAllData" ma:web="85b91d68-1893-4e8c-b1d7-32cfcf0f29e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0c0b94a-e656-47ec-9152-6e32c7b0c2b9">
      <Terms xmlns="http://schemas.microsoft.com/office/infopath/2007/PartnerControls"/>
    </lcf76f155ced4ddcb4097134ff3c332f>
    <TaxCatchAll xmlns="85b91d68-1893-4e8c-b1d7-32cfcf0f29ed" xsi:nil="true"/>
  </documentManagement>
</p:properties>
</file>

<file path=customXml/itemProps1.xml><?xml version="1.0" encoding="utf-8"?>
<ds:datastoreItem xmlns:ds="http://schemas.openxmlformats.org/officeDocument/2006/customXml" ds:itemID="{05E4AD6E-9F27-4F40-AE69-71F7C096EAC2}">
  <ds:schemaRefs>
    <ds:schemaRef ds:uri="85b91d68-1893-4e8c-b1d7-32cfcf0f29ed"/>
    <ds:schemaRef ds:uri="e0c0b94a-e656-47ec-9152-6e32c7b0c2b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E484855-96E2-4D31-8C8F-44FFB99B6C69}">
  <ds:schemaRefs>
    <ds:schemaRef ds:uri="http://schemas.microsoft.com/sharepoint/v3/contenttype/forms"/>
  </ds:schemaRefs>
</ds:datastoreItem>
</file>

<file path=customXml/itemProps3.xml><?xml version="1.0" encoding="utf-8"?>
<ds:datastoreItem xmlns:ds="http://schemas.openxmlformats.org/officeDocument/2006/customXml" ds:itemID="{8B82D99A-8285-47DE-92B4-ABB4CB92666D}">
  <ds:schemaRefs>
    <ds:schemaRef ds:uri="http://schemas.microsoft.com/office/2006/metadata/properties"/>
    <ds:schemaRef ds:uri="http://schemas.microsoft.com/office/2006/documentManagement/types"/>
    <ds:schemaRef ds:uri="http://purl.org/dc/dcmitype/"/>
    <ds:schemaRef ds:uri="e0c0b94a-e656-47ec-9152-6e32c7b0c2b9"/>
    <ds:schemaRef ds:uri="http://purl.org/dc/elements/1.1/"/>
    <ds:schemaRef ds:uri="http://www.w3.org/XML/1998/namespace"/>
    <ds:schemaRef ds:uri="http://schemas.openxmlformats.org/package/2006/metadata/core-properties"/>
    <ds:schemaRef ds:uri="http://schemas.microsoft.com/office/infopath/2007/PartnerControls"/>
    <ds:schemaRef ds:uri="85b91d68-1893-4e8c-b1d7-32cfcf0f29ed"/>
    <ds:schemaRef ds:uri="http://purl.org/dc/terms/"/>
  </ds:schemaRefs>
</ds:datastoreItem>
</file>

<file path=docMetadata/LabelInfo.xml><?xml version="1.0" encoding="utf-8"?>
<clbl:labelList xmlns:clbl="http://schemas.microsoft.com/office/2020/mipLabelMetadata">
  <clbl:label id="{42f063bf-ce3a-473c-8609-3866002c85b0}" enabled="1" method="Standard" siteId="{b914a242-e718-443b-a47c-6b4c649d8c0a}" contentBits="0" removed="0"/>
  <clbl:label id="{6431d30e-c018-4f72-ad4c-e56e9d03b1f0}" enabled="1" method="Standard" siteId="{f8be18a6-f648-4a47-be73-86d6c5c6604d}" contentBits="2" removed="0"/>
</clbl:labelList>
</file>

<file path=docProps/app.xml><?xml version="1.0" encoding="utf-8"?>
<Properties xmlns="http://schemas.openxmlformats.org/officeDocument/2006/extended-properties" xmlns:vt="http://schemas.openxmlformats.org/officeDocument/2006/docPropsVTypes">
  <TotalTime>0</TotalTime>
  <Words>5470</Words>
  <Application>Microsoft Office PowerPoint</Application>
  <PresentationFormat>Bredbild</PresentationFormat>
  <Paragraphs>595</Paragraphs>
  <Slides>45</Slides>
  <Notes>33</Notes>
  <HiddenSlides>2</HiddenSlides>
  <MMClips>0</MMClips>
  <ScaleCrop>false</ScaleCrop>
  <HeadingPairs>
    <vt:vector size="6" baseType="variant">
      <vt:variant>
        <vt:lpstr>Använt teckensnitt</vt:lpstr>
      </vt:variant>
      <vt:variant>
        <vt:i4>17</vt:i4>
      </vt:variant>
      <vt:variant>
        <vt:lpstr>Tema</vt:lpstr>
      </vt:variant>
      <vt:variant>
        <vt:i4>5</vt:i4>
      </vt:variant>
      <vt:variant>
        <vt:lpstr>Bildrubriker</vt:lpstr>
      </vt:variant>
      <vt:variant>
        <vt:i4>45</vt:i4>
      </vt:variant>
    </vt:vector>
  </HeadingPairs>
  <TitlesOfParts>
    <vt:vector size="67" baseType="lpstr">
      <vt:lpstr>Aptos</vt:lpstr>
      <vt:lpstr>Arial</vt:lpstr>
      <vt:lpstr>Avenir</vt:lpstr>
      <vt:lpstr>Avenir Black</vt:lpstr>
      <vt:lpstr>Avenir Book</vt:lpstr>
      <vt:lpstr>Avenir LT Std 55 Roman</vt:lpstr>
      <vt:lpstr>Avenir Medium</vt:lpstr>
      <vt:lpstr>Avenir Next LT Pro Demi</vt:lpstr>
      <vt:lpstr>Calibri</vt:lpstr>
      <vt:lpstr>Calibri Light</vt:lpstr>
      <vt:lpstr>Courier New</vt:lpstr>
      <vt:lpstr>Enedis Light</vt:lpstr>
      <vt:lpstr>EON Brix Sans</vt:lpstr>
      <vt:lpstr>Founders Grotesk Regular</vt:lpstr>
      <vt:lpstr>Georgia</vt:lpstr>
      <vt:lpstr>Inter</vt:lpstr>
      <vt:lpstr>Times New Roman</vt:lpstr>
      <vt:lpstr>Energiföretagen_mall_v2</vt:lpstr>
      <vt:lpstr>Kantoorthema</vt:lpstr>
      <vt:lpstr>1_Energiföretagen_mall_v2</vt:lpstr>
      <vt:lpstr>Energiföretagen_mall_v2</vt:lpstr>
      <vt:lpstr>Office-tema</vt:lpstr>
      <vt:lpstr> Flexibility Needs Assessment FNA webinar 3</vt:lpstr>
      <vt:lpstr>Metod för flexibilitetsbehovsbedömning</vt:lpstr>
      <vt:lpstr>Energiföretagens roll </vt:lpstr>
      <vt:lpstr>Taskforce FNA DSO</vt:lpstr>
      <vt:lpstr>Dagens webbinar 9:e sept 13-15</vt:lpstr>
      <vt:lpstr>Recap Vad är FNA?</vt:lpstr>
      <vt:lpstr>Metod för flexibilitetsbehovsbedömning</vt:lpstr>
      <vt:lpstr>Metod för flexibilitetsbehovsbedömning</vt:lpstr>
      <vt:lpstr>Metod för flexibilitetsbehovsbedömning</vt:lpstr>
      <vt:lpstr>PowerPoint-presentation</vt:lpstr>
      <vt:lpstr>Vad är det som ska rapporteras?   Fyra områden</vt:lpstr>
      <vt:lpstr>Bakgrund och syfte med NUP</vt:lpstr>
      <vt:lpstr>Bakgrund och syfte FNA</vt:lpstr>
      <vt:lpstr>Relation FNA- nätutvecklingsplan- NCDR</vt:lpstr>
      <vt:lpstr>Relation FNA- nätutvecklingsplan- NCDR</vt:lpstr>
      <vt:lpstr>Vägledning från CEER and ACER Juli 2025</vt:lpstr>
      <vt:lpstr>CEER and ACER Guidance July 2025</vt:lpstr>
      <vt:lpstr>CEER and ACER Vägledning fortsättning</vt:lpstr>
      <vt:lpstr>CEER and ACER Guidance July 2025</vt:lpstr>
      <vt:lpstr> Ansvar och roller</vt:lpstr>
      <vt:lpstr>Övergripande principer för arbetet med FNA 2025/2026</vt:lpstr>
      <vt:lpstr>Ingångsvärden</vt:lpstr>
      <vt:lpstr>Vilken NUP ska användas som datakälla?</vt:lpstr>
      <vt:lpstr>Förfarande om DSO och TSO inte är överens</vt:lpstr>
      <vt:lpstr> Data och information (tabellerna)</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 Tidsplanen för att leverera data</vt:lpstr>
      <vt:lpstr>PowerPoint-presentation</vt:lpstr>
      <vt:lpstr>PowerPoint-presentation</vt:lpstr>
      <vt:lpstr>PowerPoint-presentation</vt:lpstr>
      <vt:lpstr> Övrigt</vt:lpstr>
      <vt:lpstr>Övriga frågor</vt:lpstr>
      <vt:lpstr>PowerPoint-presentation</vt:lpstr>
      <vt:lpstr>PowerPoint-presentation</vt:lpstr>
      <vt:lpstr>Frågor som inkommit</vt:lpstr>
      <vt:lpstr>Nästa webbinar 3:e okt 13-15</vt:lpstr>
      <vt:lpstr>PowerPoint-presentation</vt:lpstr>
      <vt:lpstr>TACK FÖR IDAG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Ruwaida Yvonne (DU-I)</dc:creator>
  <cp:lastModifiedBy>Ruwaida Yvonne (DU-I)</cp:lastModifiedBy>
  <cp:revision>3</cp:revision>
  <dcterms:created xsi:type="dcterms:W3CDTF">2025-05-13T13:09:38Z</dcterms:created>
  <dcterms:modified xsi:type="dcterms:W3CDTF">2025-09-08T22:56:58Z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FooterLocations">
    <vt:lpwstr>Energiföretagen_mall_v2:7</vt:lpwstr>
  </property>
  <property fmtid="{D5CDD505-2E9C-101B-9397-08002B2CF9AE}" pid="3" name="ClassificationContentMarkingFooterText">
    <vt:lpwstr>Confidentiality: C2 - Internal</vt:lpwstr>
  </property>
  <property fmtid="{D5CDD505-2E9C-101B-9397-08002B2CF9AE}" pid="4" name="ContentTypeId">
    <vt:lpwstr>0x0101009009B30F96747742A34B624AB797B506</vt:lpwstr>
  </property>
  <property fmtid="{D5CDD505-2E9C-101B-9397-08002B2CF9AE}" pid="5" name="MediaServiceImageTags">
    <vt:lpwstr/>
  </property>
</Properties>
</file>